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4" r:id="rId7"/>
    <p:sldId id="262" r:id="rId8"/>
    <p:sldId id="277" r:id="rId9"/>
  </p:sldIdLst>
  <p:sldSz cx="9144000" cy="5143500" type="screen16x9"/>
  <p:notesSz cx="6858000" cy="9144000"/>
  <p:embeddedFontLst>
    <p:embeddedFont>
      <p:font typeface="Patrick Hand" panose="020B0604020202020204" charset="0"/>
      <p:regular r:id="rId11"/>
    </p:embeddedFont>
    <p:embeddedFont>
      <p:font typeface="Patrick Hand SC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CEE2FB-2440-4D9D-9CD3-C6524E8326D0}">
  <a:tblStyle styleId="{91CEE2FB-2440-4D9D-9CD3-C6524E8326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57500" y="1583350"/>
            <a:ext cx="422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457500" y="2840054"/>
            <a:ext cx="4229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35950" y="922850"/>
            <a:ext cx="2872200" cy="35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628225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4794549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364672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3"/>
          </p:nvPr>
        </p:nvSpPr>
        <p:spPr>
          <a:xfrm>
            <a:off x="566517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sz="2400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sz="24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Habba</a:t>
            </a:r>
            <a:r>
              <a:rPr lang="en-US" dirty="0"/>
              <a:t> </a:t>
            </a:r>
            <a:r>
              <a:rPr lang="en-US" dirty="0" err="1"/>
              <a:t>Habba</a:t>
            </a:r>
            <a:br>
              <a:rPr lang="en-US" dirty="0"/>
            </a:br>
            <a:r>
              <a:rPr lang="en-US" dirty="0"/>
              <a:t>Explanation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 idx="4294967295"/>
          </p:nvPr>
        </p:nvSpPr>
        <p:spPr>
          <a:xfrm>
            <a:off x="1918700" y="1485548"/>
            <a:ext cx="5306700" cy="68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Hello!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4294967295"/>
          </p:nvPr>
        </p:nvSpPr>
        <p:spPr>
          <a:xfrm>
            <a:off x="1918700" y="2192769"/>
            <a:ext cx="5306700" cy="185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</a:rPr>
              <a:t>I am </a:t>
            </a:r>
            <a:r>
              <a:rPr lang="zh-CN" altLang="en-US" sz="3600" b="1" dirty="0">
                <a:solidFill>
                  <a:schemeClr val="lt1"/>
                </a:solidFill>
              </a:rPr>
              <a:t>周美廷</a:t>
            </a:r>
            <a:endParaRPr sz="36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I am here </a:t>
            </a:r>
            <a:r>
              <a:rPr lang="en-US" dirty="0">
                <a:solidFill>
                  <a:schemeClr val="lt1"/>
                </a:solidFill>
              </a:rPr>
              <a:t>to explain about the phrase ‘</a:t>
            </a:r>
            <a:r>
              <a:rPr lang="en-US" dirty="0" err="1">
                <a:solidFill>
                  <a:schemeClr val="lt1"/>
                </a:solidFill>
              </a:rPr>
              <a:t>Habba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Habba</a:t>
            </a:r>
            <a:r>
              <a:rPr lang="en-US" dirty="0">
                <a:solidFill>
                  <a:schemeClr val="lt1"/>
                </a:solidFill>
              </a:rPr>
              <a:t>’</a:t>
            </a:r>
            <a:r>
              <a:rPr lang="en" dirty="0">
                <a:solidFill>
                  <a:schemeClr val="lt1"/>
                </a:solidFill>
              </a:rPr>
              <a:t>.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it comes from</a:t>
            </a:r>
            <a:endParaRPr dirty="0"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4794549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ORIGIN 2</a:t>
            </a:r>
            <a:endParaRPr sz="1200" dirty="0"/>
          </a:p>
          <a:p>
            <a:pPr marL="0" lvl="0" indent="0">
              <a:buNone/>
            </a:pPr>
            <a:r>
              <a:rPr lang="en-US" sz="1200" dirty="0"/>
              <a:t>This one says the word “hubbub” was taken up by a military leader, who forced his troops to shout the words. </a:t>
            </a:r>
            <a:r>
              <a:rPr lang="en" sz="1200" dirty="0"/>
              <a:t> </a:t>
            </a:r>
          </a:p>
          <a:p>
            <a:pPr marL="0" lvl="0" indent="0">
              <a:buNone/>
            </a:pPr>
            <a:endParaRPr lang="en" sz="1200" dirty="0"/>
          </a:p>
          <a:p>
            <a:pPr marL="0" lvl="0" indent="0">
              <a:buNone/>
            </a:pPr>
            <a:r>
              <a:rPr lang="en-US" sz="1200" b="1" dirty="0"/>
              <a:t>ORIGIN 3</a:t>
            </a: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This one says is that it’s a shortened and mutated version of the “</a:t>
            </a:r>
            <a:r>
              <a:rPr lang="en-US" sz="1200" dirty="0" err="1"/>
              <a:t>hup</a:t>
            </a:r>
            <a:r>
              <a:rPr lang="en-US" sz="1200" dirty="0"/>
              <a:t> </a:t>
            </a:r>
            <a:r>
              <a:rPr lang="en-US" sz="1200" dirty="0" err="1"/>
              <a:t>hup</a:t>
            </a:r>
            <a:r>
              <a:rPr lang="en-US" sz="1200" dirty="0"/>
              <a:t> </a:t>
            </a:r>
            <a:r>
              <a:rPr lang="en-US" sz="1200" dirty="0" err="1"/>
              <a:t>hup</a:t>
            </a:r>
            <a:r>
              <a:rPr lang="en-US" sz="1200" dirty="0"/>
              <a:t>” used by drill sergeants. </a:t>
            </a:r>
          </a:p>
          <a:p>
            <a:pPr marL="0" lvl="0" indent="0">
              <a:buNone/>
            </a:pPr>
            <a:endParaRPr sz="1200" dirty="0"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628225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ORIGIN 1</a:t>
            </a:r>
            <a:endParaRPr sz="12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Some says that it came from the Chinese “</a:t>
            </a:r>
            <a:r>
              <a:rPr lang="en-US" sz="1200" b="1" dirty="0" err="1"/>
              <a:t>ni</a:t>
            </a:r>
            <a:r>
              <a:rPr lang="en-US" sz="1200" b="1" dirty="0"/>
              <a:t> </a:t>
            </a:r>
            <a:r>
              <a:rPr lang="en-US" sz="1200" b="1" dirty="0" err="1"/>
              <a:t>hao</a:t>
            </a:r>
            <a:r>
              <a:rPr lang="en-US" sz="1200" b="1" dirty="0"/>
              <a:t> </a:t>
            </a:r>
            <a:r>
              <a:rPr lang="en-US" sz="1200" b="1" dirty="0" err="1"/>
              <a:t>pu</a:t>
            </a:r>
            <a:r>
              <a:rPr lang="en-US" sz="1200" b="1" dirty="0"/>
              <a:t> </a:t>
            </a:r>
            <a:r>
              <a:rPr lang="en-US" sz="1200" b="1" dirty="0" err="1"/>
              <a:t>hao</a:t>
            </a:r>
            <a:r>
              <a:rPr lang="en-US" sz="1200" dirty="0"/>
              <a:t>,” and was picked up by Army Air Corps members while they were training with Chinese pilots in Florida during World War II.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This version of history claims that the phrase spread through Bob Hope, the host of a weekly radio show broadcast from military bases. The problem with this theory that “</a:t>
            </a:r>
            <a:r>
              <a:rPr lang="en-US" sz="1200" b="1" dirty="0" err="1"/>
              <a:t>hao</a:t>
            </a:r>
            <a:r>
              <a:rPr lang="en-US" sz="1200" b="1" dirty="0"/>
              <a:t> </a:t>
            </a:r>
            <a:r>
              <a:rPr lang="en-US" sz="1200" b="1" dirty="0" err="1"/>
              <a:t>pu</a:t>
            </a:r>
            <a:r>
              <a:rPr lang="en-US" sz="1200" b="1" dirty="0"/>
              <a:t> </a:t>
            </a:r>
            <a:r>
              <a:rPr lang="en-US" sz="1200" b="1" dirty="0" err="1"/>
              <a:t>hao</a:t>
            </a:r>
            <a:r>
              <a:rPr lang="en-US" sz="1200" dirty="0"/>
              <a:t>” was completely mistranslated. It actually means “</a:t>
            </a:r>
            <a:r>
              <a:rPr lang="en-US" sz="1200" b="1" dirty="0"/>
              <a:t>are you well</a:t>
            </a:r>
            <a:r>
              <a:rPr lang="en-US" sz="1200" dirty="0"/>
              <a:t>,” but was mistranslated to “</a:t>
            </a:r>
            <a:r>
              <a:rPr lang="en-US" sz="1200" b="1" dirty="0"/>
              <a:t>it is good under heaven when boy meets girl.</a:t>
            </a:r>
            <a:r>
              <a:rPr lang="en-US" sz="1200" dirty="0"/>
              <a:t>”</a:t>
            </a:r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1628225" y="3448725"/>
            <a:ext cx="5887500" cy="71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2457500" y="1583350"/>
            <a:ext cx="422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!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2457500" y="2840054"/>
            <a:ext cx="4229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None of these get us to the sexual connotation of the word.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35950" y="922850"/>
            <a:ext cx="2872200" cy="35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“</a:t>
            </a:r>
            <a:r>
              <a:rPr lang="en-US" dirty="0"/>
              <a:t>Margaret Atwood suggests that “</a:t>
            </a:r>
            <a:r>
              <a:rPr lang="en-US" dirty="0" err="1"/>
              <a:t>hubba</a:t>
            </a:r>
            <a:r>
              <a:rPr lang="en-US" dirty="0"/>
              <a:t> </a:t>
            </a:r>
            <a:r>
              <a:rPr lang="en-US" dirty="0" err="1"/>
              <a:t>hubba</a:t>
            </a:r>
            <a:r>
              <a:rPr lang="en-US" dirty="0"/>
              <a:t>” actually came from the German word “</a:t>
            </a:r>
            <a:r>
              <a:rPr lang="en-US" dirty="0" err="1"/>
              <a:t>hubsche</a:t>
            </a:r>
            <a:r>
              <a:rPr lang="en-US" dirty="0"/>
              <a:t>,” which means beautiful.</a:t>
            </a:r>
            <a:r>
              <a:rPr lang="en" dirty="0"/>
              <a:t>”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According to several dictionary!</a:t>
            </a:r>
            <a:endParaRPr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Urban Dictionary</a:t>
            </a:r>
            <a:endParaRPr b="1" dirty="0"/>
          </a:p>
          <a:p>
            <a:pPr marL="0" lvl="0" indent="0">
              <a:buNone/>
            </a:pPr>
            <a:r>
              <a:rPr lang="en-US" dirty="0"/>
              <a:t>Used to express sexual approval, pleasure or excitement (May hear it in old 1940-1950s movies).</a:t>
            </a:r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2"/>
          </p:nvPr>
        </p:nvSpPr>
        <p:spPr>
          <a:xfrm>
            <a:off x="364672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Dictionary.c</a:t>
            </a:r>
            <a:r>
              <a:rPr lang="en-US" b="1" dirty="0"/>
              <a:t>om</a:t>
            </a:r>
            <a:endParaRPr b="1" dirty="0"/>
          </a:p>
          <a:p>
            <a:pPr marL="0" lvl="0" indent="0">
              <a:buNone/>
            </a:pPr>
            <a:r>
              <a:rPr lang="en-US" dirty="0"/>
              <a:t>An exclamation of admiration, approval, or enthusiasm, used especially by G.I.'s of World War II as a shout in appreciation of a pretty girl.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3"/>
          </p:nvPr>
        </p:nvSpPr>
        <p:spPr>
          <a:xfrm>
            <a:off x="5665175" y="1428825"/>
            <a:ext cx="1786500" cy="29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Wikipedia</a:t>
            </a:r>
            <a:endParaRPr b="1" dirty="0"/>
          </a:p>
          <a:p>
            <a:pPr marL="0" lvl="0" indent="0">
              <a:buNone/>
            </a:pPr>
            <a:r>
              <a:rPr lang="en-US" dirty="0"/>
              <a:t>Hubba, </a:t>
            </a:r>
            <a:r>
              <a:rPr lang="en-US" dirty="0" err="1"/>
              <a:t>hubba</a:t>
            </a:r>
            <a:r>
              <a:rPr lang="en-US" dirty="0"/>
              <a:t> is a North American informal exclamation used to express approval, excitement, or enthusiasm, especially with regard to a person's appearance.</a:t>
            </a:r>
            <a:endParaRPr dirty="0"/>
          </a:p>
        </p:txBody>
      </p:sp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ctrTitle" idx="4294967295"/>
          </p:nvPr>
        </p:nvSpPr>
        <p:spPr>
          <a:xfrm>
            <a:off x="2213875" y="2269150"/>
            <a:ext cx="4716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6"/>
                </a:solidFill>
              </a:rPr>
              <a:t>The Conclusion</a:t>
            </a:r>
            <a:endParaRPr sz="6000" dirty="0">
              <a:solidFill>
                <a:schemeClr val="accent6"/>
              </a:solidFill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4294967295"/>
          </p:nvPr>
        </p:nvSpPr>
        <p:spPr>
          <a:xfrm>
            <a:off x="2213875" y="3411555"/>
            <a:ext cx="4716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So I think, in conclusion, </a:t>
            </a:r>
            <a:r>
              <a:rPr lang="en-US" dirty="0" err="1">
                <a:solidFill>
                  <a:schemeClr val="lt1"/>
                </a:solidFill>
              </a:rPr>
              <a:t>Habba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Habba</a:t>
            </a:r>
            <a:r>
              <a:rPr lang="en-US" dirty="0">
                <a:solidFill>
                  <a:schemeClr val="lt1"/>
                </a:solidFill>
              </a:rPr>
              <a:t> (or rather, Hubba Hubba) is an expression to express admiration to a girl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4639808" y="955220"/>
            <a:ext cx="1277594" cy="129460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0" name="Google Shape;100;p20"/>
          <p:cNvSpPr/>
          <p:nvPr/>
        </p:nvSpPr>
        <p:spPr>
          <a:xfrm rot="1473078">
            <a:off x="3478170" y="1601627"/>
            <a:ext cx="746986" cy="72763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4392708" y="831500"/>
            <a:ext cx="327032" cy="31779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2" name="Google Shape;102;p20"/>
          <p:cNvSpPr/>
          <p:nvPr/>
        </p:nvSpPr>
        <p:spPr>
          <a:xfrm rot="2487314">
            <a:off x="4182387" y="2273458"/>
            <a:ext cx="232678" cy="22610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ctrTitle" idx="4294967295"/>
          </p:nvPr>
        </p:nvSpPr>
        <p:spPr>
          <a:xfrm>
            <a:off x="1918700" y="1485548"/>
            <a:ext cx="5306700" cy="68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Thanks!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4294967295"/>
          </p:nvPr>
        </p:nvSpPr>
        <p:spPr>
          <a:xfrm>
            <a:off x="1918700" y="2192769"/>
            <a:ext cx="5306700" cy="185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</a:rPr>
              <a:t>Any questions?</a:t>
            </a:r>
            <a:endParaRPr sz="36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Find me at</a:t>
            </a:r>
            <a:r>
              <a:rPr lang="en-US" dirty="0">
                <a:solidFill>
                  <a:schemeClr val="lt1"/>
                </a:solidFill>
              </a:rPr>
              <a:t> zmeiting98(WeChat)</a:t>
            </a:r>
            <a:endParaRPr sz="36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F5F5F5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966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352</Words>
  <Application>Microsoft Office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Patrick Hand SC</vt:lpstr>
      <vt:lpstr>Patrick Hand</vt:lpstr>
      <vt:lpstr>Talbot template</vt:lpstr>
      <vt:lpstr>Habba Habba Explanation</vt:lpstr>
      <vt:lpstr>Hello!</vt:lpstr>
      <vt:lpstr>Where it comes from</vt:lpstr>
      <vt:lpstr>! BUT</vt:lpstr>
      <vt:lpstr>PowerPoint Presentation</vt:lpstr>
      <vt:lpstr>According to several dictionary!</vt:lpstr>
      <vt:lpstr>The 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Habba Habba Explanation!</dc:title>
  <cp:lastModifiedBy>Javiera Stephanie</cp:lastModifiedBy>
  <cp:revision>7</cp:revision>
  <dcterms:modified xsi:type="dcterms:W3CDTF">2019-12-12T03:20:30Z</dcterms:modified>
</cp:coreProperties>
</file>