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52"/>
  </p:notesMasterIdLst>
  <p:handoutMasterIdLst>
    <p:handoutMasterId r:id="rId53"/>
  </p:handoutMasterIdLst>
  <p:sldIdLst>
    <p:sldId id="256" r:id="rId2"/>
    <p:sldId id="257" r:id="rId3"/>
    <p:sldId id="259" r:id="rId4"/>
    <p:sldId id="260" r:id="rId5"/>
    <p:sldId id="261" r:id="rId6"/>
    <p:sldId id="262" r:id="rId7"/>
    <p:sldId id="263" r:id="rId8"/>
    <p:sldId id="264" r:id="rId9"/>
    <p:sldId id="265" r:id="rId10"/>
    <p:sldId id="266" r:id="rId11"/>
    <p:sldId id="927" r:id="rId12"/>
    <p:sldId id="928" r:id="rId13"/>
    <p:sldId id="929" r:id="rId14"/>
    <p:sldId id="930" r:id="rId15"/>
    <p:sldId id="931" r:id="rId16"/>
    <p:sldId id="932" r:id="rId17"/>
    <p:sldId id="933" r:id="rId18"/>
    <p:sldId id="934" r:id="rId19"/>
    <p:sldId id="935" r:id="rId20"/>
    <p:sldId id="936" r:id="rId21"/>
    <p:sldId id="937" r:id="rId22"/>
    <p:sldId id="938" r:id="rId23"/>
    <p:sldId id="939" r:id="rId24"/>
    <p:sldId id="940" r:id="rId25"/>
    <p:sldId id="941" r:id="rId26"/>
    <p:sldId id="942" r:id="rId27"/>
    <p:sldId id="943" r:id="rId28"/>
    <p:sldId id="944" r:id="rId29"/>
    <p:sldId id="945" r:id="rId30"/>
    <p:sldId id="946" r:id="rId31"/>
    <p:sldId id="947" r:id="rId32"/>
    <p:sldId id="948" r:id="rId33"/>
    <p:sldId id="949" r:id="rId34"/>
    <p:sldId id="950" r:id="rId35"/>
    <p:sldId id="951" r:id="rId36"/>
    <p:sldId id="952" r:id="rId37"/>
    <p:sldId id="953" r:id="rId38"/>
    <p:sldId id="954" r:id="rId39"/>
    <p:sldId id="955" r:id="rId40"/>
    <p:sldId id="956" r:id="rId41"/>
    <p:sldId id="957" r:id="rId42"/>
    <p:sldId id="958" r:id="rId43"/>
    <p:sldId id="959" r:id="rId44"/>
    <p:sldId id="960" r:id="rId45"/>
    <p:sldId id="961" r:id="rId46"/>
    <p:sldId id="962" r:id="rId47"/>
    <p:sldId id="963" r:id="rId48"/>
    <p:sldId id="964" r:id="rId49"/>
    <p:sldId id="965" r:id="rId50"/>
    <p:sldId id="966" r:id="rId51"/>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000FF"/>
    <a:srgbClr val="6699FF"/>
    <a:srgbClr val="000099"/>
    <a:srgbClr val="0000CC"/>
    <a:srgbClr val="000066"/>
    <a:srgbClr val="FF66FF"/>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51" autoAdjust="0"/>
    <p:restoredTop sz="94690" autoAdjust="0"/>
  </p:normalViewPr>
  <p:slideViewPr>
    <p:cSldViewPr>
      <p:cViewPr varScale="1">
        <p:scale>
          <a:sx n="79" d="100"/>
          <a:sy n="79" d="100"/>
        </p:scale>
        <p:origin x="-1075" y="-77"/>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8E087D-46D2-46FF-B1E6-D3609F2CF256}" type="slidenum">
              <a:rPr lang="en-US" altLang="zh-CN"/>
              <a:pPr/>
              <a:t>12</a:t>
            </a:fld>
            <a:endParaRPr lang="en-US" altLang="zh-CN"/>
          </a:p>
        </p:txBody>
      </p:sp>
      <p:sp>
        <p:nvSpPr>
          <p:cNvPr id="968706" name="Rectangle 2"/>
          <p:cNvSpPr>
            <a:spLocks noGrp="1" noRot="1" noChangeAspect="1" noChangeArrowheads="1" noTextEdit="1"/>
          </p:cNvSpPr>
          <p:nvPr>
            <p:ph type="sldImg"/>
          </p:nvPr>
        </p:nvSpPr>
        <p:spPr>
          <a:ln/>
        </p:spPr>
      </p:sp>
      <p:sp>
        <p:nvSpPr>
          <p:cNvPr id="968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9F115C-B1A8-4482-AF6F-686591AE2EE0}" type="slidenum">
              <a:rPr lang="en-US" altLang="zh-CN"/>
              <a:pPr/>
              <a:t>13</a:t>
            </a:fld>
            <a:endParaRPr lang="en-US" altLang="zh-CN"/>
          </a:p>
        </p:txBody>
      </p:sp>
      <p:sp>
        <p:nvSpPr>
          <p:cNvPr id="969730" name="Rectangle 2"/>
          <p:cNvSpPr>
            <a:spLocks noGrp="1" noRot="1" noChangeAspect="1" noChangeArrowheads="1" noTextEdit="1"/>
          </p:cNvSpPr>
          <p:nvPr>
            <p:ph type="sldImg"/>
          </p:nvPr>
        </p:nvSpPr>
        <p:spPr>
          <a:ln/>
        </p:spPr>
      </p:sp>
      <p:sp>
        <p:nvSpPr>
          <p:cNvPr id="969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D2D9CB-01EE-47AE-8C6B-2DCB5BA06C7B}" type="slidenum">
              <a:rPr lang="en-US" altLang="zh-CN"/>
              <a:pPr/>
              <a:t>14</a:t>
            </a:fld>
            <a:endParaRPr lang="en-US" altLang="zh-CN"/>
          </a:p>
        </p:txBody>
      </p:sp>
      <p:sp>
        <p:nvSpPr>
          <p:cNvPr id="684034" name="Rectangle 2"/>
          <p:cNvSpPr>
            <a:spLocks noGrp="1" noRot="1" noChangeAspect="1" noChangeArrowheads="1" noTextEdit="1"/>
          </p:cNvSpPr>
          <p:nvPr>
            <p:ph type="sldImg"/>
          </p:nvPr>
        </p:nvSpPr>
        <p:spPr>
          <a:ln/>
        </p:spPr>
      </p:sp>
      <p:sp>
        <p:nvSpPr>
          <p:cNvPr id="684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05A3CA-4906-47B0-B299-861D534F74E5}" type="slidenum">
              <a:rPr lang="en-US" altLang="zh-CN"/>
              <a:pPr/>
              <a:t>15</a:t>
            </a:fld>
            <a:endParaRPr lang="en-US" altLang="zh-CN"/>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0CC06B-C195-4110-BBDD-CC41AE4B9711}" type="slidenum">
              <a:rPr lang="en-US" altLang="zh-CN"/>
              <a:pPr/>
              <a:t>16</a:t>
            </a:fld>
            <a:endParaRPr lang="en-US" altLang="zh-CN"/>
          </a:p>
        </p:txBody>
      </p:sp>
      <p:sp>
        <p:nvSpPr>
          <p:cNvPr id="686082" name="Rectangle 2"/>
          <p:cNvSpPr>
            <a:spLocks noGrp="1" noRot="1" noChangeAspect="1" noChangeArrowheads="1" noTextEdit="1"/>
          </p:cNvSpPr>
          <p:nvPr>
            <p:ph type="sldImg"/>
          </p:nvPr>
        </p:nvSpPr>
        <p:spPr>
          <a:ln/>
        </p:spPr>
      </p:sp>
      <p:sp>
        <p:nvSpPr>
          <p:cNvPr id="686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D89B19-15FF-4323-A679-71274F8177B0}" type="slidenum">
              <a:rPr lang="en-US" altLang="zh-CN"/>
              <a:pPr/>
              <a:t>17</a:t>
            </a:fld>
            <a:endParaRPr lang="en-US" altLang="zh-CN"/>
          </a:p>
        </p:txBody>
      </p:sp>
      <p:sp>
        <p:nvSpPr>
          <p:cNvPr id="687106" name="Rectangle 2"/>
          <p:cNvSpPr>
            <a:spLocks noGrp="1" noRot="1" noChangeAspect="1" noChangeArrowheads="1" noTextEdit="1"/>
          </p:cNvSpPr>
          <p:nvPr>
            <p:ph type="sldImg"/>
          </p:nvPr>
        </p:nvSpPr>
        <p:spPr>
          <a:ln/>
        </p:spPr>
      </p:sp>
      <p:sp>
        <p:nvSpPr>
          <p:cNvPr id="687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058780-E170-4550-9F53-2DA4DDEE8172}" type="slidenum">
              <a:rPr lang="en-US" altLang="zh-CN"/>
              <a:pPr/>
              <a:t>18</a:t>
            </a:fld>
            <a:endParaRPr lang="en-US" altLang="zh-CN"/>
          </a:p>
        </p:txBody>
      </p:sp>
      <p:sp>
        <p:nvSpPr>
          <p:cNvPr id="688130" name="Rectangle 2"/>
          <p:cNvSpPr>
            <a:spLocks noGrp="1" noRot="1" noChangeAspect="1" noChangeArrowheads="1" noTextEdit="1"/>
          </p:cNvSpPr>
          <p:nvPr>
            <p:ph type="sldImg"/>
          </p:nvPr>
        </p:nvSpPr>
        <p:spPr>
          <a:ln/>
        </p:spPr>
      </p:sp>
      <p:sp>
        <p:nvSpPr>
          <p:cNvPr id="68813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F8EF1F-672D-4C9C-8A35-376501D380A2}" type="slidenum">
              <a:rPr lang="en-US" altLang="zh-CN"/>
              <a:pPr/>
              <a:t>20</a:t>
            </a:fld>
            <a:endParaRPr lang="en-US" altLang="zh-CN"/>
          </a:p>
        </p:txBody>
      </p:sp>
      <p:sp>
        <p:nvSpPr>
          <p:cNvPr id="973826" name="Rectangle 2"/>
          <p:cNvSpPr>
            <a:spLocks noGrp="1" noRot="1" noChangeAspect="1" noChangeArrowheads="1" noTextEdit="1"/>
          </p:cNvSpPr>
          <p:nvPr>
            <p:ph type="sldImg"/>
          </p:nvPr>
        </p:nvSpPr>
        <p:spPr>
          <a:ln/>
        </p:spPr>
      </p:sp>
      <p:sp>
        <p:nvSpPr>
          <p:cNvPr id="973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AE6C92-B0E8-49D7-A471-86B9FA4E51A7}" type="slidenum">
              <a:rPr lang="en-US" altLang="zh-CN"/>
              <a:pPr/>
              <a:t>21</a:t>
            </a:fld>
            <a:endParaRPr lang="en-US" altLang="zh-CN"/>
          </a:p>
        </p:txBody>
      </p:sp>
      <p:sp>
        <p:nvSpPr>
          <p:cNvPr id="692226" name="Rectangle 2"/>
          <p:cNvSpPr>
            <a:spLocks noGrp="1" noRot="1" noChangeAspect="1" noChangeArrowheads="1" noTextEdit="1"/>
          </p:cNvSpPr>
          <p:nvPr>
            <p:ph type="sldImg"/>
          </p:nvPr>
        </p:nvSpPr>
        <p:spPr>
          <a:ln/>
        </p:spPr>
      </p:sp>
      <p:sp>
        <p:nvSpPr>
          <p:cNvPr id="692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AE6C92-B0E8-49D7-A471-86B9FA4E51A7}" type="slidenum">
              <a:rPr lang="en-US" altLang="zh-CN"/>
              <a:pPr/>
              <a:t>22</a:t>
            </a:fld>
            <a:endParaRPr lang="en-US" altLang="zh-CN"/>
          </a:p>
        </p:txBody>
      </p:sp>
      <p:sp>
        <p:nvSpPr>
          <p:cNvPr id="692226" name="Rectangle 2"/>
          <p:cNvSpPr>
            <a:spLocks noGrp="1" noRot="1" noChangeAspect="1" noChangeArrowheads="1" noTextEdit="1"/>
          </p:cNvSpPr>
          <p:nvPr>
            <p:ph type="sldImg"/>
          </p:nvPr>
        </p:nvSpPr>
        <p:spPr>
          <a:ln/>
        </p:spPr>
      </p:sp>
      <p:sp>
        <p:nvSpPr>
          <p:cNvPr id="692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3</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F698DF-CF15-4CB4-BE04-F93761BA98AA}" type="slidenum">
              <a:rPr lang="en-US" altLang="zh-CN"/>
              <a:pPr/>
              <a:t>23</a:t>
            </a:fld>
            <a:endParaRPr lang="en-US" altLang="zh-CN"/>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BC5511-5913-412C-9906-60FBA33977AD}" type="slidenum">
              <a:rPr lang="en-US" altLang="zh-CN"/>
              <a:pPr/>
              <a:t>24</a:t>
            </a:fld>
            <a:endParaRPr lang="en-US" altLang="zh-CN"/>
          </a:p>
        </p:txBody>
      </p:sp>
      <p:sp>
        <p:nvSpPr>
          <p:cNvPr id="694274" name="Rectangle 2"/>
          <p:cNvSpPr>
            <a:spLocks noGrp="1" noRot="1" noChangeAspect="1" noChangeArrowheads="1" noTextEdit="1"/>
          </p:cNvSpPr>
          <p:nvPr>
            <p:ph type="sldImg"/>
          </p:nvPr>
        </p:nvSpPr>
        <p:spPr>
          <a:ln/>
        </p:spPr>
      </p:sp>
      <p:sp>
        <p:nvSpPr>
          <p:cNvPr id="694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BC5511-5913-412C-9906-60FBA33977AD}" type="slidenum">
              <a:rPr lang="en-US" altLang="zh-CN"/>
              <a:pPr/>
              <a:t>25</a:t>
            </a:fld>
            <a:endParaRPr lang="en-US" altLang="zh-CN"/>
          </a:p>
        </p:txBody>
      </p:sp>
      <p:sp>
        <p:nvSpPr>
          <p:cNvPr id="694274" name="Rectangle 2"/>
          <p:cNvSpPr>
            <a:spLocks noGrp="1" noRot="1" noChangeAspect="1" noChangeArrowheads="1" noTextEdit="1"/>
          </p:cNvSpPr>
          <p:nvPr>
            <p:ph type="sldImg"/>
          </p:nvPr>
        </p:nvSpPr>
        <p:spPr>
          <a:ln/>
        </p:spPr>
      </p:sp>
      <p:sp>
        <p:nvSpPr>
          <p:cNvPr id="694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73F3A-26E3-4985-B3F6-73D0C740A669}" type="slidenum">
              <a:rPr lang="en-US" altLang="zh-CN"/>
              <a:pPr/>
              <a:t>26</a:t>
            </a:fld>
            <a:endParaRPr lang="en-US" altLang="zh-CN"/>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73F3A-26E3-4985-B3F6-73D0C740A669}" type="slidenum">
              <a:rPr lang="en-US" altLang="zh-CN"/>
              <a:pPr/>
              <a:t>27</a:t>
            </a:fld>
            <a:endParaRPr lang="en-US" altLang="zh-CN"/>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73F3A-26E3-4985-B3F6-73D0C740A669}" type="slidenum">
              <a:rPr lang="en-US" altLang="zh-CN"/>
              <a:pPr/>
              <a:t>28</a:t>
            </a:fld>
            <a:endParaRPr lang="en-US" altLang="zh-CN"/>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73F3A-26E3-4985-B3F6-73D0C740A669}" type="slidenum">
              <a:rPr lang="en-US" altLang="zh-CN"/>
              <a:pPr/>
              <a:t>29</a:t>
            </a:fld>
            <a:endParaRPr lang="en-US" altLang="zh-CN"/>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73F3A-26E3-4985-B3F6-73D0C740A669}" type="slidenum">
              <a:rPr lang="en-US" altLang="zh-CN"/>
              <a:pPr/>
              <a:t>30</a:t>
            </a:fld>
            <a:endParaRPr lang="en-US" altLang="zh-CN"/>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73F3A-26E3-4985-B3F6-73D0C740A669}" type="slidenum">
              <a:rPr lang="en-US" altLang="zh-CN"/>
              <a:pPr/>
              <a:t>31</a:t>
            </a:fld>
            <a:endParaRPr lang="en-US" altLang="zh-CN"/>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73F3A-26E3-4985-B3F6-73D0C740A669}" type="slidenum">
              <a:rPr lang="en-US" altLang="zh-CN"/>
              <a:pPr/>
              <a:t>32</a:t>
            </a:fld>
            <a:endParaRPr lang="en-US" altLang="zh-CN"/>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98E436-7411-43AC-AFCD-51F868C30DF1}" type="slidenum">
              <a:rPr lang="en-US" altLang="zh-CN"/>
              <a:pPr/>
              <a:t>4</a:t>
            </a:fld>
            <a:endParaRPr lang="en-US" altLang="zh-CN"/>
          </a:p>
        </p:txBody>
      </p:sp>
      <p:sp>
        <p:nvSpPr>
          <p:cNvPr id="936962" name="Rectangle 2"/>
          <p:cNvSpPr>
            <a:spLocks noGrp="1" noRot="1" noChangeAspect="1" noChangeArrowheads="1" noTextEdit="1"/>
          </p:cNvSpPr>
          <p:nvPr>
            <p:ph type="sldImg"/>
          </p:nvPr>
        </p:nvSpPr>
        <p:spPr>
          <a:ln/>
        </p:spPr>
      </p:sp>
      <p:sp>
        <p:nvSpPr>
          <p:cNvPr id="936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73F3A-26E3-4985-B3F6-73D0C740A669}" type="slidenum">
              <a:rPr lang="en-US" altLang="zh-CN"/>
              <a:pPr/>
              <a:t>33</a:t>
            </a:fld>
            <a:endParaRPr lang="en-US" altLang="zh-CN"/>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73F3A-26E3-4985-B3F6-73D0C740A669}" type="slidenum">
              <a:rPr lang="en-US" altLang="zh-CN"/>
              <a:pPr/>
              <a:t>34</a:t>
            </a:fld>
            <a:endParaRPr lang="en-US" altLang="zh-CN"/>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96ED6-554D-4CAA-9263-9DA50CF4B7A7}" type="slidenum">
              <a:rPr lang="en-US" altLang="zh-CN"/>
              <a:pPr/>
              <a:t>35</a:t>
            </a:fld>
            <a:endParaRPr lang="en-US" altLang="zh-CN"/>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936ADB-363D-44D0-BDD8-8DDDF0D8D5AE}" type="slidenum">
              <a:rPr lang="en-US" altLang="zh-CN"/>
              <a:pPr/>
              <a:t>37</a:t>
            </a:fld>
            <a:endParaRPr lang="en-US" altLang="zh-CN"/>
          </a:p>
        </p:txBody>
      </p:sp>
      <p:sp>
        <p:nvSpPr>
          <p:cNvPr id="706562" name="Rectangle 2"/>
          <p:cNvSpPr>
            <a:spLocks noGrp="1" noRot="1" noChangeAspect="1" noChangeArrowheads="1" noTextEdit="1"/>
          </p:cNvSpPr>
          <p:nvPr>
            <p:ph type="sldImg"/>
          </p:nvPr>
        </p:nvSpPr>
        <p:spPr>
          <a:ln/>
        </p:spPr>
      </p:sp>
      <p:sp>
        <p:nvSpPr>
          <p:cNvPr id="706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683EDB-8550-41BC-B065-463E70B5D5FE}" type="slidenum">
              <a:rPr lang="en-US" altLang="zh-CN"/>
              <a:pPr/>
              <a:t>39</a:t>
            </a:fld>
            <a:endParaRPr lang="en-US" altLang="zh-CN"/>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97D5F8-D34B-48CA-960F-DB9DA5157E06}" type="slidenum">
              <a:rPr lang="en-US" altLang="zh-CN"/>
              <a:pPr/>
              <a:t>40</a:t>
            </a:fld>
            <a:endParaRPr lang="en-US" altLang="zh-CN"/>
          </a:p>
        </p:txBody>
      </p:sp>
      <p:sp>
        <p:nvSpPr>
          <p:cNvPr id="708610" name="Rectangle 2"/>
          <p:cNvSpPr>
            <a:spLocks noGrp="1" noRot="1" noChangeAspect="1" noChangeArrowheads="1" noTextEdit="1"/>
          </p:cNvSpPr>
          <p:nvPr>
            <p:ph type="sldImg"/>
          </p:nvPr>
        </p:nvSpPr>
        <p:spPr>
          <a:ln/>
        </p:spPr>
      </p:sp>
      <p:sp>
        <p:nvSpPr>
          <p:cNvPr id="708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1A32FD-4560-46D9-B75A-A64F05383F5F}" type="slidenum">
              <a:rPr lang="en-US" altLang="zh-CN"/>
              <a:pPr/>
              <a:t>41</a:t>
            </a:fld>
            <a:endParaRPr lang="en-US" altLang="zh-CN"/>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0F19DF-9530-4BF9-9A7B-1284D1693B95}" type="slidenum">
              <a:rPr lang="en-US" altLang="zh-CN"/>
              <a:pPr/>
              <a:t>5</a:t>
            </a:fld>
            <a:endParaRPr lang="en-US" altLang="zh-CN"/>
          </a:p>
        </p:txBody>
      </p:sp>
      <p:sp>
        <p:nvSpPr>
          <p:cNvPr id="937986" name="Rectangle 2"/>
          <p:cNvSpPr>
            <a:spLocks noGrp="1" noRot="1" noChangeAspect="1" noChangeArrowheads="1" noTextEdit="1"/>
          </p:cNvSpPr>
          <p:nvPr>
            <p:ph type="sldImg"/>
          </p:nvPr>
        </p:nvSpPr>
        <p:spPr>
          <a:ln/>
        </p:spPr>
      </p:sp>
      <p:sp>
        <p:nvSpPr>
          <p:cNvPr id="937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7119DD-5ADD-487A-8C2A-9D71D3664BD0}" type="slidenum">
              <a:rPr lang="en-US" altLang="zh-CN"/>
              <a:pPr/>
              <a:t>6</a:t>
            </a:fld>
            <a:endParaRPr lang="en-US" altLang="zh-CN"/>
          </a:p>
        </p:txBody>
      </p:sp>
      <p:sp>
        <p:nvSpPr>
          <p:cNvPr id="941058" name="Rectangle 2"/>
          <p:cNvSpPr>
            <a:spLocks noGrp="1" noRot="1" noChangeAspect="1" noChangeArrowheads="1" noTextEdit="1"/>
          </p:cNvSpPr>
          <p:nvPr>
            <p:ph type="sldImg"/>
          </p:nvPr>
        </p:nvSpPr>
        <p:spPr>
          <a:ln/>
        </p:spPr>
      </p:sp>
      <p:sp>
        <p:nvSpPr>
          <p:cNvPr id="941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7CFD8B-AAA5-42B2-8F60-674FF82D1440}" type="slidenum">
              <a:rPr lang="en-US" altLang="zh-CN"/>
              <a:pPr/>
              <a:t>7</a:t>
            </a:fld>
            <a:endParaRPr lang="en-US" altLang="zh-CN"/>
          </a:p>
        </p:txBody>
      </p:sp>
      <p:sp>
        <p:nvSpPr>
          <p:cNvPr id="942082" name="Rectangle 2"/>
          <p:cNvSpPr>
            <a:spLocks noGrp="1" noRot="1" noChangeAspect="1" noChangeArrowheads="1" noTextEdit="1"/>
          </p:cNvSpPr>
          <p:nvPr>
            <p:ph type="sldImg"/>
          </p:nvPr>
        </p:nvSpPr>
        <p:spPr>
          <a:ln/>
        </p:spPr>
      </p:sp>
      <p:sp>
        <p:nvSpPr>
          <p:cNvPr id="942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2EEAAF-9746-4A21-AFDB-8EDB16962191}" type="slidenum">
              <a:rPr lang="en-US" altLang="zh-CN"/>
              <a:pPr/>
              <a:t>8</a:t>
            </a:fld>
            <a:endParaRPr lang="en-US" altLang="zh-CN"/>
          </a:p>
        </p:txBody>
      </p:sp>
      <p:sp>
        <p:nvSpPr>
          <p:cNvPr id="944130" name="Rectangle 2"/>
          <p:cNvSpPr>
            <a:spLocks noGrp="1" noRot="1" noChangeAspect="1" noChangeArrowheads="1" noTextEdit="1"/>
          </p:cNvSpPr>
          <p:nvPr>
            <p:ph type="sldImg"/>
          </p:nvPr>
        </p:nvSpPr>
        <p:spPr>
          <a:ln/>
        </p:spPr>
      </p:sp>
      <p:sp>
        <p:nvSpPr>
          <p:cNvPr id="944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77F4EA-EB7D-450E-9B34-952ABA84ABAA}" type="slidenum">
              <a:rPr lang="en-US" altLang="zh-CN"/>
              <a:pPr/>
              <a:t>9</a:t>
            </a:fld>
            <a:endParaRPr lang="en-US" altLang="zh-CN"/>
          </a:p>
        </p:txBody>
      </p:sp>
      <p:sp>
        <p:nvSpPr>
          <p:cNvPr id="946178" name="Rectangle 2"/>
          <p:cNvSpPr>
            <a:spLocks noGrp="1" noRot="1" noChangeAspect="1" noChangeArrowheads="1" noTextEdit="1"/>
          </p:cNvSpPr>
          <p:nvPr>
            <p:ph type="sldImg"/>
          </p:nvPr>
        </p:nvSpPr>
        <p:spPr>
          <a:ln/>
        </p:spPr>
      </p:sp>
      <p:sp>
        <p:nvSpPr>
          <p:cNvPr id="946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A7CE71-09BB-4E35-9255-5CB971AC7444}" type="slidenum">
              <a:rPr lang="en-US" altLang="zh-CN"/>
              <a:pPr/>
              <a:t>10</a:t>
            </a:fld>
            <a:endParaRPr lang="en-US" altLang="zh-CN"/>
          </a:p>
        </p:txBody>
      </p:sp>
      <p:sp>
        <p:nvSpPr>
          <p:cNvPr id="948226" name="Rectangle 2"/>
          <p:cNvSpPr>
            <a:spLocks noGrp="1" noRot="1" noChangeAspect="1" noChangeArrowheads="1" noTextEdit="1"/>
          </p:cNvSpPr>
          <p:nvPr>
            <p:ph type="sldImg"/>
          </p:nvPr>
        </p:nvSpPr>
        <p:spPr>
          <a:ln/>
        </p:spPr>
      </p:sp>
      <p:sp>
        <p:nvSpPr>
          <p:cNvPr id="94822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7.xml"/><Relationship Id="rId6" Type="http://schemas.openxmlformats.org/officeDocument/2006/relationships/image" Target="../media/image2.wmf"/><Relationship Id="rId5" Type="http://schemas.openxmlformats.org/officeDocument/2006/relationships/image" Target="../media/image6.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smtClean="0">
                <a:latin typeface="+mn-lt"/>
              </a:rPr>
              <a:t>4 </a:t>
            </a:r>
            <a:r>
              <a:rPr lang="zh-CN" altLang="en-US" dirty="0">
                <a:latin typeface="+mn-lt"/>
              </a:rPr>
              <a:t>章 </a:t>
            </a:r>
            <a:r>
              <a:rPr lang="zh-CN" altLang="en-US" dirty="0" smtClean="0">
                <a:latin typeface="+mn-lt"/>
              </a:rPr>
              <a:t> 网络层</a:t>
            </a:r>
            <a:endParaRPr lang="zh-CN" altLang="en-US" dirty="0">
              <a:latin typeface="+mn-lt"/>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7371" name="Group 171"/>
          <p:cNvGraphicFramePr>
            <a:graphicFrameLocks noGrp="1"/>
          </p:cNvGraphicFramePr>
          <p:nvPr>
            <p:extLst>
              <p:ext uri="{D42A27DB-BD31-4B8C-83A1-F6EECF244321}">
                <p14:modId xmlns:p14="http://schemas.microsoft.com/office/powerpoint/2010/main" val="2177754788"/>
              </p:ext>
            </p:extLst>
          </p:nvPr>
        </p:nvGraphicFramePr>
        <p:xfrm>
          <a:off x="488503" y="1290155"/>
          <a:ext cx="9217025" cy="4803141"/>
        </p:xfrm>
        <a:graphic>
          <a:graphicData uri="http://schemas.openxmlformats.org/drawingml/2006/table">
            <a:tbl>
              <a:tblPr firstRow="1" bandRow="1">
                <a:tableStyleId>{073A0DAA-6AF3-43AB-8588-CEC1D06C72B9}</a:tableStyleId>
              </a:tblPr>
              <a:tblGrid>
                <a:gridCol w="2016225"/>
                <a:gridCol w="3312368"/>
                <a:gridCol w="3888432"/>
              </a:tblGrid>
              <a:tr h="623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u="none" strike="noStrike" cap="none" normalizeH="0" baseline="0" dirty="0" smtClean="0">
                          <a:ln>
                            <a:noFill/>
                          </a:ln>
                          <a:solidFill>
                            <a:schemeClr val="tx1"/>
                          </a:solidFill>
                          <a:effectLst/>
                          <a:latin typeface="+mn-lt"/>
                          <a:ea typeface="黑体" pitchFamily="2" charset="-122"/>
                        </a:rPr>
                        <a:t>对比的方面</a:t>
                      </a:r>
                      <a:endParaRPr kumimoji="0" lang="zh-CN" altLang="en-US" sz="2400" b="1" i="0" u="none" strike="noStrike" cap="none" normalizeH="0" baseline="0" dirty="0" smtClean="0">
                        <a:ln>
                          <a:noFill/>
                        </a:ln>
                        <a:solidFill>
                          <a:schemeClr val="tx1"/>
                        </a:solidFill>
                        <a:effectLst/>
                        <a:latin typeface="+mn-lt"/>
                        <a:ea typeface="黑体" pitchFamily="2" charset="-122"/>
                        <a:cs typeface="Times New Roman"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u="none" strike="noStrike" cap="none" normalizeH="0" baseline="0" dirty="0" smtClean="0">
                          <a:ln>
                            <a:noFill/>
                          </a:ln>
                          <a:solidFill>
                            <a:schemeClr val="tx1"/>
                          </a:solidFill>
                          <a:effectLst/>
                          <a:latin typeface="+mn-lt"/>
                          <a:ea typeface="黑体" pitchFamily="2" charset="-122"/>
                        </a:rPr>
                        <a:t>虚电路服务</a:t>
                      </a:r>
                      <a:endParaRPr kumimoji="0" lang="zh-CN" altLang="en-US" sz="2400" b="1" i="0" u="none" strike="noStrike" cap="none" normalizeH="0" baseline="0" dirty="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u="none" strike="noStrike" cap="none" normalizeH="0" baseline="0" dirty="0" smtClean="0">
                          <a:ln>
                            <a:noFill/>
                          </a:ln>
                          <a:solidFill>
                            <a:schemeClr val="tx1"/>
                          </a:solidFill>
                          <a:effectLst/>
                          <a:latin typeface="+mn-lt"/>
                          <a:ea typeface="黑体" pitchFamily="2" charset="-122"/>
                        </a:rPr>
                        <a:t>数据报服务</a:t>
                      </a:r>
                      <a:endParaRPr kumimoji="0" lang="zh-CN" altLang="en-US" sz="2400" b="1" i="0" u="none" strike="noStrike" cap="none" normalizeH="0" baseline="0" dirty="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r>
              <a:tr h="360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effectLst/>
                          <a:latin typeface="+mn-lt"/>
                          <a:ea typeface="黑体" pitchFamily="2" charset="-122"/>
                        </a:rPr>
                        <a:t>思路</a:t>
                      </a:r>
                      <a:endParaRPr kumimoji="0" lang="zh-CN" altLang="en-US" sz="2000" b="1" i="0" u="none" strike="noStrike" cap="none" normalizeH="0" baseline="0" dirty="0" smtClean="0">
                        <a:ln>
                          <a:noFill/>
                        </a:ln>
                        <a:solidFill>
                          <a:schemeClr val="tx1"/>
                        </a:solidFill>
                        <a:effectLst/>
                        <a:latin typeface="+mn-lt"/>
                        <a:ea typeface="黑体" pitchFamily="2" charset="-122"/>
                        <a:cs typeface="Times New Roman"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effectLst/>
                          <a:latin typeface="+mn-lt"/>
                          <a:ea typeface="黑体" pitchFamily="2" charset="-122"/>
                        </a:rPr>
                        <a:t>可靠通信应当由网络来保证</a:t>
                      </a:r>
                      <a:endParaRPr kumimoji="0" lang="zh-CN" altLang="en-US" sz="2000" b="1" i="0" u="none" strike="noStrike" cap="none" normalizeH="0" baseline="0" dirty="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effectLst/>
                          <a:latin typeface="+mn-lt"/>
                          <a:ea typeface="黑体" pitchFamily="2" charset="-122"/>
                        </a:rPr>
                        <a:t>可靠通信应当由用户主机来保证</a:t>
                      </a:r>
                      <a:endParaRPr kumimoji="0" lang="zh-CN" altLang="en-US" sz="2000" b="1" i="0" u="none" strike="noStrike" cap="none" normalizeH="0" baseline="0" dirty="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effectLst/>
                          <a:latin typeface="+mn-lt"/>
                          <a:ea typeface="黑体" pitchFamily="2" charset="-122"/>
                        </a:rPr>
                        <a:t>连接的建立</a:t>
                      </a:r>
                      <a:endParaRPr kumimoji="0" lang="zh-CN" altLang="en-US" sz="2000" b="1" i="0" u="none" strike="noStrike" cap="none" normalizeH="0" baseline="0" dirty="0" smtClean="0">
                        <a:ln>
                          <a:noFill/>
                        </a:ln>
                        <a:solidFill>
                          <a:schemeClr val="tx1"/>
                        </a:solidFill>
                        <a:effectLst/>
                        <a:latin typeface="+mn-lt"/>
                        <a:ea typeface="黑体" pitchFamily="2" charset="-122"/>
                        <a:cs typeface="Times New Roman"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smtClean="0">
                          <a:ln>
                            <a:noFill/>
                          </a:ln>
                          <a:effectLst/>
                          <a:latin typeface="+mn-lt"/>
                          <a:ea typeface="黑体" pitchFamily="2" charset="-122"/>
                        </a:rPr>
                        <a:t>必须有</a:t>
                      </a:r>
                      <a:endParaRPr kumimoji="0" lang="zh-CN" altLang="en-US" sz="2000" b="1" i="0" u="none" strike="noStrike" cap="none" normalizeH="0" baseline="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effectLst/>
                          <a:latin typeface="+mn-lt"/>
                          <a:ea typeface="黑体" pitchFamily="2" charset="-122"/>
                        </a:rPr>
                        <a:t>不需要</a:t>
                      </a:r>
                      <a:endParaRPr kumimoji="0" lang="zh-CN" altLang="en-US" sz="2000" b="1" i="0" u="none" strike="noStrike" cap="none" normalizeH="0" baseline="0" dirty="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effectLst/>
                          <a:latin typeface="+mn-lt"/>
                          <a:ea typeface="黑体" pitchFamily="2" charset="-122"/>
                        </a:rPr>
                        <a:t>终点地址</a:t>
                      </a:r>
                      <a:endParaRPr kumimoji="0" lang="zh-CN" altLang="en-US" sz="2000" b="1" i="0" u="none" strike="noStrike" cap="none" normalizeH="0" baseline="0" dirty="0" smtClean="0">
                        <a:ln>
                          <a:noFill/>
                        </a:ln>
                        <a:solidFill>
                          <a:schemeClr val="tx1"/>
                        </a:solidFill>
                        <a:effectLst/>
                        <a:latin typeface="+mn-lt"/>
                        <a:ea typeface="黑体" pitchFamily="2" charset="-122"/>
                        <a:cs typeface="Times New Roman"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smtClean="0">
                          <a:ln>
                            <a:noFill/>
                          </a:ln>
                          <a:effectLst/>
                          <a:latin typeface="+mn-lt"/>
                          <a:ea typeface="黑体" pitchFamily="2" charset="-122"/>
                        </a:rPr>
                        <a:t>仅在连接建立阶段使用，每个分组使用短的虚电路号</a:t>
                      </a:r>
                      <a:endParaRPr kumimoji="0" lang="zh-CN" altLang="en-US" sz="2000" b="1" i="0" u="none" strike="noStrike" cap="none" normalizeH="0" baseline="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smtClean="0">
                          <a:ln>
                            <a:noFill/>
                          </a:ln>
                          <a:effectLst/>
                          <a:latin typeface="+mn-lt"/>
                          <a:ea typeface="黑体" pitchFamily="2" charset="-122"/>
                        </a:rPr>
                        <a:t>每个分组都有终点的完整地址</a:t>
                      </a:r>
                      <a:endParaRPr kumimoji="0" lang="zh-CN" altLang="en-US" sz="2000" b="1" i="0" u="none" strike="noStrike" cap="none" normalizeH="0" baseline="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effectLst/>
                          <a:latin typeface="+mn-lt"/>
                          <a:ea typeface="黑体" pitchFamily="2" charset="-122"/>
                        </a:rPr>
                        <a:t>分组的转发</a:t>
                      </a:r>
                      <a:endParaRPr kumimoji="0" lang="zh-CN" altLang="en-US" sz="2000" b="1" i="0" u="none" strike="noStrike" cap="none" normalizeH="0" baseline="0" dirty="0" smtClean="0">
                        <a:ln>
                          <a:noFill/>
                        </a:ln>
                        <a:solidFill>
                          <a:schemeClr val="tx1"/>
                        </a:solidFill>
                        <a:effectLst/>
                        <a:latin typeface="+mn-lt"/>
                        <a:ea typeface="黑体" pitchFamily="2" charset="-122"/>
                        <a:cs typeface="Times New Roman"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smtClean="0">
                          <a:ln>
                            <a:noFill/>
                          </a:ln>
                          <a:effectLst/>
                          <a:latin typeface="+mn-lt"/>
                          <a:ea typeface="黑体" pitchFamily="2" charset="-122"/>
                        </a:rPr>
                        <a:t>属于同一条虚电路的分组均按照同一路由进行转发</a:t>
                      </a:r>
                      <a:endParaRPr kumimoji="0" lang="zh-CN" altLang="en-US" sz="2000" b="1" i="0" u="none" strike="noStrike" cap="none" normalizeH="0" baseline="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smtClean="0">
                          <a:ln>
                            <a:noFill/>
                          </a:ln>
                          <a:effectLst/>
                          <a:latin typeface="+mn-lt"/>
                          <a:ea typeface="黑体" pitchFamily="2" charset="-122"/>
                        </a:rPr>
                        <a:t>每个分组独立选择路由进行转发</a:t>
                      </a:r>
                      <a:endParaRPr kumimoji="0" lang="zh-CN" altLang="en-US" sz="2000" b="1" i="0" u="none" strike="noStrike" cap="none" normalizeH="0" baseline="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effectLst/>
                          <a:latin typeface="+mn-lt"/>
                          <a:ea typeface="黑体" pitchFamily="2" charset="-122"/>
                        </a:rPr>
                        <a:t>当结点出故障时</a:t>
                      </a:r>
                      <a:endParaRPr kumimoji="0" lang="zh-CN" altLang="en-US" sz="2000" b="1" i="0" u="none" strike="noStrike" cap="none" normalizeH="0" baseline="0" dirty="0" smtClean="0">
                        <a:ln>
                          <a:noFill/>
                        </a:ln>
                        <a:solidFill>
                          <a:schemeClr val="tx1"/>
                        </a:solidFill>
                        <a:effectLst/>
                        <a:latin typeface="+mn-lt"/>
                        <a:ea typeface="黑体" pitchFamily="2" charset="-122"/>
                        <a:cs typeface="Times New Roman"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smtClean="0">
                          <a:ln>
                            <a:noFill/>
                          </a:ln>
                          <a:effectLst/>
                          <a:latin typeface="+mn-lt"/>
                          <a:ea typeface="黑体" pitchFamily="2" charset="-122"/>
                        </a:rPr>
                        <a:t>所有通过出故障的结点的虚电路均不能工作</a:t>
                      </a:r>
                      <a:endParaRPr kumimoji="0" lang="zh-CN" altLang="en-US" sz="2000" b="1" i="0" u="none" strike="noStrike" cap="none" normalizeH="0" baseline="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smtClean="0">
                          <a:ln>
                            <a:noFill/>
                          </a:ln>
                          <a:effectLst/>
                          <a:latin typeface="+mn-lt"/>
                          <a:ea typeface="黑体" pitchFamily="2" charset="-122"/>
                        </a:rPr>
                        <a:t>出故障的结点可能会丢失分组，一些路由可能会发生变化</a:t>
                      </a:r>
                      <a:endParaRPr kumimoji="0" lang="zh-CN" altLang="en-US" sz="2000" b="1" i="0" u="none" strike="noStrike" cap="none" normalizeH="0" baseline="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0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effectLst/>
                          <a:latin typeface="+mn-lt"/>
                          <a:ea typeface="黑体" pitchFamily="2" charset="-122"/>
                        </a:rPr>
                        <a:t>分组的顺序</a:t>
                      </a:r>
                      <a:endParaRPr kumimoji="0" lang="zh-CN" altLang="en-US" sz="2000" b="1" i="0" u="none" strike="noStrike" cap="none" normalizeH="0" baseline="0" dirty="0" smtClean="0">
                        <a:ln>
                          <a:noFill/>
                        </a:ln>
                        <a:solidFill>
                          <a:schemeClr val="tx1"/>
                        </a:solidFill>
                        <a:effectLst/>
                        <a:latin typeface="+mn-lt"/>
                        <a:ea typeface="黑体" pitchFamily="2" charset="-122"/>
                        <a:cs typeface="Times New Roman"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smtClean="0">
                          <a:ln>
                            <a:noFill/>
                          </a:ln>
                          <a:effectLst/>
                          <a:latin typeface="+mn-lt"/>
                          <a:ea typeface="黑体" pitchFamily="2" charset="-122"/>
                        </a:rPr>
                        <a:t>总是按发送顺序到达终点</a:t>
                      </a:r>
                      <a:endParaRPr kumimoji="0" lang="zh-CN" altLang="en-US" sz="2000" b="1" i="0" u="none" strike="noStrike" cap="none" normalizeH="0" baseline="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smtClean="0">
                          <a:ln>
                            <a:noFill/>
                          </a:ln>
                          <a:effectLst/>
                          <a:latin typeface="+mn-lt"/>
                          <a:ea typeface="黑体" pitchFamily="2" charset="-122"/>
                        </a:rPr>
                        <a:t>到达终点时不一定按发送顺序</a:t>
                      </a:r>
                      <a:endParaRPr kumimoji="0" lang="zh-CN" altLang="en-US" sz="2000" b="1" i="0" u="none" strike="noStrike" cap="none" normalizeH="0" baseline="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874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effectLst/>
                          <a:latin typeface="+mn-lt"/>
                          <a:ea typeface="黑体" pitchFamily="2" charset="-122"/>
                        </a:rPr>
                        <a:t>端到端的差错处理和流量控制</a:t>
                      </a:r>
                      <a:endParaRPr kumimoji="0" lang="zh-CN" altLang="en-US" sz="2000" b="1" i="0" u="none" strike="noStrike" cap="none" normalizeH="0" baseline="0" dirty="0" smtClean="0">
                        <a:ln>
                          <a:noFill/>
                        </a:ln>
                        <a:solidFill>
                          <a:schemeClr val="tx1"/>
                        </a:solidFill>
                        <a:effectLst/>
                        <a:latin typeface="+mn-lt"/>
                        <a:ea typeface="黑体" pitchFamily="2" charset="-122"/>
                        <a:cs typeface="Times New Roman" pitchFamily="18" charset="0"/>
                      </a:endParaRP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effectLst/>
                          <a:latin typeface="+mn-lt"/>
                          <a:ea typeface="黑体" pitchFamily="2" charset="-122"/>
                        </a:rPr>
                        <a:t>可以由网络负责，也可以由用户主机负责</a:t>
                      </a:r>
                      <a:endParaRPr kumimoji="0" lang="zh-CN" altLang="en-US" sz="2000" b="1" i="0" u="none" strike="noStrike" cap="none" normalizeH="0" baseline="0" dirty="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u="none" strike="noStrike" cap="none" normalizeH="0" baseline="0" dirty="0" smtClean="0">
                          <a:ln>
                            <a:noFill/>
                          </a:ln>
                          <a:effectLst/>
                          <a:latin typeface="+mn-lt"/>
                          <a:ea typeface="黑体" pitchFamily="2" charset="-122"/>
                        </a:rPr>
                        <a:t>由用户主机负责</a:t>
                      </a:r>
                      <a:endParaRPr kumimoji="0" lang="zh-CN" altLang="en-US" sz="2000" b="1" i="0" u="none" strike="noStrike" cap="none" normalizeH="0" baseline="0" dirty="0" smtClean="0">
                        <a:ln>
                          <a:noFill/>
                        </a:ln>
                        <a:solidFill>
                          <a:schemeClr val="tx1"/>
                        </a:solidFill>
                        <a:effectLst/>
                        <a:latin typeface="+mn-lt"/>
                        <a:ea typeface="黑体" pitchFamily="2" charset="-122"/>
                        <a:cs typeface="Times New Roman" pitchFamily="18" charset="0"/>
                      </a:endParaRP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3" name="标题 2"/>
          <p:cNvSpPr>
            <a:spLocks noGrp="1"/>
          </p:cNvSpPr>
          <p:nvPr>
            <p:ph type="title"/>
          </p:nvPr>
        </p:nvSpPr>
        <p:spPr/>
        <p:txBody>
          <a:bodyPr/>
          <a:lstStyle/>
          <a:p>
            <a:pPr lvl="0" algn="ctr"/>
            <a:r>
              <a:rPr lang="zh-CN" altLang="en-US" sz="4000" dirty="0">
                <a:latin typeface="黑体" pitchFamily="2" charset="-122"/>
                <a:cs typeface="Times New Roman" pitchFamily="18" charset="0"/>
              </a:rPr>
              <a:t>虚电路服务与数据报服务的</a:t>
            </a:r>
            <a:r>
              <a:rPr lang="zh-CN" altLang="en-US" sz="4000" dirty="0" smtClean="0">
                <a:latin typeface="黑体" pitchFamily="2" charset="-122"/>
                <a:cs typeface="Times New Roman" pitchFamily="18" charset="0"/>
              </a:rPr>
              <a:t>对比</a:t>
            </a:r>
            <a:endParaRPr lang="zh-CN" altLang="en-US" sz="4000" dirty="0"/>
          </a:p>
        </p:txBody>
      </p:sp>
    </p:spTree>
    <p:extLst>
      <p:ext uri="{BB962C8B-B14F-4D97-AF65-F5344CB8AC3E}">
        <p14:creationId xmlns:p14="http://schemas.microsoft.com/office/powerpoint/2010/main" val="23052461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zh-CN" dirty="0" smtClean="0"/>
              <a:t>网际协议</a:t>
            </a:r>
            <a:r>
              <a:rPr lang="en-US" altLang="zh-CN" dirty="0" smtClean="0"/>
              <a:t> IP</a:t>
            </a:r>
            <a:endParaRPr lang="zh-CN" altLang="en-US" dirty="0"/>
          </a:p>
        </p:txBody>
      </p:sp>
      <p:sp>
        <p:nvSpPr>
          <p:cNvPr id="3" name="内容占位符 2"/>
          <p:cNvSpPr>
            <a:spLocks noGrp="1"/>
          </p:cNvSpPr>
          <p:nvPr>
            <p:ph idx="1"/>
          </p:nvPr>
        </p:nvSpPr>
        <p:spPr/>
        <p:txBody>
          <a:bodyPr/>
          <a:lstStyle/>
          <a:p>
            <a:r>
              <a:rPr lang="en-US" altLang="zh-CN" dirty="0"/>
              <a:t>4.2.1  </a:t>
            </a:r>
            <a:r>
              <a:rPr lang="zh-CN" altLang="zh-CN" dirty="0"/>
              <a:t>虚拟互连网络</a:t>
            </a:r>
          </a:p>
          <a:p>
            <a:r>
              <a:rPr lang="en-US" altLang="zh-CN" dirty="0" smtClean="0"/>
              <a:t>4.2.2  </a:t>
            </a:r>
            <a:r>
              <a:rPr lang="zh-CN" altLang="zh-CN" dirty="0"/>
              <a:t>分类</a:t>
            </a:r>
            <a:r>
              <a:rPr lang="zh-CN" altLang="zh-CN" dirty="0" smtClean="0"/>
              <a:t>的</a:t>
            </a:r>
            <a:r>
              <a:rPr lang="en-US" altLang="zh-CN" dirty="0" smtClean="0"/>
              <a:t> IP </a:t>
            </a:r>
            <a:r>
              <a:rPr lang="zh-CN" altLang="zh-CN" dirty="0" smtClean="0"/>
              <a:t>地址</a:t>
            </a:r>
            <a:endParaRPr lang="zh-CN" altLang="zh-CN" dirty="0"/>
          </a:p>
          <a:p>
            <a:r>
              <a:rPr lang="en-US" altLang="zh-CN" dirty="0" smtClean="0"/>
              <a:t>4.2.3  IP </a:t>
            </a:r>
            <a:r>
              <a:rPr lang="zh-CN" altLang="zh-CN" dirty="0" smtClean="0"/>
              <a:t>地址</a:t>
            </a:r>
            <a:r>
              <a:rPr lang="zh-CN" altLang="zh-CN" dirty="0"/>
              <a:t>与硬件地址</a:t>
            </a:r>
          </a:p>
          <a:p>
            <a:r>
              <a:rPr lang="en-US" altLang="zh-CN" dirty="0" smtClean="0"/>
              <a:t>4.2.4  </a:t>
            </a:r>
            <a:r>
              <a:rPr lang="zh-CN" altLang="zh-CN" dirty="0"/>
              <a:t>地址解析</a:t>
            </a:r>
            <a:r>
              <a:rPr lang="zh-CN" altLang="zh-CN" dirty="0" smtClean="0"/>
              <a:t>协议</a:t>
            </a:r>
            <a:r>
              <a:rPr lang="en-US" altLang="zh-CN" dirty="0" smtClean="0"/>
              <a:t> ARP</a:t>
            </a:r>
            <a:endParaRPr lang="zh-CN" altLang="zh-CN" dirty="0"/>
          </a:p>
          <a:p>
            <a:r>
              <a:rPr lang="en-US" altLang="zh-CN" dirty="0"/>
              <a:t>4.2.5  </a:t>
            </a:r>
            <a:r>
              <a:rPr lang="en-US" altLang="zh-CN" dirty="0" smtClean="0"/>
              <a:t>IP </a:t>
            </a:r>
            <a:r>
              <a:rPr lang="zh-CN" altLang="zh-CN" dirty="0" smtClean="0"/>
              <a:t>数据报</a:t>
            </a:r>
            <a:r>
              <a:rPr lang="zh-CN" altLang="zh-CN" dirty="0"/>
              <a:t>的</a:t>
            </a:r>
            <a:r>
              <a:rPr lang="zh-CN" altLang="zh-CN" dirty="0" smtClean="0"/>
              <a:t>格式</a:t>
            </a:r>
            <a:endParaRPr lang="en-US" altLang="zh-CN" dirty="0" smtClean="0"/>
          </a:p>
          <a:p>
            <a:r>
              <a:rPr lang="en-US" altLang="zh-CN" dirty="0"/>
              <a:t>4.2.6  </a:t>
            </a:r>
            <a:r>
              <a:rPr lang="en-US" altLang="zh-CN" dirty="0" smtClean="0"/>
              <a:t>IP </a:t>
            </a:r>
            <a:r>
              <a:rPr lang="zh-CN" altLang="zh-CN" dirty="0" smtClean="0"/>
              <a:t>层</a:t>
            </a:r>
            <a:r>
              <a:rPr lang="zh-CN" altLang="zh-CN" dirty="0"/>
              <a:t>转发分组的流程</a:t>
            </a:r>
          </a:p>
        </p:txBody>
      </p:sp>
    </p:spTree>
    <p:extLst>
      <p:ext uri="{BB962C8B-B14F-4D97-AF65-F5344CB8AC3E}">
        <p14:creationId xmlns:p14="http://schemas.microsoft.com/office/powerpoint/2010/main" val="19977584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p:cNvSpPr>
            <a:spLocks noGrp="1" noChangeArrowheads="1"/>
          </p:cNvSpPr>
          <p:nvPr>
            <p:ph type="title"/>
          </p:nvPr>
        </p:nvSpPr>
        <p:spPr/>
        <p:txBody>
          <a:bodyPr/>
          <a:lstStyle/>
          <a:p>
            <a:r>
              <a:rPr lang="en-US" altLang="zh-CN" dirty="0"/>
              <a:t>4.2  </a:t>
            </a:r>
            <a:r>
              <a:rPr lang="zh-CN" altLang="en-US" dirty="0" smtClean="0"/>
              <a:t>网际协议 </a:t>
            </a:r>
            <a:r>
              <a:rPr lang="en-US" altLang="zh-CN" dirty="0" smtClean="0"/>
              <a:t>IP </a:t>
            </a:r>
            <a:endParaRPr lang="en-US" altLang="zh-CN" dirty="0"/>
          </a:p>
        </p:txBody>
      </p:sp>
      <p:sp>
        <p:nvSpPr>
          <p:cNvPr id="966659" name="Rectangle 3"/>
          <p:cNvSpPr>
            <a:spLocks noGrp="1" noChangeArrowheads="1"/>
          </p:cNvSpPr>
          <p:nvPr>
            <p:ph idx="1"/>
          </p:nvPr>
        </p:nvSpPr>
        <p:spPr/>
        <p:txBody>
          <a:bodyPr/>
          <a:lstStyle/>
          <a:p>
            <a:r>
              <a:rPr lang="zh-CN" altLang="en-US" sz="2800" dirty="0"/>
              <a:t>网际协议 </a:t>
            </a:r>
            <a:r>
              <a:rPr lang="en-US" altLang="zh-CN" sz="2800" dirty="0"/>
              <a:t>IP </a:t>
            </a:r>
            <a:r>
              <a:rPr lang="zh-CN" altLang="en-US" sz="2800" dirty="0"/>
              <a:t>是 </a:t>
            </a:r>
            <a:r>
              <a:rPr lang="en-US" altLang="zh-CN" sz="2800" dirty="0"/>
              <a:t>TCP/IP </a:t>
            </a:r>
            <a:r>
              <a:rPr lang="zh-CN" altLang="en-US" sz="2800" dirty="0"/>
              <a:t>体系中两个最主要的协议之一</a:t>
            </a:r>
            <a:r>
              <a:rPr lang="zh-CN" altLang="en-US" sz="2800" dirty="0" smtClean="0"/>
              <a:t>。</a:t>
            </a:r>
            <a:endParaRPr lang="en-US" altLang="zh-CN" sz="2800" dirty="0" smtClean="0"/>
          </a:p>
          <a:p>
            <a:r>
              <a:rPr lang="zh-CN" altLang="en-US" sz="2800" dirty="0" smtClean="0"/>
              <a:t>与 </a:t>
            </a:r>
            <a:r>
              <a:rPr lang="en-US" altLang="zh-CN" sz="2800" dirty="0"/>
              <a:t>IP </a:t>
            </a:r>
            <a:r>
              <a:rPr lang="zh-CN" altLang="en-US" sz="2800" dirty="0"/>
              <a:t>协议配套使用的还有三个协议：</a:t>
            </a:r>
          </a:p>
          <a:p>
            <a:pPr lvl="1"/>
            <a:r>
              <a:rPr lang="zh-CN" altLang="en-US" sz="2400" dirty="0">
                <a:solidFill>
                  <a:srgbClr val="FF0000"/>
                </a:solidFill>
              </a:rPr>
              <a:t>地址解析协议 </a:t>
            </a:r>
            <a:r>
              <a:rPr lang="en-US" altLang="zh-CN" sz="2400" dirty="0">
                <a:solidFill>
                  <a:srgbClr val="FF0000"/>
                </a:solidFill>
              </a:rPr>
              <a:t>ARP</a:t>
            </a:r>
          </a:p>
          <a:p>
            <a:pPr lvl="1">
              <a:buFont typeface="Wingdings" pitchFamily="2" charset="2"/>
              <a:buNone/>
            </a:pPr>
            <a:r>
              <a:rPr lang="en-US" altLang="zh-CN" sz="2400" dirty="0"/>
              <a:t>    (Address Resolution Protocol)</a:t>
            </a:r>
          </a:p>
          <a:p>
            <a:pPr lvl="1"/>
            <a:r>
              <a:rPr lang="zh-CN" altLang="en-US" sz="2400" dirty="0">
                <a:solidFill>
                  <a:srgbClr val="FF0000"/>
                </a:solidFill>
              </a:rPr>
              <a:t>网际控制报文协议 </a:t>
            </a:r>
            <a:r>
              <a:rPr lang="en-US" altLang="zh-CN" sz="2400" dirty="0">
                <a:solidFill>
                  <a:srgbClr val="FF0000"/>
                </a:solidFill>
              </a:rPr>
              <a:t>ICMP</a:t>
            </a:r>
          </a:p>
          <a:p>
            <a:pPr lvl="1">
              <a:buFont typeface="Wingdings" pitchFamily="2" charset="2"/>
              <a:buNone/>
            </a:pPr>
            <a:r>
              <a:rPr lang="en-US" altLang="zh-CN" sz="2400" dirty="0"/>
              <a:t>   (Internet Control Message Protocol)</a:t>
            </a:r>
          </a:p>
          <a:p>
            <a:pPr lvl="1"/>
            <a:r>
              <a:rPr lang="zh-CN" altLang="en-US" sz="2400" dirty="0">
                <a:solidFill>
                  <a:srgbClr val="FF0000"/>
                </a:solidFill>
              </a:rPr>
              <a:t>网际组管理协议 </a:t>
            </a:r>
            <a:r>
              <a:rPr lang="en-US" altLang="zh-CN" sz="2400" dirty="0">
                <a:solidFill>
                  <a:srgbClr val="FF0000"/>
                </a:solidFill>
              </a:rPr>
              <a:t>IGMP</a:t>
            </a:r>
          </a:p>
          <a:p>
            <a:pPr lvl="1">
              <a:buFont typeface="Wingdings" pitchFamily="2" charset="2"/>
              <a:buNone/>
            </a:pPr>
            <a:r>
              <a:rPr lang="en-US" altLang="zh-CN" sz="2400" dirty="0"/>
              <a:t>   (Internet Group Management Protocol)</a:t>
            </a:r>
          </a:p>
        </p:txBody>
      </p:sp>
    </p:spTree>
    <p:extLst>
      <p:ext uri="{BB962C8B-B14F-4D97-AF65-F5344CB8AC3E}">
        <p14:creationId xmlns:p14="http://schemas.microsoft.com/office/powerpoint/2010/main" val="1454898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pPr algn="ctr"/>
            <a:r>
              <a:rPr lang="zh-CN" altLang="en-US" dirty="0"/>
              <a:t>网际层的 </a:t>
            </a:r>
            <a:r>
              <a:rPr lang="en-US" altLang="zh-CN" dirty="0"/>
              <a:t>IP </a:t>
            </a:r>
            <a:r>
              <a:rPr lang="zh-CN" altLang="en-US" dirty="0"/>
              <a:t>协议及配套协议</a:t>
            </a:r>
          </a:p>
        </p:txBody>
      </p:sp>
      <p:grpSp>
        <p:nvGrpSpPr>
          <p:cNvPr id="2" name="组合 1"/>
          <p:cNvGrpSpPr/>
          <p:nvPr/>
        </p:nvGrpSpPr>
        <p:grpSpPr>
          <a:xfrm>
            <a:off x="1442906" y="1412776"/>
            <a:ext cx="6475015" cy="4216400"/>
            <a:chOff x="1442906" y="1412776"/>
            <a:chExt cx="6475015" cy="4216400"/>
          </a:xfrm>
        </p:grpSpPr>
        <p:sp>
          <p:nvSpPr>
            <p:cNvPr id="967684" name="Rectangle 4"/>
            <p:cNvSpPr>
              <a:spLocks noChangeArrowheads="1"/>
            </p:cNvSpPr>
            <p:nvPr/>
          </p:nvSpPr>
          <p:spPr bwMode="auto">
            <a:xfrm>
              <a:off x="3511815" y="2806601"/>
              <a:ext cx="4406106" cy="1471612"/>
            </a:xfrm>
            <a:prstGeom prst="rect">
              <a:avLst/>
            </a:prstGeom>
            <a:solidFill>
              <a:srgbClr val="FFFF66"/>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967685" name="Rectangle 5"/>
            <p:cNvSpPr>
              <a:spLocks noChangeArrowheads="1"/>
            </p:cNvSpPr>
            <p:nvPr/>
          </p:nvSpPr>
          <p:spPr bwMode="auto">
            <a:xfrm>
              <a:off x="3511815" y="1412776"/>
              <a:ext cx="4406106" cy="340836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b="1">
                <a:solidFill>
                  <a:srgbClr val="000099"/>
                </a:solidFill>
                <a:latin typeface="+mn-lt"/>
                <a:ea typeface="黑体" pitchFamily="2" charset="-122"/>
              </a:endParaRPr>
            </a:p>
          </p:txBody>
        </p:sp>
        <p:sp>
          <p:nvSpPr>
            <p:cNvPr id="967686" name="Line 6"/>
            <p:cNvSpPr>
              <a:spLocks noChangeShapeType="1"/>
            </p:cNvSpPr>
            <p:nvPr/>
          </p:nvSpPr>
          <p:spPr bwMode="auto">
            <a:xfrm>
              <a:off x="3511815" y="2265263"/>
              <a:ext cx="440610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itchFamily="2" charset="-122"/>
              </a:endParaRPr>
            </a:p>
          </p:txBody>
        </p:sp>
        <p:sp>
          <p:nvSpPr>
            <p:cNvPr id="967687" name="Line 7"/>
            <p:cNvSpPr>
              <a:spLocks noChangeShapeType="1"/>
            </p:cNvSpPr>
            <p:nvPr/>
          </p:nvSpPr>
          <p:spPr bwMode="auto">
            <a:xfrm>
              <a:off x="3511815" y="2806601"/>
              <a:ext cx="4406106" cy="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itchFamily="2" charset="-122"/>
              </a:endParaRPr>
            </a:p>
          </p:txBody>
        </p:sp>
        <p:sp>
          <p:nvSpPr>
            <p:cNvPr id="967688" name="Text Box 8"/>
            <p:cNvSpPr txBox="1">
              <a:spLocks noChangeArrowheads="1"/>
            </p:cNvSpPr>
            <p:nvPr/>
          </p:nvSpPr>
          <p:spPr bwMode="auto">
            <a:xfrm>
              <a:off x="4567767" y="1427063"/>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mn-lt"/>
                  <a:ea typeface="黑体" pitchFamily="2" charset="-122"/>
                </a:rPr>
                <a:t>各种应用层协议</a:t>
              </a:r>
            </a:p>
          </p:txBody>
        </p:sp>
        <p:sp>
          <p:nvSpPr>
            <p:cNvPr id="967689" name="Text Box 9"/>
            <p:cNvSpPr txBox="1">
              <a:spLocks noChangeArrowheads="1"/>
            </p:cNvSpPr>
            <p:nvPr/>
          </p:nvSpPr>
          <p:spPr bwMode="auto">
            <a:xfrm>
              <a:off x="1442906" y="4405213"/>
              <a:ext cx="19014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75000"/>
                </a:lnSpc>
              </a:pPr>
              <a:r>
                <a:rPr kumimoji="1" lang="en-US" altLang="zh-CN" sz="2400">
                  <a:latin typeface="+mn-lt"/>
                  <a:ea typeface="黑体" pitchFamily="2" charset="-122"/>
                </a:rPr>
                <a:t>  </a:t>
              </a:r>
              <a:r>
                <a:rPr kumimoji="1" lang="zh-CN" altLang="en-US" sz="2400">
                  <a:latin typeface="+mn-lt"/>
                  <a:ea typeface="黑体" pitchFamily="2" charset="-122"/>
                </a:rPr>
                <a:t>网络接口层</a:t>
              </a:r>
            </a:p>
          </p:txBody>
        </p:sp>
        <p:sp>
          <p:nvSpPr>
            <p:cNvPr id="967690" name="Text Box 10"/>
            <p:cNvSpPr txBox="1">
              <a:spLocks noChangeArrowheads="1"/>
            </p:cNvSpPr>
            <p:nvPr/>
          </p:nvSpPr>
          <p:spPr bwMode="auto">
            <a:xfrm>
              <a:off x="4007114" y="1812826"/>
              <a:ext cx="32752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mn-lt"/>
                  <a:ea typeface="黑体" pitchFamily="2" charset="-122"/>
                </a:rPr>
                <a:t>(HTTP, FTP, SMTP </a:t>
              </a:r>
              <a:r>
                <a:rPr kumimoji="1" lang="zh-CN" altLang="zh-CN" sz="2400">
                  <a:latin typeface="+mn-lt"/>
                  <a:ea typeface="黑体" pitchFamily="2" charset="-122"/>
                </a:rPr>
                <a:t>等</a:t>
              </a:r>
              <a:r>
                <a:rPr kumimoji="1" lang="en-US" altLang="zh-CN" sz="2400">
                  <a:latin typeface="+mn-lt"/>
                  <a:ea typeface="黑体" pitchFamily="2" charset="-122"/>
                </a:rPr>
                <a:t>)</a:t>
              </a:r>
            </a:p>
          </p:txBody>
        </p:sp>
        <p:sp>
          <p:nvSpPr>
            <p:cNvPr id="967691" name="Rectangle 11"/>
            <p:cNvSpPr>
              <a:spLocks noChangeArrowheads="1"/>
            </p:cNvSpPr>
            <p:nvPr/>
          </p:nvSpPr>
          <p:spPr bwMode="auto">
            <a:xfrm>
              <a:off x="3506656" y="4898926"/>
              <a:ext cx="4411265" cy="730250"/>
            </a:xfrm>
            <a:prstGeom prst="rect">
              <a:avLst/>
            </a:prstGeom>
            <a:solidFill>
              <a:srgbClr val="FFFFFF">
                <a:alpha val="49001"/>
              </a:srgbClr>
            </a:solidFill>
            <a:ln w="190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黑体" pitchFamily="2" charset="-122"/>
              </a:endParaRPr>
            </a:p>
          </p:txBody>
        </p:sp>
        <p:sp>
          <p:nvSpPr>
            <p:cNvPr id="967692" name="Text Box 12"/>
            <p:cNvSpPr txBox="1">
              <a:spLocks noChangeArrowheads="1"/>
            </p:cNvSpPr>
            <p:nvPr/>
          </p:nvSpPr>
          <p:spPr bwMode="auto">
            <a:xfrm>
              <a:off x="4953000" y="5027513"/>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mn-lt"/>
                  <a:ea typeface="黑体" pitchFamily="2" charset="-122"/>
                </a:rPr>
                <a:t>物理硬件</a:t>
              </a:r>
            </a:p>
          </p:txBody>
        </p:sp>
        <p:sp>
          <p:nvSpPr>
            <p:cNvPr id="967693" name="Text Box 13"/>
            <p:cNvSpPr txBox="1">
              <a:spLocks noChangeArrowheads="1"/>
            </p:cNvSpPr>
            <p:nvPr/>
          </p:nvSpPr>
          <p:spPr bwMode="auto">
            <a:xfrm>
              <a:off x="1967442" y="2292251"/>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mn-lt"/>
                  <a:ea typeface="黑体" pitchFamily="2" charset="-122"/>
                </a:rPr>
                <a:t>运输层</a:t>
              </a:r>
            </a:p>
          </p:txBody>
        </p:sp>
        <p:sp>
          <p:nvSpPr>
            <p:cNvPr id="967694" name="Text Box 14"/>
            <p:cNvSpPr txBox="1">
              <a:spLocks noChangeArrowheads="1"/>
            </p:cNvSpPr>
            <p:nvPr/>
          </p:nvSpPr>
          <p:spPr bwMode="auto">
            <a:xfrm>
              <a:off x="5071666" y="2316063"/>
              <a:ext cx="15812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mn-lt"/>
                  <a:ea typeface="黑体" pitchFamily="2" charset="-122"/>
                </a:rPr>
                <a:t>TCP, UDP</a:t>
              </a:r>
            </a:p>
          </p:txBody>
        </p:sp>
        <p:sp>
          <p:nvSpPr>
            <p:cNvPr id="967695" name="Text Box 15"/>
            <p:cNvSpPr txBox="1">
              <a:spLocks noChangeArrowheads="1"/>
            </p:cNvSpPr>
            <p:nvPr/>
          </p:nvSpPr>
          <p:spPr bwMode="auto">
            <a:xfrm>
              <a:off x="2019035" y="1592163"/>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latin typeface="+mn-lt"/>
                  <a:ea typeface="黑体" pitchFamily="2" charset="-122"/>
                </a:rPr>
                <a:t>应用层</a:t>
              </a:r>
            </a:p>
          </p:txBody>
        </p:sp>
        <p:sp>
          <p:nvSpPr>
            <p:cNvPr id="967696" name="Rectangle 16"/>
            <p:cNvSpPr>
              <a:spLocks noChangeArrowheads="1"/>
            </p:cNvSpPr>
            <p:nvPr/>
          </p:nvSpPr>
          <p:spPr bwMode="auto">
            <a:xfrm>
              <a:off x="3602964" y="2852638"/>
              <a:ext cx="1050792" cy="37306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99"/>
                  </a:solidFill>
                  <a:latin typeface="+mn-lt"/>
                  <a:ea typeface="黑体" pitchFamily="2" charset="-122"/>
                </a:rPr>
                <a:t>ICMP</a:t>
              </a:r>
            </a:p>
          </p:txBody>
        </p:sp>
        <p:sp>
          <p:nvSpPr>
            <p:cNvPr id="967697" name="Text Box 17"/>
            <p:cNvSpPr txBox="1">
              <a:spLocks noChangeArrowheads="1"/>
            </p:cNvSpPr>
            <p:nvPr/>
          </p:nvSpPr>
          <p:spPr bwMode="auto">
            <a:xfrm>
              <a:off x="5584164" y="3327375"/>
              <a:ext cx="5229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latin typeface="+mn-lt"/>
                  <a:ea typeface="黑体" pitchFamily="2" charset="-122"/>
                </a:rPr>
                <a:t>IP</a:t>
              </a:r>
            </a:p>
          </p:txBody>
        </p:sp>
        <p:sp>
          <p:nvSpPr>
            <p:cNvPr id="967699" name="Rectangle 19"/>
            <p:cNvSpPr>
              <a:spLocks noChangeArrowheads="1"/>
            </p:cNvSpPr>
            <p:nvPr/>
          </p:nvSpPr>
          <p:spPr bwMode="auto">
            <a:xfrm>
              <a:off x="6867129" y="3814664"/>
              <a:ext cx="957923" cy="37306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99"/>
                  </a:solidFill>
                  <a:latin typeface="+mn-lt"/>
                  <a:ea typeface="黑体" pitchFamily="2" charset="-122"/>
                </a:rPr>
                <a:t>ARP</a:t>
              </a:r>
            </a:p>
          </p:txBody>
        </p:sp>
        <p:sp>
          <p:nvSpPr>
            <p:cNvPr id="967700" name="Text Box 20"/>
            <p:cNvSpPr txBox="1">
              <a:spLocks noChangeArrowheads="1"/>
            </p:cNvSpPr>
            <p:nvPr/>
          </p:nvSpPr>
          <p:spPr bwMode="auto">
            <a:xfrm>
              <a:off x="4514454" y="4333776"/>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mn-lt"/>
                  <a:ea typeface="黑体" pitchFamily="2" charset="-122"/>
                </a:rPr>
                <a:t>与各种网络接口</a:t>
              </a:r>
            </a:p>
          </p:txBody>
        </p:sp>
        <p:sp>
          <p:nvSpPr>
            <p:cNvPr id="967701" name="Line 21"/>
            <p:cNvSpPr>
              <a:spLocks noChangeShapeType="1"/>
            </p:cNvSpPr>
            <p:nvPr/>
          </p:nvSpPr>
          <p:spPr bwMode="auto">
            <a:xfrm>
              <a:off x="3511815" y="4278213"/>
              <a:ext cx="4406106" cy="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7702" name="Line 22"/>
            <p:cNvSpPr>
              <a:spLocks noChangeShapeType="1"/>
            </p:cNvSpPr>
            <p:nvPr/>
          </p:nvSpPr>
          <p:spPr bwMode="auto">
            <a:xfrm>
              <a:off x="1735270" y="2265263"/>
              <a:ext cx="16836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黑体" pitchFamily="2" charset="-122"/>
              </a:endParaRPr>
            </a:p>
          </p:txBody>
        </p:sp>
        <p:sp>
          <p:nvSpPr>
            <p:cNvPr id="967703" name="Line 23"/>
            <p:cNvSpPr>
              <a:spLocks noChangeShapeType="1"/>
            </p:cNvSpPr>
            <p:nvPr/>
          </p:nvSpPr>
          <p:spPr bwMode="auto">
            <a:xfrm>
              <a:off x="1735270" y="2806601"/>
              <a:ext cx="16836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黑体" pitchFamily="2" charset="-122"/>
              </a:endParaRPr>
            </a:p>
          </p:txBody>
        </p:sp>
        <p:sp>
          <p:nvSpPr>
            <p:cNvPr id="967704" name="Line 24"/>
            <p:cNvSpPr>
              <a:spLocks noChangeShapeType="1"/>
            </p:cNvSpPr>
            <p:nvPr/>
          </p:nvSpPr>
          <p:spPr bwMode="auto">
            <a:xfrm>
              <a:off x="1764507" y="4275039"/>
              <a:ext cx="1654440" cy="3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967705" name="Line 25"/>
            <p:cNvSpPr>
              <a:spLocks noChangeShapeType="1"/>
            </p:cNvSpPr>
            <p:nvPr/>
          </p:nvSpPr>
          <p:spPr bwMode="auto">
            <a:xfrm>
              <a:off x="2550452" y="2806601"/>
              <a:ext cx="0" cy="1471612"/>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967706" name="Text Box 26"/>
            <p:cNvSpPr txBox="1">
              <a:spLocks noChangeArrowheads="1"/>
            </p:cNvSpPr>
            <p:nvPr/>
          </p:nvSpPr>
          <p:spPr bwMode="auto">
            <a:xfrm>
              <a:off x="1705014" y="3089177"/>
              <a:ext cx="1723549"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网络层</a:t>
              </a:r>
            </a:p>
            <a:p>
              <a:pPr algn="ctr"/>
              <a:r>
                <a:rPr kumimoji="1" lang="zh-CN" altLang="en-US" sz="2400" b="1">
                  <a:solidFill>
                    <a:srgbClr val="000099"/>
                  </a:solidFill>
                  <a:latin typeface="+mn-lt"/>
                  <a:ea typeface="黑体" pitchFamily="2" charset="-122"/>
                </a:rPr>
                <a:t>（网际层）</a:t>
              </a:r>
            </a:p>
          </p:txBody>
        </p:sp>
        <p:sp>
          <p:nvSpPr>
            <p:cNvPr id="967707" name="Rectangle 27"/>
            <p:cNvSpPr>
              <a:spLocks noChangeArrowheads="1"/>
            </p:cNvSpPr>
            <p:nvPr/>
          </p:nvSpPr>
          <p:spPr bwMode="auto">
            <a:xfrm>
              <a:off x="4705351" y="2852638"/>
              <a:ext cx="1049073" cy="37306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99"/>
                  </a:solidFill>
                  <a:latin typeface="+mn-lt"/>
                  <a:ea typeface="黑体" pitchFamily="2" charset="-122"/>
                </a:rPr>
                <a:t>IGMP</a:t>
              </a:r>
            </a:p>
          </p:txBody>
        </p:sp>
        <p:sp>
          <p:nvSpPr>
            <p:cNvPr id="967708" name="Line 28"/>
            <p:cNvSpPr>
              <a:spLocks noChangeShapeType="1"/>
            </p:cNvSpPr>
            <p:nvPr/>
          </p:nvSpPr>
          <p:spPr bwMode="auto">
            <a:xfrm flipV="1">
              <a:off x="1749029" y="1412776"/>
              <a:ext cx="16699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黑体" pitchFamily="2" charset="-122"/>
              </a:endParaRPr>
            </a:p>
          </p:txBody>
        </p:sp>
        <p:sp>
          <p:nvSpPr>
            <p:cNvPr id="967709" name="Line 29"/>
            <p:cNvSpPr>
              <a:spLocks noChangeShapeType="1"/>
            </p:cNvSpPr>
            <p:nvPr/>
          </p:nvSpPr>
          <p:spPr bwMode="auto">
            <a:xfrm>
              <a:off x="1719792" y="4821138"/>
              <a:ext cx="169915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黑体" pitchFamily="2" charset="-122"/>
              </a:endParaRPr>
            </a:p>
          </p:txBody>
        </p:sp>
      </p:grpSp>
    </p:spTree>
    <p:extLst>
      <p:ext uri="{BB962C8B-B14F-4D97-AF65-F5344CB8AC3E}">
        <p14:creationId xmlns:p14="http://schemas.microsoft.com/office/powerpoint/2010/main" val="42530487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zh-CN" dirty="0"/>
              <a:t>4.2.1  </a:t>
            </a:r>
            <a:r>
              <a:rPr lang="zh-CN" altLang="en-US" dirty="0"/>
              <a:t>虚拟互连网络 </a:t>
            </a:r>
          </a:p>
        </p:txBody>
      </p:sp>
      <p:sp>
        <p:nvSpPr>
          <p:cNvPr id="140291" name="Rectangle 3"/>
          <p:cNvSpPr>
            <a:spLocks noGrp="1" noChangeArrowheads="1"/>
          </p:cNvSpPr>
          <p:nvPr>
            <p:ph idx="1"/>
          </p:nvPr>
        </p:nvSpPr>
        <p:spPr/>
        <p:txBody>
          <a:bodyPr/>
          <a:lstStyle/>
          <a:p>
            <a:pPr>
              <a:lnSpc>
                <a:spcPct val="100000"/>
              </a:lnSpc>
            </a:pPr>
            <a:r>
              <a:rPr lang="zh-CN" altLang="en-US" sz="2400" dirty="0"/>
              <a:t>将</a:t>
            </a:r>
            <a:r>
              <a:rPr lang="zh-CN" altLang="zh-CN" sz="2400" dirty="0" smtClean="0"/>
              <a:t>网络互连并能够互相通信</a:t>
            </a:r>
            <a:r>
              <a:rPr lang="zh-CN" altLang="en-US" sz="2400" dirty="0" smtClean="0"/>
              <a:t>，</a:t>
            </a:r>
            <a:r>
              <a:rPr lang="zh-CN" altLang="en-US" sz="2400" dirty="0"/>
              <a:t>会遇到许多问题需要解决，如：</a:t>
            </a:r>
          </a:p>
          <a:p>
            <a:pPr lvl="1">
              <a:lnSpc>
                <a:spcPct val="100000"/>
              </a:lnSpc>
            </a:pPr>
            <a:r>
              <a:rPr lang="zh-CN" altLang="en-US" sz="2400" dirty="0">
                <a:latin typeface="Arial" charset="0"/>
                <a:ea typeface="黑体" pitchFamily="2" charset="-122"/>
              </a:rPr>
              <a:t>不同的寻址方案</a:t>
            </a:r>
          </a:p>
          <a:p>
            <a:pPr lvl="1">
              <a:lnSpc>
                <a:spcPct val="100000"/>
              </a:lnSpc>
            </a:pPr>
            <a:r>
              <a:rPr lang="zh-CN" altLang="en-US" sz="2400" dirty="0">
                <a:latin typeface="Arial" charset="0"/>
                <a:ea typeface="黑体" pitchFamily="2" charset="-122"/>
              </a:rPr>
              <a:t>不同的最大分组长度</a:t>
            </a:r>
          </a:p>
          <a:p>
            <a:pPr lvl="1">
              <a:lnSpc>
                <a:spcPct val="100000"/>
              </a:lnSpc>
            </a:pPr>
            <a:r>
              <a:rPr lang="zh-CN" altLang="en-US" sz="2400" dirty="0">
                <a:latin typeface="Arial" charset="0"/>
                <a:ea typeface="黑体" pitchFamily="2" charset="-122"/>
              </a:rPr>
              <a:t>不同的网络接入机制</a:t>
            </a:r>
          </a:p>
          <a:p>
            <a:pPr lvl="1">
              <a:lnSpc>
                <a:spcPct val="100000"/>
              </a:lnSpc>
            </a:pPr>
            <a:r>
              <a:rPr lang="zh-CN" altLang="en-US" sz="2400" dirty="0">
                <a:latin typeface="Arial" charset="0"/>
                <a:ea typeface="黑体" pitchFamily="2" charset="-122"/>
              </a:rPr>
              <a:t>不同的超时控制</a:t>
            </a:r>
          </a:p>
          <a:p>
            <a:pPr lvl="1">
              <a:lnSpc>
                <a:spcPct val="100000"/>
              </a:lnSpc>
            </a:pPr>
            <a:r>
              <a:rPr lang="zh-CN" altLang="en-US" sz="2400" dirty="0">
                <a:latin typeface="Arial" charset="0"/>
                <a:ea typeface="黑体" pitchFamily="2" charset="-122"/>
              </a:rPr>
              <a:t>不同的差错恢复方法</a:t>
            </a:r>
          </a:p>
          <a:p>
            <a:pPr lvl="1">
              <a:lnSpc>
                <a:spcPct val="100000"/>
              </a:lnSpc>
            </a:pPr>
            <a:r>
              <a:rPr lang="zh-CN" altLang="en-US" sz="2400" dirty="0">
                <a:latin typeface="Arial" charset="0"/>
                <a:ea typeface="黑体" pitchFamily="2" charset="-122"/>
              </a:rPr>
              <a:t>不同的状态报告方法</a:t>
            </a:r>
          </a:p>
          <a:p>
            <a:pPr lvl="1">
              <a:lnSpc>
                <a:spcPct val="100000"/>
              </a:lnSpc>
            </a:pPr>
            <a:r>
              <a:rPr lang="zh-CN" altLang="en-US" sz="2400" dirty="0">
                <a:latin typeface="Arial" charset="0"/>
                <a:ea typeface="黑体" pitchFamily="2" charset="-122"/>
              </a:rPr>
              <a:t>不同的路由选择技术</a:t>
            </a:r>
          </a:p>
          <a:p>
            <a:pPr lvl="1">
              <a:lnSpc>
                <a:spcPct val="100000"/>
              </a:lnSpc>
            </a:pPr>
            <a:r>
              <a:rPr lang="zh-CN" altLang="en-US" sz="2400" dirty="0">
                <a:latin typeface="Arial" charset="0"/>
                <a:ea typeface="黑体" pitchFamily="2" charset="-122"/>
              </a:rPr>
              <a:t>不同的用户接入控制</a:t>
            </a:r>
          </a:p>
          <a:p>
            <a:pPr lvl="1">
              <a:lnSpc>
                <a:spcPct val="100000"/>
              </a:lnSpc>
            </a:pPr>
            <a:r>
              <a:rPr lang="zh-CN" altLang="en-US" sz="2400" dirty="0">
                <a:latin typeface="Arial" charset="0"/>
                <a:ea typeface="黑体" pitchFamily="2" charset="-122"/>
              </a:rPr>
              <a:t>不同的服务（面向连接服务和无连接服务）</a:t>
            </a:r>
          </a:p>
          <a:p>
            <a:pPr lvl="1">
              <a:lnSpc>
                <a:spcPct val="100000"/>
              </a:lnSpc>
            </a:pPr>
            <a:r>
              <a:rPr lang="zh-CN" altLang="en-US" sz="2400" dirty="0">
                <a:latin typeface="Arial" charset="0"/>
                <a:ea typeface="黑体" pitchFamily="2" charset="-122"/>
              </a:rPr>
              <a:t>不同的管理与控制方式 </a:t>
            </a:r>
            <a:r>
              <a:rPr lang="zh-CN" altLang="en-US" sz="2400" dirty="0" smtClean="0">
                <a:latin typeface="Arial" charset="0"/>
                <a:ea typeface="黑体" pitchFamily="2" charset="-122"/>
              </a:rPr>
              <a:t> 等</a:t>
            </a:r>
            <a:endParaRPr lang="zh-CN" altLang="en-US" sz="2400" dirty="0">
              <a:latin typeface="Arial" charset="0"/>
              <a:ea typeface="黑体" pitchFamily="2" charset="-122"/>
            </a:endParaRPr>
          </a:p>
        </p:txBody>
      </p:sp>
      <p:sp>
        <p:nvSpPr>
          <p:cNvPr id="2" name="矩形 1"/>
          <p:cNvSpPr/>
          <p:nvPr/>
        </p:nvSpPr>
        <p:spPr>
          <a:xfrm>
            <a:off x="5601072" y="2996952"/>
            <a:ext cx="3744416" cy="1077218"/>
          </a:xfrm>
          <a:prstGeom prst="rect">
            <a:avLst/>
          </a:prstGeom>
          <a:solidFill>
            <a:srgbClr val="FF0000"/>
          </a:solidFill>
        </p:spPr>
        <p:txBody>
          <a:bodyPr wrap="square">
            <a:spAutoFit/>
          </a:bodyPr>
          <a:lstStyle/>
          <a:p>
            <a:pPr algn="ctr"/>
            <a:r>
              <a:rPr lang="zh-CN" altLang="en-US" sz="3200" b="1" dirty="0" smtClean="0">
                <a:solidFill>
                  <a:schemeClr val="bg1"/>
                </a:solidFill>
                <a:latin typeface="+mn-lt"/>
                <a:ea typeface="黑体" pitchFamily="2" charset="-122"/>
              </a:rPr>
              <a:t>如何</a:t>
            </a:r>
            <a:r>
              <a:rPr lang="zh-CN" altLang="zh-CN" sz="3200" b="1" dirty="0" smtClean="0">
                <a:solidFill>
                  <a:schemeClr val="bg1"/>
                </a:solidFill>
                <a:latin typeface="+mn-lt"/>
                <a:ea typeface="黑体" pitchFamily="2" charset="-122"/>
              </a:rPr>
              <a:t>将</a:t>
            </a:r>
            <a:r>
              <a:rPr lang="zh-CN" altLang="en-US" sz="3200" b="1" dirty="0" smtClean="0">
                <a:solidFill>
                  <a:schemeClr val="bg1"/>
                </a:solidFill>
                <a:latin typeface="+mn-lt"/>
                <a:ea typeface="黑体" pitchFamily="2" charset="-122"/>
              </a:rPr>
              <a:t>异构的</a:t>
            </a:r>
            <a:r>
              <a:rPr lang="zh-CN" altLang="zh-CN" sz="3200" b="1" dirty="0" smtClean="0">
                <a:solidFill>
                  <a:schemeClr val="bg1"/>
                </a:solidFill>
                <a:latin typeface="+mn-lt"/>
                <a:ea typeface="黑体" pitchFamily="2" charset="-122"/>
              </a:rPr>
              <a:t>网络</a:t>
            </a:r>
            <a:endParaRPr lang="en-US" altLang="zh-CN" sz="3200" b="1" dirty="0" smtClean="0">
              <a:solidFill>
                <a:schemeClr val="bg1"/>
              </a:solidFill>
              <a:latin typeface="+mn-lt"/>
              <a:ea typeface="黑体" pitchFamily="2" charset="-122"/>
            </a:endParaRPr>
          </a:p>
          <a:p>
            <a:pPr algn="ctr"/>
            <a:r>
              <a:rPr lang="zh-CN" altLang="zh-CN" sz="3200" b="1" dirty="0" smtClean="0">
                <a:solidFill>
                  <a:schemeClr val="bg1"/>
                </a:solidFill>
                <a:latin typeface="+mn-lt"/>
                <a:ea typeface="黑体" pitchFamily="2" charset="-122"/>
              </a:rPr>
              <a:t>互相</a:t>
            </a:r>
            <a:r>
              <a:rPr lang="zh-CN" altLang="zh-CN" sz="3200" b="1" dirty="0">
                <a:solidFill>
                  <a:schemeClr val="bg1"/>
                </a:solidFill>
                <a:latin typeface="+mn-lt"/>
                <a:ea typeface="黑体" pitchFamily="2" charset="-122"/>
              </a:rPr>
              <a:t>连接</a:t>
            </a:r>
            <a:r>
              <a:rPr lang="zh-CN" altLang="zh-CN" sz="3200" b="1" dirty="0" smtClean="0">
                <a:solidFill>
                  <a:schemeClr val="bg1"/>
                </a:solidFill>
                <a:latin typeface="+mn-lt"/>
                <a:ea typeface="黑体" pitchFamily="2" charset="-122"/>
              </a:rPr>
              <a:t>起来</a:t>
            </a:r>
            <a:r>
              <a:rPr lang="zh-CN" altLang="en-US" sz="3200" b="1" dirty="0" smtClean="0">
                <a:solidFill>
                  <a:schemeClr val="bg1"/>
                </a:solidFill>
                <a:latin typeface="+mn-lt"/>
                <a:ea typeface="黑体" pitchFamily="2" charset="-122"/>
              </a:rPr>
              <a:t>？</a:t>
            </a:r>
            <a:endParaRPr lang="zh-CN" altLang="en-US" sz="3200" b="1" dirty="0">
              <a:solidFill>
                <a:schemeClr val="bg1"/>
              </a:solidFill>
              <a:latin typeface="+mn-lt"/>
              <a:ea typeface="黑体" pitchFamily="2" charset="-122"/>
            </a:endParaRPr>
          </a:p>
        </p:txBody>
      </p:sp>
    </p:spTree>
    <p:extLst>
      <p:ext uri="{BB962C8B-B14F-4D97-AF65-F5344CB8AC3E}">
        <p14:creationId xmlns:p14="http://schemas.microsoft.com/office/powerpoint/2010/main" val="2093694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3"/>
          <p:cNvSpPr>
            <a:spLocks noGrp="1" noChangeArrowheads="1"/>
          </p:cNvSpPr>
          <p:nvPr>
            <p:ph type="title"/>
          </p:nvPr>
        </p:nvSpPr>
        <p:spPr/>
        <p:txBody>
          <a:bodyPr/>
          <a:lstStyle/>
          <a:p>
            <a:pPr algn="ctr"/>
            <a:r>
              <a:rPr lang="zh-CN" altLang="en-US" dirty="0" smtClean="0"/>
              <a:t>使用</a:t>
            </a:r>
            <a:r>
              <a:rPr lang="zh-CN" altLang="en-US" dirty="0"/>
              <a:t>一些</a:t>
            </a:r>
            <a:r>
              <a:rPr lang="zh-CN" altLang="en-US" dirty="0" smtClean="0"/>
              <a:t>中间设备进行互连 </a:t>
            </a:r>
            <a:endParaRPr lang="zh-CN" altLang="en-US" dirty="0"/>
          </a:p>
        </p:txBody>
      </p:sp>
      <p:sp>
        <p:nvSpPr>
          <p:cNvPr id="351234" name="Rectangle 2"/>
          <p:cNvSpPr>
            <a:spLocks noGrp="1" noChangeArrowheads="1"/>
          </p:cNvSpPr>
          <p:nvPr>
            <p:ph idx="1"/>
          </p:nvPr>
        </p:nvSpPr>
        <p:spPr/>
        <p:txBody>
          <a:bodyPr/>
          <a:lstStyle/>
          <a:p>
            <a:pPr>
              <a:lnSpc>
                <a:spcPct val="120000"/>
              </a:lnSpc>
            </a:pPr>
            <a:r>
              <a:rPr lang="zh-CN" altLang="en-US" dirty="0" smtClean="0"/>
              <a:t>将网络</a:t>
            </a:r>
            <a:r>
              <a:rPr lang="zh-CN" altLang="en-US" dirty="0"/>
              <a:t>互相连接</a:t>
            </a:r>
            <a:r>
              <a:rPr lang="zh-CN" altLang="en-US" dirty="0" smtClean="0"/>
              <a:t>起来要</a:t>
            </a:r>
            <a:r>
              <a:rPr lang="zh-CN" altLang="en-US" dirty="0"/>
              <a:t>使用一些</a:t>
            </a:r>
            <a:r>
              <a:rPr lang="zh-CN" altLang="en-US" dirty="0" smtClean="0"/>
              <a:t>中间设备。 </a:t>
            </a:r>
            <a:endParaRPr lang="en-US" altLang="zh-CN" dirty="0" smtClean="0">
              <a:solidFill>
                <a:schemeClr val="hlink"/>
              </a:solidFill>
            </a:endParaRPr>
          </a:p>
          <a:p>
            <a:pPr>
              <a:lnSpc>
                <a:spcPct val="120000"/>
              </a:lnSpc>
            </a:pPr>
            <a:r>
              <a:rPr lang="zh-CN" altLang="en-US" dirty="0" smtClean="0"/>
              <a:t>中间设备</a:t>
            </a:r>
            <a:r>
              <a:rPr lang="zh-CN" altLang="en-US" dirty="0"/>
              <a:t>又称为</a:t>
            </a:r>
            <a:r>
              <a:rPr lang="zh-CN" altLang="en-US" dirty="0">
                <a:solidFill>
                  <a:srgbClr val="FF0000"/>
                </a:solidFill>
              </a:rPr>
              <a:t>中间系统</a:t>
            </a:r>
            <a:r>
              <a:rPr lang="zh-CN" altLang="en-US" dirty="0"/>
              <a:t>或</a:t>
            </a:r>
            <a:r>
              <a:rPr lang="zh-CN" altLang="en-US" dirty="0" smtClean="0">
                <a:solidFill>
                  <a:srgbClr val="FF0000"/>
                </a:solidFill>
              </a:rPr>
              <a:t>中继 </a:t>
            </a:r>
            <a:r>
              <a:rPr lang="en-US" altLang="zh-CN" dirty="0" smtClean="0">
                <a:solidFill>
                  <a:srgbClr val="FF0000"/>
                </a:solidFill>
              </a:rPr>
              <a:t>(</a:t>
            </a:r>
            <a:r>
              <a:rPr lang="en-US" altLang="zh-CN" dirty="0">
                <a:solidFill>
                  <a:srgbClr val="FF0000"/>
                </a:solidFill>
              </a:rPr>
              <a:t>relay)</a:t>
            </a:r>
            <a:r>
              <a:rPr lang="zh-CN" altLang="en-US" dirty="0">
                <a:solidFill>
                  <a:srgbClr val="FF0000"/>
                </a:solidFill>
              </a:rPr>
              <a:t>系统。</a:t>
            </a:r>
            <a:endParaRPr lang="en-US" altLang="zh-CN" dirty="0">
              <a:solidFill>
                <a:srgbClr val="FF0000"/>
              </a:solidFill>
            </a:endParaRPr>
          </a:p>
          <a:p>
            <a:pPr>
              <a:lnSpc>
                <a:spcPct val="120000"/>
              </a:lnSpc>
            </a:pPr>
            <a:r>
              <a:rPr lang="zh-CN" altLang="zh-CN" dirty="0" smtClean="0"/>
              <a:t>有以下</a:t>
            </a:r>
            <a:r>
              <a:rPr lang="zh-CN" altLang="en-US" dirty="0"/>
              <a:t>五</a:t>
            </a:r>
            <a:r>
              <a:rPr lang="zh-CN" altLang="zh-CN" dirty="0" smtClean="0"/>
              <a:t>种</a:t>
            </a:r>
            <a:r>
              <a:rPr lang="zh-CN" altLang="zh-CN" dirty="0"/>
              <a:t>不同的中间设备</a:t>
            </a:r>
            <a:r>
              <a:rPr lang="zh-CN" altLang="zh-CN" dirty="0" smtClean="0"/>
              <a:t>：</a:t>
            </a:r>
            <a:endParaRPr lang="zh-CN" altLang="en-US" dirty="0"/>
          </a:p>
          <a:p>
            <a:pPr lvl="1">
              <a:lnSpc>
                <a:spcPct val="120000"/>
              </a:lnSpc>
            </a:pPr>
            <a:r>
              <a:rPr lang="zh-CN" altLang="en-US" dirty="0">
                <a:solidFill>
                  <a:srgbClr val="0000FF"/>
                </a:solidFill>
                <a:latin typeface="Arial" charset="0"/>
                <a:ea typeface="黑体" pitchFamily="2" charset="-122"/>
              </a:rPr>
              <a:t>物理层</a:t>
            </a:r>
            <a:r>
              <a:rPr lang="zh-CN" altLang="en-US" dirty="0">
                <a:latin typeface="Arial" charset="0"/>
                <a:ea typeface="黑体" pitchFamily="2" charset="-122"/>
              </a:rPr>
              <a:t>中继系统：</a:t>
            </a:r>
            <a:r>
              <a:rPr lang="zh-CN" altLang="en-US" dirty="0" smtClean="0">
                <a:solidFill>
                  <a:srgbClr val="FF0000"/>
                </a:solidFill>
                <a:latin typeface="Arial" charset="0"/>
                <a:ea typeface="黑体" pitchFamily="2" charset="-122"/>
              </a:rPr>
              <a:t>转发器 </a:t>
            </a:r>
            <a:r>
              <a:rPr lang="en-US" altLang="zh-CN" dirty="0" smtClean="0">
                <a:latin typeface="Arial" charset="0"/>
                <a:ea typeface="黑体" pitchFamily="2" charset="-122"/>
              </a:rPr>
              <a:t>(</a:t>
            </a:r>
            <a:r>
              <a:rPr lang="en-US" altLang="zh-CN" dirty="0">
                <a:latin typeface="Arial" charset="0"/>
                <a:ea typeface="黑体" pitchFamily="2" charset="-122"/>
              </a:rPr>
              <a:t>repeater)</a:t>
            </a:r>
            <a:r>
              <a:rPr lang="zh-CN" altLang="en-US" dirty="0">
                <a:latin typeface="Arial" charset="0"/>
                <a:ea typeface="黑体" pitchFamily="2" charset="-122"/>
              </a:rPr>
              <a:t>。</a:t>
            </a:r>
          </a:p>
          <a:p>
            <a:pPr lvl="1">
              <a:lnSpc>
                <a:spcPct val="120000"/>
              </a:lnSpc>
            </a:pPr>
            <a:r>
              <a:rPr lang="zh-CN" altLang="en-US" dirty="0">
                <a:solidFill>
                  <a:srgbClr val="0000FF"/>
                </a:solidFill>
                <a:latin typeface="Arial" charset="0"/>
                <a:ea typeface="黑体" pitchFamily="2" charset="-122"/>
              </a:rPr>
              <a:t>数据链路层</a:t>
            </a:r>
            <a:r>
              <a:rPr lang="zh-CN" altLang="en-US" dirty="0">
                <a:latin typeface="Arial" charset="0"/>
                <a:ea typeface="黑体" pitchFamily="2" charset="-122"/>
              </a:rPr>
              <a:t>中继系统：</a:t>
            </a:r>
            <a:r>
              <a:rPr lang="zh-CN" altLang="en-US" dirty="0" smtClean="0">
                <a:solidFill>
                  <a:srgbClr val="FF0000"/>
                </a:solidFill>
                <a:latin typeface="Arial" charset="0"/>
                <a:ea typeface="黑体" pitchFamily="2" charset="-122"/>
              </a:rPr>
              <a:t>网桥 </a:t>
            </a:r>
            <a:r>
              <a:rPr lang="zh-CN" altLang="en-US" dirty="0" smtClean="0">
                <a:latin typeface="Arial" charset="0"/>
                <a:ea typeface="黑体" pitchFamily="2" charset="-122"/>
              </a:rPr>
              <a:t>或 </a:t>
            </a:r>
            <a:r>
              <a:rPr lang="zh-CN" altLang="en-US" dirty="0" smtClean="0">
                <a:solidFill>
                  <a:srgbClr val="FF0000"/>
                </a:solidFill>
                <a:latin typeface="Arial" charset="0"/>
                <a:ea typeface="黑体" pitchFamily="2" charset="-122"/>
              </a:rPr>
              <a:t>桥接器 </a:t>
            </a:r>
            <a:r>
              <a:rPr lang="en-US" altLang="zh-CN" dirty="0" smtClean="0">
                <a:latin typeface="Arial" charset="0"/>
                <a:ea typeface="黑体" pitchFamily="2" charset="-122"/>
              </a:rPr>
              <a:t>(</a:t>
            </a:r>
            <a:r>
              <a:rPr lang="en-US" altLang="zh-CN" dirty="0">
                <a:latin typeface="Arial" charset="0"/>
                <a:ea typeface="黑体" pitchFamily="2" charset="-122"/>
              </a:rPr>
              <a:t>bridge)</a:t>
            </a:r>
            <a:r>
              <a:rPr lang="zh-CN" altLang="en-US" dirty="0">
                <a:latin typeface="Arial" charset="0"/>
                <a:ea typeface="黑体" pitchFamily="2" charset="-122"/>
              </a:rPr>
              <a:t>。</a:t>
            </a:r>
          </a:p>
          <a:p>
            <a:pPr lvl="1">
              <a:lnSpc>
                <a:spcPct val="120000"/>
              </a:lnSpc>
            </a:pPr>
            <a:r>
              <a:rPr lang="zh-CN" altLang="en-US" dirty="0">
                <a:solidFill>
                  <a:srgbClr val="0000FF"/>
                </a:solidFill>
                <a:latin typeface="Arial" charset="0"/>
                <a:ea typeface="黑体" pitchFamily="2" charset="-122"/>
              </a:rPr>
              <a:t>网络层</a:t>
            </a:r>
            <a:r>
              <a:rPr lang="zh-CN" altLang="en-US" dirty="0">
                <a:latin typeface="Arial" charset="0"/>
                <a:ea typeface="黑体" pitchFamily="2" charset="-122"/>
              </a:rPr>
              <a:t>中继系统：</a:t>
            </a:r>
            <a:r>
              <a:rPr lang="zh-CN" altLang="en-US" dirty="0" smtClean="0">
                <a:solidFill>
                  <a:srgbClr val="FF0000"/>
                </a:solidFill>
                <a:latin typeface="Arial" charset="0"/>
                <a:ea typeface="黑体" pitchFamily="2" charset="-122"/>
              </a:rPr>
              <a:t>路由器 </a:t>
            </a:r>
            <a:r>
              <a:rPr lang="en-US" altLang="zh-CN" dirty="0" smtClean="0">
                <a:latin typeface="Arial" charset="0"/>
                <a:ea typeface="黑体" pitchFamily="2" charset="-122"/>
              </a:rPr>
              <a:t>(</a:t>
            </a:r>
            <a:r>
              <a:rPr lang="en-US" altLang="zh-CN" dirty="0">
                <a:latin typeface="Arial" charset="0"/>
                <a:ea typeface="黑体" pitchFamily="2" charset="-122"/>
              </a:rPr>
              <a:t>router)</a:t>
            </a:r>
            <a:r>
              <a:rPr lang="zh-CN" altLang="en-US" dirty="0">
                <a:latin typeface="Arial" charset="0"/>
                <a:ea typeface="黑体" pitchFamily="2" charset="-122"/>
              </a:rPr>
              <a:t>。</a:t>
            </a:r>
          </a:p>
          <a:p>
            <a:pPr lvl="1">
              <a:lnSpc>
                <a:spcPct val="120000"/>
              </a:lnSpc>
            </a:pPr>
            <a:r>
              <a:rPr lang="zh-CN" altLang="en-US" dirty="0">
                <a:latin typeface="Arial" charset="0"/>
                <a:ea typeface="黑体" pitchFamily="2" charset="-122"/>
              </a:rPr>
              <a:t>网桥和路由器的</a:t>
            </a:r>
            <a:r>
              <a:rPr lang="zh-CN" altLang="en-US" dirty="0">
                <a:solidFill>
                  <a:srgbClr val="0000FF"/>
                </a:solidFill>
                <a:latin typeface="Arial" charset="0"/>
                <a:ea typeface="黑体" pitchFamily="2" charset="-122"/>
              </a:rPr>
              <a:t>混合物</a:t>
            </a:r>
            <a:r>
              <a:rPr lang="zh-CN" altLang="en-US" dirty="0">
                <a:latin typeface="Arial" charset="0"/>
                <a:ea typeface="黑体" pitchFamily="2" charset="-122"/>
              </a:rPr>
              <a:t>：</a:t>
            </a:r>
            <a:r>
              <a:rPr lang="zh-CN" altLang="en-US" dirty="0">
                <a:solidFill>
                  <a:srgbClr val="FF0000"/>
                </a:solidFill>
                <a:latin typeface="Arial" charset="0"/>
                <a:ea typeface="黑体" pitchFamily="2" charset="-122"/>
              </a:rPr>
              <a:t>桥路</a:t>
            </a:r>
            <a:r>
              <a:rPr lang="zh-CN" altLang="en-US" dirty="0" smtClean="0">
                <a:solidFill>
                  <a:srgbClr val="FF0000"/>
                </a:solidFill>
                <a:latin typeface="Arial" charset="0"/>
                <a:ea typeface="黑体" pitchFamily="2" charset="-122"/>
              </a:rPr>
              <a:t>器 </a:t>
            </a:r>
            <a:r>
              <a:rPr lang="en-US" altLang="zh-CN" dirty="0" smtClean="0">
                <a:latin typeface="Arial" charset="0"/>
                <a:ea typeface="黑体" pitchFamily="2" charset="-122"/>
              </a:rPr>
              <a:t>(</a:t>
            </a:r>
            <a:r>
              <a:rPr lang="en-US" altLang="zh-CN" dirty="0" err="1">
                <a:latin typeface="Arial" charset="0"/>
                <a:ea typeface="黑体" pitchFamily="2" charset="-122"/>
              </a:rPr>
              <a:t>brouter</a:t>
            </a:r>
            <a:r>
              <a:rPr lang="en-US" altLang="zh-CN" dirty="0">
                <a:latin typeface="Arial" charset="0"/>
                <a:ea typeface="黑体" pitchFamily="2" charset="-122"/>
              </a:rPr>
              <a:t>)</a:t>
            </a:r>
            <a:r>
              <a:rPr lang="zh-CN" altLang="en-US" dirty="0">
                <a:latin typeface="Arial" charset="0"/>
                <a:ea typeface="黑体" pitchFamily="2" charset="-122"/>
              </a:rPr>
              <a:t>。</a:t>
            </a:r>
          </a:p>
          <a:p>
            <a:pPr lvl="1">
              <a:lnSpc>
                <a:spcPct val="120000"/>
              </a:lnSpc>
            </a:pPr>
            <a:r>
              <a:rPr lang="zh-CN" altLang="en-US" dirty="0">
                <a:solidFill>
                  <a:srgbClr val="0000FF"/>
                </a:solidFill>
                <a:latin typeface="Arial" charset="0"/>
                <a:ea typeface="黑体" pitchFamily="2" charset="-122"/>
              </a:rPr>
              <a:t>网络层以上</a:t>
            </a:r>
            <a:r>
              <a:rPr lang="zh-CN" altLang="en-US" dirty="0">
                <a:latin typeface="Arial" charset="0"/>
                <a:ea typeface="黑体" pitchFamily="2" charset="-122"/>
              </a:rPr>
              <a:t>的中继系统：</a:t>
            </a:r>
            <a:r>
              <a:rPr lang="zh-CN" altLang="en-US" dirty="0" smtClean="0">
                <a:solidFill>
                  <a:srgbClr val="FF0000"/>
                </a:solidFill>
                <a:latin typeface="Arial" charset="0"/>
                <a:ea typeface="黑体" pitchFamily="2" charset="-122"/>
              </a:rPr>
              <a:t>网关 </a:t>
            </a:r>
            <a:r>
              <a:rPr lang="en-US" altLang="zh-CN" dirty="0" smtClean="0">
                <a:latin typeface="Arial" charset="0"/>
                <a:ea typeface="黑体" pitchFamily="2" charset="-122"/>
              </a:rPr>
              <a:t>(</a:t>
            </a:r>
            <a:r>
              <a:rPr lang="en-US" altLang="zh-CN" dirty="0">
                <a:latin typeface="Arial" charset="0"/>
                <a:ea typeface="黑体" pitchFamily="2" charset="-122"/>
              </a:rPr>
              <a:t>gateway)</a:t>
            </a:r>
            <a:r>
              <a:rPr lang="zh-CN" altLang="en-US" dirty="0">
                <a:latin typeface="Arial" charset="0"/>
                <a:ea typeface="黑体" pitchFamily="2" charset="-122"/>
              </a:rPr>
              <a:t>。</a:t>
            </a:r>
            <a:r>
              <a:rPr lang="zh-CN" altLang="en-US" dirty="0"/>
              <a:t>  </a:t>
            </a:r>
          </a:p>
        </p:txBody>
      </p:sp>
    </p:spTree>
    <p:extLst>
      <p:ext uri="{BB962C8B-B14F-4D97-AF65-F5344CB8AC3E}">
        <p14:creationId xmlns:p14="http://schemas.microsoft.com/office/powerpoint/2010/main" val="33598649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234">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234">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234">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1234">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12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9" name="Rectangle 3"/>
          <p:cNvSpPr>
            <a:spLocks noGrp="1" noChangeArrowheads="1"/>
          </p:cNvSpPr>
          <p:nvPr>
            <p:ph type="title"/>
          </p:nvPr>
        </p:nvSpPr>
        <p:spPr/>
        <p:txBody>
          <a:bodyPr/>
          <a:lstStyle/>
          <a:p>
            <a:pPr algn="ctr"/>
            <a:r>
              <a:rPr lang="zh-CN" altLang="en-US"/>
              <a:t>网络互连使用路由器 </a:t>
            </a:r>
          </a:p>
        </p:txBody>
      </p:sp>
      <p:sp>
        <p:nvSpPr>
          <p:cNvPr id="352258" name="Rectangle 2"/>
          <p:cNvSpPr>
            <a:spLocks noGrp="1" noChangeArrowheads="1"/>
          </p:cNvSpPr>
          <p:nvPr>
            <p:ph idx="1"/>
          </p:nvPr>
        </p:nvSpPr>
        <p:spPr/>
        <p:txBody>
          <a:bodyPr/>
          <a:lstStyle/>
          <a:p>
            <a:r>
              <a:rPr lang="zh-CN" altLang="en-US" dirty="0"/>
              <a:t>当中继系统是转发器或网桥时，一般并不称之为网络互连，因为这仅仅是把一个网络扩大了，而这仍然是一个网络。 </a:t>
            </a:r>
          </a:p>
          <a:p>
            <a:r>
              <a:rPr lang="zh-CN" altLang="en-US" dirty="0"/>
              <a:t>网关由于比较复杂，目前使用得较少。</a:t>
            </a:r>
          </a:p>
          <a:p>
            <a:r>
              <a:rPr lang="zh-CN" altLang="zh-CN" dirty="0">
                <a:solidFill>
                  <a:srgbClr val="FF0000"/>
                </a:solidFill>
              </a:rPr>
              <a:t>网络互连</a:t>
            </a:r>
            <a:r>
              <a:rPr lang="zh-CN" altLang="en-US" dirty="0">
                <a:solidFill>
                  <a:srgbClr val="FF0000"/>
                </a:solidFill>
              </a:rPr>
              <a:t>都</a:t>
            </a:r>
            <a:r>
              <a:rPr lang="zh-CN" altLang="en-US" dirty="0" smtClean="0">
                <a:solidFill>
                  <a:srgbClr val="FF0000"/>
                </a:solidFill>
              </a:rPr>
              <a:t>是</a:t>
            </a:r>
            <a:r>
              <a:rPr lang="zh-CN" altLang="en-US" dirty="0">
                <a:solidFill>
                  <a:srgbClr val="FF0000"/>
                </a:solidFill>
              </a:rPr>
              <a:t>指用路由器</a:t>
            </a:r>
            <a:r>
              <a:rPr lang="zh-CN" altLang="en-US" dirty="0" smtClean="0">
                <a:solidFill>
                  <a:srgbClr val="FF0000"/>
                </a:solidFill>
              </a:rPr>
              <a:t>进行</a:t>
            </a:r>
            <a:r>
              <a:rPr lang="zh-CN" altLang="zh-CN" dirty="0">
                <a:solidFill>
                  <a:srgbClr val="FF0000"/>
                </a:solidFill>
              </a:rPr>
              <a:t>网络互连和路由选择</a:t>
            </a:r>
            <a:r>
              <a:rPr lang="zh-CN" altLang="en-US" dirty="0">
                <a:solidFill>
                  <a:srgbClr val="FF0000"/>
                </a:solidFill>
              </a:rPr>
              <a:t>。</a:t>
            </a:r>
          </a:p>
          <a:p>
            <a:r>
              <a:rPr lang="zh-CN" altLang="en-US" dirty="0"/>
              <a:t>由于历史的原因，许多有关 </a:t>
            </a:r>
            <a:r>
              <a:rPr lang="en-US" altLang="zh-CN" dirty="0"/>
              <a:t>TCP/IP</a:t>
            </a:r>
            <a:r>
              <a:rPr lang="en-US" altLang="zh-CN" b="1" dirty="0"/>
              <a:t> </a:t>
            </a:r>
            <a:r>
              <a:rPr lang="zh-CN" altLang="en-US" dirty="0"/>
              <a:t>的文献将网络层使用的路由器称为</a:t>
            </a:r>
            <a:r>
              <a:rPr lang="zh-CN" altLang="en-US" dirty="0">
                <a:solidFill>
                  <a:srgbClr val="FF0000"/>
                </a:solidFill>
              </a:rPr>
              <a:t>网关。 </a:t>
            </a:r>
            <a:r>
              <a:rPr lang="zh-CN" altLang="en-US" dirty="0"/>
              <a:t>  </a:t>
            </a:r>
          </a:p>
          <a:p>
            <a:endParaRPr lang="en-US" altLang="zh-CN" dirty="0"/>
          </a:p>
        </p:txBody>
      </p:sp>
    </p:spTree>
    <p:extLst>
      <p:ext uri="{BB962C8B-B14F-4D97-AF65-F5344CB8AC3E}">
        <p14:creationId xmlns:p14="http://schemas.microsoft.com/office/powerpoint/2010/main" val="1062665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225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225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225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title"/>
          </p:nvPr>
        </p:nvSpPr>
        <p:spPr/>
        <p:txBody>
          <a:bodyPr/>
          <a:lstStyle/>
          <a:p>
            <a:pPr algn="ctr"/>
            <a:r>
              <a:rPr lang="zh-CN" altLang="en-US"/>
              <a:t>互连网络与虚拟互连网络 </a:t>
            </a:r>
          </a:p>
        </p:txBody>
      </p:sp>
      <p:grpSp>
        <p:nvGrpSpPr>
          <p:cNvPr id="5" name="组合 4"/>
          <p:cNvGrpSpPr/>
          <p:nvPr/>
        </p:nvGrpSpPr>
        <p:grpSpPr>
          <a:xfrm>
            <a:off x="472116" y="1268760"/>
            <a:ext cx="9103164" cy="4566121"/>
            <a:chOff x="472116" y="1268760"/>
            <a:chExt cx="9103164" cy="4566121"/>
          </a:xfrm>
        </p:grpSpPr>
        <p:grpSp>
          <p:nvGrpSpPr>
            <p:cNvPr id="4" name="组合 3"/>
            <p:cNvGrpSpPr/>
            <p:nvPr/>
          </p:nvGrpSpPr>
          <p:grpSpPr>
            <a:xfrm>
              <a:off x="472116" y="1268760"/>
              <a:ext cx="4192852" cy="4566121"/>
              <a:chOff x="472116" y="1268760"/>
              <a:chExt cx="4192852" cy="4566121"/>
            </a:xfrm>
          </p:grpSpPr>
          <p:sp>
            <p:nvSpPr>
              <p:cNvPr id="354316" name="Oval 12"/>
              <p:cNvSpPr>
                <a:spLocks noChangeArrowheads="1"/>
              </p:cNvSpPr>
              <p:nvPr/>
            </p:nvSpPr>
            <p:spPr bwMode="auto">
              <a:xfrm>
                <a:off x="3204864" y="3000723"/>
                <a:ext cx="1460104" cy="1270000"/>
              </a:xfrm>
              <a:prstGeom prst="ellipse">
                <a:avLst/>
              </a:prstGeom>
              <a:solidFill>
                <a:srgbClr val="FFFFFF"/>
              </a:solidFill>
              <a:ln w="9525">
                <a:solidFill>
                  <a:srgbClr val="000000"/>
                </a:solidFill>
                <a:prstDash val="dash"/>
                <a:round/>
                <a:headEnd/>
                <a:tailEnd/>
              </a:ln>
            </p:spPr>
            <p:txBody>
              <a:bodyPr/>
              <a:lstStyle/>
              <a:p>
                <a:endParaRPr lang="zh-CN" altLang="en-US" b="1">
                  <a:solidFill>
                    <a:srgbClr val="000099"/>
                  </a:solidFill>
                  <a:latin typeface="+mn-lt"/>
                  <a:ea typeface="黑体" pitchFamily="2" charset="-122"/>
                </a:endParaRPr>
              </a:p>
            </p:txBody>
          </p:sp>
          <p:sp>
            <p:nvSpPr>
              <p:cNvPr id="354317" name="Oval 13"/>
              <p:cNvSpPr>
                <a:spLocks noChangeArrowheads="1"/>
              </p:cNvSpPr>
              <p:nvPr/>
            </p:nvSpPr>
            <p:spPr bwMode="auto">
              <a:xfrm>
                <a:off x="472116" y="2594323"/>
                <a:ext cx="1432586" cy="1276350"/>
              </a:xfrm>
              <a:prstGeom prst="ellipse">
                <a:avLst/>
              </a:prstGeom>
              <a:solidFill>
                <a:srgbClr val="FFFFFF"/>
              </a:solidFill>
              <a:ln w="9525">
                <a:solidFill>
                  <a:srgbClr val="000000"/>
                </a:solidFill>
                <a:prstDash val="dash"/>
                <a:round/>
                <a:headEnd/>
                <a:tailEnd/>
              </a:ln>
            </p:spPr>
            <p:txBody>
              <a:bodyPr/>
              <a:lstStyle/>
              <a:p>
                <a:endParaRPr lang="zh-CN" altLang="en-US" b="1">
                  <a:solidFill>
                    <a:srgbClr val="000099"/>
                  </a:solidFill>
                  <a:latin typeface="+mn-lt"/>
                  <a:ea typeface="黑体" pitchFamily="2" charset="-122"/>
                </a:endParaRPr>
              </a:p>
            </p:txBody>
          </p:sp>
          <p:sp>
            <p:nvSpPr>
              <p:cNvPr id="354318" name="Oval 14"/>
              <p:cNvSpPr>
                <a:spLocks noChangeArrowheads="1"/>
              </p:cNvSpPr>
              <p:nvPr/>
            </p:nvSpPr>
            <p:spPr bwMode="auto">
              <a:xfrm>
                <a:off x="2976133" y="2148236"/>
                <a:ext cx="1458383" cy="1230313"/>
              </a:xfrm>
              <a:prstGeom prst="ellipse">
                <a:avLst/>
              </a:prstGeom>
              <a:solidFill>
                <a:srgbClr val="FFFFFF"/>
              </a:solidFill>
              <a:ln w="9525">
                <a:solidFill>
                  <a:srgbClr val="000000"/>
                </a:solidFill>
                <a:prstDash val="dash"/>
                <a:round/>
                <a:headEnd/>
                <a:tailEnd/>
              </a:ln>
            </p:spPr>
            <p:txBody>
              <a:bodyPr/>
              <a:lstStyle/>
              <a:p>
                <a:endParaRPr lang="zh-CN" altLang="en-US" b="1">
                  <a:solidFill>
                    <a:srgbClr val="000099"/>
                  </a:solidFill>
                  <a:latin typeface="+mn-lt"/>
                  <a:ea typeface="黑体" pitchFamily="2" charset="-122"/>
                </a:endParaRPr>
              </a:p>
            </p:txBody>
          </p:sp>
          <p:sp>
            <p:nvSpPr>
              <p:cNvPr id="354319" name="Oval 15"/>
              <p:cNvSpPr>
                <a:spLocks noChangeArrowheads="1"/>
              </p:cNvSpPr>
              <p:nvPr/>
            </p:nvSpPr>
            <p:spPr bwMode="auto">
              <a:xfrm>
                <a:off x="2210825" y="3243610"/>
                <a:ext cx="1458383" cy="1296988"/>
              </a:xfrm>
              <a:prstGeom prst="ellipse">
                <a:avLst/>
              </a:prstGeom>
              <a:solidFill>
                <a:srgbClr val="FFFFFF"/>
              </a:solidFill>
              <a:ln w="9525">
                <a:solidFill>
                  <a:srgbClr val="000000"/>
                </a:solidFill>
                <a:prstDash val="dash"/>
                <a:round/>
                <a:headEnd/>
                <a:tailEnd/>
              </a:ln>
            </p:spPr>
            <p:txBody>
              <a:bodyPr/>
              <a:lstStyle/>
              <a:p>
                <a:endParaRPr lang="zh-CN" altLang="en-US" b="1">
                  <a:solidFill>
                    <a:srgbClr val="000099"/>
                  </a:solidFill>
                  <a:latin typeface="+mn-lt"/>
                  <a:ea typeface="黑体" pitchFamily="2" charset="-122"/>
                </a:endParaRPr>
              </a:p>
            </p:txBody>
          </p:sp>
          <p:sp>
            <p:nvSpPr>
              <p:cNvPr id="354320" name="Oval 16"/>
              <p:cNvSpPr>
                <a:spLocks noChangeArrowheads="1"/>
              </p:cNvSpPr>
              <p:nvPr/>
            </p:nvSpPr>
            <p:spPr bwMode="auto">
              <a:xfrm>
                <a:off x="957097" y="3130898"/>
                <a:ext cx="1456663" cy="1230312"/>
              </a:xfrm>
              <a:prstGeom prst="ellipse">
                <a:avLst/>
              </a:prstGeom>
              <a:solidFill>
                <a:srgbClr val="FFFFFF"/>
              </a:solidFill>
              <a:ln w="9525">
                <a:solidFill>
                  <a:srgbClr val="000000"/>
                </a:solidFill>
                <a:prstDash val="dash"/>
                <a:round/>
                <a:headEnd/>
                <a:tailEnd/>
              </a:ln>
            </p:spPr>
            <p:txBody>
              <a:bodyPr/>
              <a:lstStyle/>
              <a:p>
                <a:endParaRPr lang="zh-CN" altLang="en-US" b="1">
                  <a:solidFill>
                    <a:srgbClr val="000099"/>
                  </a:solidFill>
                  <a:latin typeface="+mn-lt"/>
                  <a:ea typeface="黑体" pitchFamily="2" charset="-122"/>
                </a:endParaRPr>
              </a:p>
            </p:txBody>
          </p:sp>
          <p:sp>
            <p:nvSpPr>
              <p:cNvPr id="354321" name="Oval 17"/>
              <p:cNvSpPr>
                <a:spLocks noChangeArrowheads="1"/>
              </p:cNvSpPr>
              <p:nvPr/>
            </p:nvSpPr>
            <p:spPr bwMode="auto">
              <a:xfrm>
                <a:off x="2081841" y="1970436"/>
                <a:ext cx="1432586" cy="1273175"/>
              </a:xfrm>
              <a:prstGeom prst="ellipse">
                <a:avLst/>
              </a:prstGeom>
              <a:solidFill>
                <a:srgbClr val="FFFFFF"/>
              </a:solidFill>
              <a:ln w="9525">
                <a:solidFill>
                  <a:srgbClr val="000000"/>
                </a:solidFill>
                <a:prstDash val="dash"/>
                <a:round/>
                <a:headEnd/>
                <a:tailEnd/>
              </a:ln>
            </p:spPr>
            <p:txBody>
              <a:bodyPr/>
              <a:lstStyle/>
              <a:p>
                <a:endParaRPr lang="zh-CN" altLang="en-US" b="1">
                  <a:solidFill>
                    <a:srgbClr val="000099"/>
                  </a:solidFill>
                  <a:latin typeface="+mn-lt"/>
                  <a:ea typeface="黑体" pitchFamily="2" charset="-122"/>
                </a:endParaRPr>
              </a:p>
            </p:txBody>
          </p:sp>
          <p:sp>
            <p:nvSpPr>
              <p:cNvPr id="354322" name="Oval 18"/>
              <p:cNvSpPr>
                <a:spLocks noChangeArrowheads="1"/>
              </p:cNvSpPr>
              <p:nvPr/>
            </p:nvSpPr>
            <p:spPr bwMode="auto">
              <a:xfrm>
                <a:off x="1161752" y="1970435"/>
                <a:ext cx="1432587" cy="1225550"/>
              </a:xfrm>
              <a:prstGeom prst="ellipse">
                <a:avLst/>
              </a:prstGeom>
              <a:solidFill>
                <a:srgbClr val="FFFFFF"/>
              </a:solidFill>
              <a:ln w="9525">
                <a:solidFill>
                  <a:srgbClr val="000000"/>
                </a:solidFill>
                <a:prstDash val="dash"/>
                <a:round/>
                <a:headEnd/>
                <a:tailEnd/>
              </a:ln>
            </p:spPr>
            <p:txBody>
              <a:bodyPr/>
              <a:lstStyle/>
              <a:p>
                <a:endParaRPr lang="zh-CN" altLang="en-US" b="1">
                  <a:solidFill>
                    <a:srgbClr val="000099"/>
                  </a:solidFill>
                  <a:latin typeface="+mn-lt"/>
                  <a:ea typeface="黑体" pitchFamily="2" charset="-122"/>
                </a:endParaRPr>
              </a:p>
            </p:txBody>
          </p:sp>
          <p:sp>
            <p:nvSpPr>
              <p:cNvPr id="354323" name="Oval 19"/>
              <p:cNvSpPr>
                <a:spLocks noChangeArrowheads="1"/>
              </p:cNvSpPr>
              <p:nvPr/>
            </p:nvSpPr>
            <p:spPr bwMode="auto">
              <a:xfrm>
                <a:off x="855629" y="2259361"/>
                <a:ext cx="3475700" cy="1768475"/>
              </a:xfrm>
              <a:prstGeom prst="ellipse">
                <a:avLst/>
              </a:prstGeom>
              <a:solidFill>
                <a:srgbClr val="FFFFFF"/>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endParaRPr lang="zh-CN" altLang="en-US" b="1">
                  <a:solidFill>
                    <a:srgbClr val="000099"/>
                  </a:solidFill>
                  <a:latin typeface="+mn-lt"/>
                  <a:ea typeface="黑体" pitchFamily="2" charset="-122"/>
                </a:endParaRPr>
              </a:p>
            </p:txBody>
          </p:sp>
          <p:sp>
            <p:nvSpPr>
              <p:cNvPr id="354324" name="Line 20"/>
              <p:cNvSpPr>
                <a:spLocks noChangeShapeType="1"/>
              </p:cNvSpPr>
              <p:nvPr/>
            </p:nvSpPr>
            <p:spPr bwMode="auto">
              <a:xfrm>
                <a:off x="2945177" y="1637060"/>
                <a:ext cx="221853" cy="7127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25" name="Line 21"/>
              <p:cNvSpPr>
                <a:spLocks noChangeShapeType="1"/>
              </p:cNvSpPr>
              <p:nvPr/>
            </p:nvSpPr>
            <p:spPr bwMode="auto">
              <a:xfrm>
                <a:off x="2929698" y="3332511"/>
                <a:ext cx="373195" cy="365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26" name="Line 22"/>
              <p:cNvSpPr>
                <a:spLocks noChangeShapeType="1"/>
              </p:cNvSpPr>
              <p:nvPr/>
            </p:nvSpPr>
            <p:spPr bwMode="auto">
              <a:xfrm flipH="1" flipV="1">
                <a:off x="3971891" y="4213573"/>
                <a:ext cx="318162" cy="5889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27" name="Line 23"/>
              <p:cNvSpPr>
                <a:spLocks noChangeShapeType="1"/>
              </p:cNvSpPr>
              <p:nvPr/>
            </p:nvSpPr>
            <p:spPr bwMode="auto">
              <a:xfrm flipH="1">
                <a:off x="3634812" y="1932335"/>
                <a:ext cx="655241" cy="5159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28" name="Line 24"/>
              <p:cNvSpPr>
                <a:spLocks noChangeShapeType="1"/>
              </p:cNvSpPr>
              <p:nvPr/>
            </p:nvSpPr>
            <p:spPr bwMode="auto">
              <a:xfrm flipH="1" flipV="1">
                <a:off x="2697527" y="3527773"/>
                <a:ext cx="553773" cy="1422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29" name="Line 25"/>
              <p:cNvSpPr>
                <a:spLocks noChangeShapeType="1"/>
              </p:cNvSpPr>
              <p:nvPr/>
            </p:nvSpPr>
            <p:spPr bwMode="auto">
              <a:xfrm flipH="1" flipV="1">
                <a:off x="1837630" y="4127849"/>
                <a:ext cx="294084" cy="6746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30" name="Line 26"/>
              <p:cNvSpPr>
                <a:spLocks noChangeShapeType="1"/>
              </p:cNvSpPr>
              <p:nvPr/>
            </p:nvSpPr>
            <p:spPr bwMode="auto">
              <a:xfrm flipV="1">
                <a:off x="1012130" y="4177060"/>
                <a:ext cx="411030" cy="7000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31" name="Line 27"/>
              <p:cNvSpPr>
                <a:spLocks noChangeShapeType="1"/>
              </p:cNvSpPr>
              <p:nvPr/>
            </p:nvSpPr>
            <p:spPr bwMode="auto">
              <a:xfrm>
                <a:off x="1170351" y="1857724"/>
                <a:ext cx="266567" cy="3571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32" name="Freeform 28"/>
              <p:cNvSpPr>
                <a:spLocks/>
              </p:cNvSpPr>
              <p:nvPr/>
            </p:nvSpPr>
            <p:spPr bwMode="auto">
              <a:xfrm>
                <a:off x="2315733" y="2130774"/>
                <a:ext cx="189177" cy="173037"/>
              </a:xfrm>
              <a:custGeom>
                <a:avLst/>
                <a:gdLst>
                  <a:gd name="T0" fmla="*/ 0 w 112"/>
                  <a:gd name="T1" fmla="*/ 6 h 113"/>
                  <a:gd name="T2" fmla="*/ 48 w 112"/>
                  <a:gd name="T3" fmla="*/ 22 h 113"/>
                  <a:gd name="T4" fmla="*/ 24 w 112"/>
                  <a:gd name="T5" fmla="*/ 6 h 113"/>
                  <a:gd name="T6" fmla="*/ 64 w 112"/>
                  <a:gd name="T7" fmla="*/ 14 h 113"/>
                  <a:gd name="T8" fmla="*/ 112 w 112"/>
                  <a:gd name="T9" fmla="*/ 78 h 113"/>
                  <a:gd name="T10" fmla="*/ 104 w 112"/>
                  <a:gd name="T11" fmla="*/ 102 h 113"/>
                  <a:gd name="T12" fmla="*/ 64 w 112"/>
                  <a:gd name="T13" fmla="*/ 70 h 113"/>
                  <a:gd name="T14" fmla="*/ 16 w 112"/>
                  <a:gd name="T15" fmla="*/ 38 h 113"/>
                  <a:gd name="T16" fmla="*/ 0 w 112"/>
                  <a:gd name="T1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3">
                    <a:moveTo>
                      <a:pt x="0" y="6"/>
                    </a:moveTo>
                    <a:cubicBezTo>
                      <a:pt x="16" y="11"/>
                      <a:pt x="62" y="31"/>
                      <a:pt x="48" y="22"/>
                    </a:cubicBezTo>
                    <a:cubicBezTo>
                      <a:pt x="40" y="17"/>
                      <a:pt x="15" y="10"/>
                      <a:pt x="24" y="6"/>
                    </a:cubicBezTo>
                    <a:cubicBezTo>
                      <a:pt x="36" y="0"/>
                      <a:pt x="51" y="11"/>
                      <a:pt x="64" y="14"/>
                    </a:cubicBezTo>
                    <a:cubicBezTo>
                      <a:pt x="92" y="33"/>
                      <a:pt x="101" y="46"/>
                      <a:pt x="112" y="78"/>
                    </a:cubicBezTo>
                    <a:cubicBezTo>
                      <a:pt x="109" y="86"/>
                      <a:pt x="112" y="98"/>
                      <a:pt x="104" y="102"/>
                    </a:cubicBezTo>
                    <a:cubicBezTo>
                      <a:pt x="83" y="113"/>
                      <a:pt x="71" y="76"/>
                      <a:pt x="64" y="70"/>
                    </a:cubicBezTo>
                    <a:cubicBezTo>
                      <a:pt x="50" y="57"/>
                      <a:pt x="16" y="38"/>
                      <a:pt x="16" y="38"/>
                    </a:cubicBezTo>
                    <a:cubicBezTo>
                      <a:pt x="7" y="10"/>
                      <a:pt x="14" y="20"/>
                      <a:pt x="0" y="6"/>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33" name="Freeform 29"/>
              <p:cNvSpPr>
                <a:spLocks/>
              </p:cNvSpPr>
              <p:nvPr/>
            </p:nvSpPr>
            <p:spPr bwMode="auto">
              <a:xfrm>
                <a:off x="871108" y="3454748"/>
                <a:ext cx="208094" cy="341312"/>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34" name="Line 30"/>
              <p:cNvSpPr>
                <a:spLocks noChangeShapeType="1"/>
              </p:cNvSpPr>
              <p:nvPr/>
            </p:nvSpPr>
            <p:spPr bwMode="auto">
              <a:xfrm>
                <a:off x="998373" y="3110260"/>
                <a:ext cx="319881" cy="5159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35" name="Line 31"/>
              <p:cNvSpPr>
                <a:spLocks noChangeShapeType="1"/>
              </p:cNvSpPr>
              <p:nvPr/>
            </p:nvSpPr>
            <p:spPr bwMode="auto">
              <a:xfrm flipV="1">
                <a:off x="1077483" y="2594323"/>
                <a:ext cx="318161" cy="3683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36" name="Line 32"/>
              <p:cNvSpPr>
                <a:spLocks noChangeShapeType="1"/>
              </p:cNvSpPr>
              <p:nvPr/>
            </p:nvSpPr>
            <p:spPr bwMode="auto">
              <a:xfrm>
                <a:off x="2117956" y="2594323"/>
                <a:ext cx="292365" cy="492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37" name="Line 33"/>
              <p:cNvSpPr>
                <a:spLocks noChangeShapeType="1"/>
              </p:cNvSpPr>
              <p:nvPr/>
            </p:nvSpPr>
            <p:spPr bwMode="auto">
              <a:xfrm flipV="1">
                <a:off x="2637333" y="2570511"/>
                <a:ext cx="386954" cy="619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38" name="Line 34"/>
              <p:cNvSpPr>
                <a:spLocks noChangeShapeType="1"/>
              </p:cNvSpPr>
              <p:nvPr/>
            </p:nvSpPr>
            <p:spPr bwMode="auto">
              <a:xfrm>
                <a:off x="3756918" y="2729261"/>
                <a:ext cx="240771" cy="24606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39" name="Line 35"/>
              <p:cNvSpPr>
                <a:spLocks noChangeShapeType="1"/>
              </p:cNvSpPr>
              <p:nvPr/>
            </p:nvSpPr>
            <p:spPr bwMode="auto">
              <a:xfrm flipH="1">
                <a:off x="3904820" y="3172174"/>
                <a:ext cx="158221" cy="49053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40" name="Line 36"/>
              <p:cNvSpPr>
                <a:spLocks noChangeShapeType="1"/>
              </p:cNvSpPr>
              <p:nvPr/>
            </p:nvSpPr>
            <p:spPr bwMode="auto">
              <a:xfrm>
                <a:off x="3462833" y="3454748"/>
                <a:ext cx="227013" cy="1968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41" name="Line 37"/>
              <p:cNvSpPr>
                <a:spLocks noChangeShapeType="1"/>
              </p:cNvSpPr>
              <p:nvPr/>
            </p:nvSpPr>
            <p:spPr bwMode="auto">
              <a:xfrm>
                <a:off x="1877185" y="3845274"/>
                <a:ext cx="400712" cy="1476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42" name="Line 38"/>
              <p:cNvSpPr>
                <a:spLocks noChangeShapeType="1"/>
              </p:cNvSpPr>
              <p:nvPr/>
            </p:nvSpPr>
            <p:spPr bwMode="auto">
              <a:xfrm flipV="1">
                <a:off x="2437837" y="3662711"/>
                <a:ext cx="199496" cy="257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43" name="Line 39"/>
              <p:cNvSpPr>
                <a:spLocks noChangeShapeType="1"/>
              </p:cNvSpPr>
              <p:nvPr/>
            </p:nvSpPr>
            <p:spPr bwMode="auto">
              <a:xfrm>
                <a:off x="3397481" y="2816574"/>
                <a:ext cx="27517" cy="4540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44" name="Line 40"/>
              <p:cNvSpPr>
                <a:spLocks noChangeShapeType="1"/>
              </p:cNvSpPr>
              <p:nvPr/>
            </p:nvSpPr>
            <p:spPr bwMode="auto">
              <a:xfrm flipH="1">
                <a:off x="1677689" y="2668935"/>
                <a:ext cx="839258" cy="9937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354345" name="Group 41"/>
              <p:cNvGrpSpPr>
                <a:grpSpLocks/>
              </p:cNvGrpSpPr>
              <p:nvPr/>
            </p:nvGrpSpPr>
            <p:grpSpPr bwMode="auto">
              <a:xfrm>
                <a:off x="2929698" y="2226024"/>
                <a:ext cx="961364" cy="663575"/>
                <a:chOff x="2949" y="196"/>
                <a:chExt cx="941" cy="598"/>
              </a:xfrm>
            </p:grpSpPr>
            <p:sp>
              <p:nvSpPr>
                <p:cNvPr id="354346" name="Oval 4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47" name="Oval 4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48" name="Oval 4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49" name="Oval 45"/>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50" name="Oval 4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51" name="Oval 4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52" name="Oval 4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53" name="Oval 49"/>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54" name="Freeform 5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4355" name="Freeform 5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4356" name="Freeform 5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354357" name="Group 53"/>
              <p:cNvGrpSpPr>
                <a:grpSpLocks/>
              </p:cNvGrpSpPr>
              <p:nvPr/>
            </p:nvGrpSpPr>
            <p:grpSpPr bwMode="auto">
              <a:xfrm>
                <a:off x="3411240" y="3553173"/>
                <a:ext cx="959644" cy="660400"/>
                <a:chOff x="2949" y="196"/>
                <a:chExt cx="941" cy="598"/>
              </a:xfrm>
            </p:grpSpPr>
            <p:sp>
              <p:nvSpPr>
                <p:cNvPr id="354358" name="Oval 5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59" name="Oval 5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60" name="Oval 5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61" name="Oval 57"/>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62" name="Oval 5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63" name="Oval 5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64" name="Oval 6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65" name="Oval 61"/>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66" name="Freeform 6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4367" name="Freeform 6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4368" name="Freeform 6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354369" name="Group 65"/>
              <p:cNvGrpSpPr>
                <a:grpSpLocks/>
              </p:cNvGrpSpPr>
              <p:nvPr/>
            </p:nvGrpSpPr>
            <p:grpSpPr bwMode="auto">
              <a:xfrm>
                <a:off x="2050885" y="3037236"/>
                <a:ext cx="959644" cy="663575"/>
                <a:chOff x="2949" y="196"/>
                <a:chExt cx="941" cy="598"/>
              </a:xfrm>
            </p:grpSpPr>
            <p:sp>
              <p:nvSpPr>
                <p:cNvPr id="354370" name="Oval 6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71" name="Oval 6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72" name="Oval 6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73" name="Oval 69"/>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74" name="Oval 7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75" name="Oval 7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76" name="Oval 7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77" name="Oval 73"/>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78" name="Freeform 7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4379" name="Freeform 7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4380" name="Freeform 7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354381" name="Group 77"/>
              <p:cNvGrpSpPr>
                <a:grpSpLocks/>
              </p:cNvGrpSpPr>
              <p:nvPr/>
            </p:nvGrpSpPr>
            <p:grpSpPr bwMode="auto">
              <a:xfrm>
                <a:off x="1012131" y="3553173"/>
                <a:ext cx="957923" cy="660400"/>
                <a:chOff x="2949" y="196"/>
                <a:chExt cx="941" cy="598"/>
              </a:xfrm>
            </p:grpSpPr>
            <p:sp>
              <p:nvSpPr>
                <p:cNvPr id="354382" name="Oval 78"/>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83" name="Oval 79"/>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84" name="Oval 80"/>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85" name="Oval 81"/>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86" name="Oval 82"/>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87" name="Oval 83"/>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88" name="Oval 84"/>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89" name="Oval 85"/>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90" name="Freeform 8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4391" name="Freeform 8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4392" name="Freeform 8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354393" name="Group 89"/>
              <p:cNvGrpSpPr>
                <a:grpSpLocks/>
              </p:cNvGrpSpPr>
              <p:nvPr/>
            </p:nvGrpSpPr>
            <p:grpSpPr bwMode="auto">
              <a:xfrm>
                <a:off x="1249462" y="2079974"/>
                <a:ext cx="961363" cy="661987"/>
                <a:chOff x="2949" y="196"/>
                <a:chExt cx="941" cy="598"/>
              </a:xfrm>
            </p:grpSpPr>
            <p:sp>
              <p:nvSpPr>
                <p:cNvPr id="354394" name="Oval 9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95" name="Oval 9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96" name="Oval 9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97" name="Oval 93"/>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98" name="Oval 9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99" name="Oval 9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400" name="Oval 9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401" name="Oval 97"/>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402" name="Freeform 9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4403" name="Freeform 9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4404" name="Freeform 10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54405" name="Text Box 101"/>
              <p:cNvSpPr txBox="1">
                <a:spLocks noChangeArrowheads="1"/>
              </p:cNvSpPr>
              <p:nvPr/>
            </p:nvSpPr>
            <p:spPr bwMode="auto">
              <a:xfrm>
                <a:off x="3504108" y="3669061"/>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a:t>
                </a:r>
              </a:p>
            </p:txBody>
          </p:sp>
          <p:sp>
            <p:nvSpPr>
              <p:cNvPr id="354406" name="Text Box 102"/>
              <p:cNvSpPr txBox="1">
                <a:spLocks noChangeArrowheads="1"/>
              </p:cNvSpPr>
              <p:nvPr/>
            </p:nvSpPr>
            <p:spPr bwMode="auto">
              <a:xfrm>
                <a:off x="2112797" y="3180111"/>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a:t>
                </a:r>
              </a:p>
            </p:txBody>
          </p:sp>
          <p:sp>
            <p:nvSpPr>
              <p:cNvPr id="354407" name="Text Box 103"/>
              <p:cNvSpPr txBox="1">
                <a:spLocks noChangeArrowheads="1"/>
              </p:cNvSpPr>
              <p:nvPr/>
            </p:nvSpPr>
            <p:spPr bwMode="auto">
              <a:xfrm>
                <a:off x="1103279" y="368334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a:t>
                </a:r>
              </a:p>
            </p:txBody>
          </p:sp>
          <p:sp>
            <p:nvSpPr>
              <p:cNvPr id="354408" name="Text Box 104"/>
              <p:cNvSpPr txBox="1">
                <a:spLocks noChangeArrowheads="1"/>
              </p:cNvSpPr>
              <p:nvPr/>
            </p:nvSpPr>
            <p:spPr bwMode="auto">
              <a:xfrm>
                <a:off x="3007090" y="2359374"/>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a:t>
                </a:r>
              </a:p>
            </p:txBody>
          </p:sp>
          <p:sp>
            <p:nvSpPr>
              <p:cNvPr id="354409" name="Text Box 105"/>
              <p:cNvSpPr txBox="1">
                <a:spLocks noChangeArrowheads="1"/>
              </p:cNvSpPr>
              <p:nvPr/>
            </p:nvSpPr>
            <p:spPr bwMode="auto">
              <a:xfrm>
                <a:off x="1319973" y="2179986"/>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a:t>
                </a:r>
              </a:p>
            </p:txBody>
          </p:sp>
          <p:sp>
            <p:nvSpPr>
              <p:cNvPr id="354410" name="Text Box 106"/>
              <p:cNvSpPr txBox="1">
                <a:spLocks noChangeArrowheads="1"/>
              </p:cNvSpPr>
              <p:nvPr/>
            </p:nvSpPr>
            <p:spPr bwMode="auto">
              <a:xfrm>
                <a:off x="1784648" y="5373216"/>
                <a:ext cx="18838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mn-lt"/>
                    <a:ea typeface="黑体" pitchFamily="2" charset="-122"/>
                  </a:rPr>
                  <a:t>(a) </a:t>
                </a:r>
                <a:r>
                  <a:rPr kumimoji="1" lang="zh-CN" altLang="en-US" sz="2400" dirty="0">
                    <a:latin typeface="+mn-lt"/>
                    <a:ea typeface="黑体" pitchFamily="2" charset="-122"/>
                  </a:rPr>
                  <a:t>互连网络</a:t>
                </a:r>
              </a:p>
            </p:txBody>
          </p:sp>
          <p:pic>
            <p:nvPicPr>
              <p:cNvPr id="354412" name="Picture 10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360" y="1489423"/>
                <a:ext cx="55205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13" name="Picture 10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1656" y="2448273"/>
                <a:ext cx="546894"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54419" name="Picture 1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0529" y="4802535"/>
                <a:ext cx="55377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20" name="Picture 1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0943" y="4729510"/>
                <a:ext cx="552054"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21" name="Picture 11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360" y="4729510"/>
                <a:ext cx="55205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22" name="Picture 1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8927" y="1268760"/>
                <a:ext cx="55549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24" name="Picture 1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1002" y="4656486"/>
                <a:ext cx="553773"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25" name="Picture 1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91" y="1564036"/>
                <a:ext cx="552054"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26" name="Picture 12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84227" y="3184873"/>
                <a:ext cx="546894"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54427" name="Picture 12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91062" y="2889599"/>
                <a:ext cx="546894"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54428" name="Picture 12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1715" y="3773836"/>
                <a:ext cx="546894"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54429" name="Picture 12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529" y="2889599"/>
                <a:ext cx="546894"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54430" name="Text Box 126"/>
              <p:cNvSpPr txBox="1">
                <a:spLocks noChangeArrowheads="1"/>
              </p:cNvSpPr>
              <p:nvPr/>
            </p:nvSpPr>
            <p:spPr bwMode="auto">
              <a:xfrm>
                <a:off x="1588260" y="133226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路由器</a:t>
                </a:r>
              </a:p>
            </p:txBody>
          </p:sp>
          <p:sp>
            <p:nvSpPr>
              <p:cNvPr id="354431" name="Line 127"/>
              <p:cNvSpPr>
                <a:spLocks noChangeShapeType="1"/>
              </p:cNvSpPr>
              <p:nvPr/>
            </p:nvSpPr>
            <p:spPr bwMode="auto">
              <a:xfrm>
                <a:off x="2131714" y="1784699"/>
                <a:ext cx="398992" cy="663575"/>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3" name="组合 2"/>
            <p:cNvGrpSpPr/>
            <p:nvPr/>
          </p:nvGrpSpPr>
          <p:grpSpPr>
            <a:xfrm>
              <a:off x="5575044" y="1268760"/>
              <a:ext cx="4000236" cy="4566121"/>
              <a:chOff x="5575044" y="1268760"/>
              <a:chExt cx="4000236" cy="4566121"/>
            </a:xfrm>
          </p:grpSpPr>
          <p:sp>
            <p:nvSpPr>
              <p:cNvPr id="354309" name="Line 5"/>
              <p:cNvSpPr>
                <a:spLocks noChangeShapeType="1"/>
              </p:cNvSpPr>
              <p:nvPr/>
            </p:nvSpPr>
            <p:spPr bwMode="auto">
              <a:xfrm>
                <a:off x="7814213" y="1710085"/>
                <a:ext cx="80831" cy="7381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10" name="Line 6"/>
              <p:cNvSpPr>
                <a:spLocks noChangeShapeType="1"/>
              </p:cNvSpPr>
              <p:nvPr/>
            </p:nvSpPr>
            <p:spPr bwMode="auto">
              <a:xfrm flipH="1" flipV="1">
                <a:off x="6720425" y="4140549"/>
                <a:ext cx="295804" cy="6746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11" name="Line 7"/>
              <p:cNvSpPr>
                <a:spLocks noChangeShapeType="1"/>
              </p:cNvSpPr>
              <p:nvPr/>
            </p:nvSpPr>
            <p:spPr bwMode="auto">
              <a:xfrm>
                <a:off x="6054866" y="1857724"/>
                <a:ext cx="479821" cy="6635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12" name="Line 8"/>
              <p:cNvSpPr>
                <a:spLocks noChangeShapeType="1"/>
              </p:cNvSpPr>
              <p:nvPr/>
            </p:nvSpPr>
            <p:spPr bwMode="auto">
              <a:xfrm flipH="1">
                <a:off x="8536525" y="1932335"/>
                <a:ext cx="638043" cy="6619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13" name="Line 9"/>
              <p:cNvSpPr>
                <a:spLocks noChangeShapeType="1"/>
              </p:cNvSpPr>
              <p:nvPr/>
            </p:nvSpPr>
            <p:spPr bwMode="auto">
              <a:xfrm flipV="1">
                <a:off x="5894926" y="4065936"/>
                <a:ext cx="479822" cy="8112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14" name="Line 10"/>
              <p:cNvSpPr>
                <a:spLocks noChangeShapeType="1"/>
              </p:cNvSpPr>
              <p:nvPr/>
            </p:nvSpPr>
            <p:spPr bwMode="auto">
              <a:xfrm flipH="1" flipV="1">
                <a:off x="7975873" y="4140549"/>
                <a:ext cx="159941" cy="8096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315" name="Line 11"/>
              <p:cNvSpPr>
                <a:spLocks noChangeShapeType="1"/>
              </p:cNvSpPr>
              <p:nvPr/>
            </p:nvSpPr>
            <p:spPr bwMode="auto">
              <a:xfrm flipH="1" flipV="1">
                <a:off x="8775576" y="4065935"/>
                <a:ext cx="398992" cy="736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4411" name="Text Box 107"/>
              <p:cNvSpPr txBox="1">
                <a:spLocks noChangeArrowheads="1"/>
              </p:cNvSpPr>
              <p:nvPr/>
            </p:nvSpPr>
            <p:spPr bwMode="auto">
              <a:xfrm>
                <a:off x="6532968" y="5373216"/>
                <a:ext cx="25186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mn-lt"/>
                    <a:ea typeface="黑体" pitchFamily="2" charset="-122"/>
                  </a:rPr>
                  <a:t>(b) </a:t>
                </a:r>
                <a:r>
                  <a:rPr kumimoji="1" lang="zh-CN" altLang="en-US" sz="2400" dirty="0">
                    <a:latin typeface="+mn-lt"/>
                    <a:ea typeface="黑体" pitchFamily="2" charset="-122"/>
                  </a:rPr>
                  <a:t>虚拟互连网络</a:t>
                </a:r>
              </a:p>
            </p:txBody>
          </p:sp>
          <p:pic>
            <p:nvPicPr>
              <p:cNvPr id="354414" name="Picture 1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5043" y="4877148"/>
                <a:ext cx="552053"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15" name="Picture 1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33797" y="1564036"/>
                <a:ext cx="555492"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16" name="Picture 1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4629" y="4729510"/>
                <a:ext cx="55377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17" name="Picture 1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5044" y="4729510"/>
                <a:ext cx="55377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18" name="Picture 1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3265" y="1489423"/>
                <a:ext cx="55549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23" name="Picture 1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33797" y="4656486"/>
                <a:ext cx="555492"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4432" name="Picture 1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75162" y="1268760"/>
                <a:ext cx="55377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54433" name="Group 129"/>
              <p:cNvGrpSpPr>
                <a:grpSpLocks/>
              </p:cNvGrpSpPr>
              <p:nvPr/>
            </p:nvGrpSpPr>
            <p:grpSpPr bwMode="auto">
              <a:xfrm>
                <a:off x="5597402" y="2200623"/>
                <a:ext cx="3977878" cy="2381250"/>
                <a:chOff x="3134" y="1375"/>
                <a:chExt cx="2386" cy="1553"/>
              </a:xfrm>
            </p:grpSpPr>
            <p:sp>
              <p:nvSpPr>
                <p:cNvPr id="354434" name="Oval 130"/>
                <p:cNvSpPr>
                  <a:spLocks noChangeArrowheads="1"/>
                </p:cNvSpPr>
                <p:nvPr/>
              </p:nvSpPr>
              <p:spPr bwMode="auto">
                <a:xfrm>
                  <a:off x="3959" y="1375"/>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35" name="Oval 131"/>
                <p:cNvSpPr>
                  <a:spLocks noChangeArrowheads="1"/>
                </p:cNvSpPr>
                <p:nvPr/>
              </p:nvSpPr>
              <p:spPr bwMode="auto">
                <a:xfrm>
                  <a:off x="3380" y="1548"/>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36" name="Oval 132"/>
                <p:cNvSpPr>
                  <a:spLocks noChangeArrowheads="1"/>
                </p:cNvSpPr>
                <p:nvPr/>
              </p:nvSpPr>
              <p:spPr bwMode="auto">
                <a:xfrm>
                  <a:off x="3134" y="1940"/>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37" name="Oval 133"/>
                <p:cNvSpPr>
                  <a:spLocks noChangeArrowheads="1"/>
                </p:cNvSpPr>
                <p:nvPr/>
              </p:nvSpPr>
              <p:spPr bwMode="auto">
                <a:xfrm>
                  <a:off x="3293" y="2175"/>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38" name="Oval 134"/>
                <p:cNvSpPr>
                  <a:spLocks noChangeArrowheads="1"/>
                </p:cNvSpPr>
                <p:nvPr/>
              </p:nvSpPr>
              <p:spPr bwMode="auto">
                <a:xfrm>
                  <a:off x="3872" y="2269"/>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39" name="Oval 135"/>
                <p:cNvSpPr>
                  <a:spLocks noChangeArrowheads="1"/>
                </p:cNvSpPr>
                <p:nvPr/>
              </p:nvSpPr>
              <p:spPr bwMode="auto">
                <a:xfrm>
                  <a:off x="4653" y="1564"/>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40" name="Oval 136"/>
                <p:cNvSpPr>
                  <a:spLocks noChangeArrowheads="1"/>
                </p:cNvSpPr>
                <p:nvPr/>
              </p:nvSpPr>
              <p:spPr bwMode="auto">
                <a:xfrm>
                  <a:off x="4768" y="1893"/>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41" name="Oval 137"/>
                <p:cNvSpPr>
                  <a:spLocks noChangeArrowheads="1"/>
                </p:cNvSpPr>
                <p:nvPr/>
              </p:nvSpPr>
              <p:spPr bwMode="auto">
                <a:xfrm>
                  <a:off x="4696" y="2003"/>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42" name="Oval 138"/>
                <p:cNvSpPr>
                  <a:spLocks noChangeArrowheads="1"/>
                </p:cNvSpPr>
                <p:nvPr/>
              </p:nvSpPr>
              <p:spPr bwMode="auto">
                <a:xfrm>
                  <a:off x="3568" y="1752"/>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354443" name="Oval 139"/>
              <p:cNvSpPr>
                <a:spLocks noChangeArrowheads="1"/>
              </p:cNvSpPr>
              <p:nvPr/>
            </p:nvSpPr>
            <p:spPr bwMode="auto">
              <a:xfrm>
                <a:off x="6949158" y="2152999"/>
                <a:ext cx="1711192" cy="962025"/>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44" name="Oval 140"/>
              <p:cNvSpPr>
                <a:spLocks noChangeArrowheads="1"/>
              </p:cNvSpPr>
              <p:nvPr/>
            </p:nvSpPr>
            <p:spPr bwMode="auto">
              <a:xfrm>
                <a:off x="5984355" y="2419699"/>
                <a:ext cx="1303602" cy="960437"/>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45" name="Oval 141"/>
              <p:cNvSpPr>
                <a:spLocks noChangeArrowheads="1"/>
              </p:cNvSpPr>
              <p:nvPr/>
            </p:nvSpPr>
            <p:spPr bwMode="auto">
              <a:xfrm>
                <a:off x="5575044" y="3018185"/>
                <a:ext cx="866775" cy="769938"/>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46" name="Oval 142"/>
              <p:cNvSpPr>
                <a:spLocks noChangeArrowheads="1"/>
              </p:cNvSpPr>
              <p:nvPr/>
            </p:nvSpPr>
            <p:spPr bwMode="auto">
              <a:xfrm>
                <a:off x="5839892" y="3380136"/>
                <a:ext cx="1324240" cy="841375"/>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47" name="Oval 143"/>
              <p:cNvSpPr>
                <a:spLocks noChangeArrowheads="1"/>
              </p:cNvSpPr>
              <p:nvPr/>
            </p:nvSpPr>
            <p:spPr bwMode="auto">
              <a:xfrm>
                <a:off x="6802975" y="3524599"/>
                <a:ext cx="2000118" cy="1011237"/>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48" name="Oval 144"/>
              <p:cNvSpPr>
                <a:spLocks noChangeArrowheads="1"/>
              </p:cNvSpPr>
              <p:nvPr/>
            </p:nvSpPr>
            <p:spPr bwMode="auto">
              <a:xfrm>
                <a:off x="8106577" y="2441924"/>
                <a:ext cx="1252008" cy="744537"/>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49" name="Oval 145"/>
              <p:cNvSpPr>
                <a:spLocks noChangeArrowheads="1"/>
              </p:cNvSpPr>
              <p:nvPr/>
            </p:nvSpPr>
            <p:spPr bwMode="auto">
              <a:xfrm>
                <a:off x="8299194" y="2946748"/>
                <a:ext cx="1252008" cy="747712"/>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50" name="Oval 146"/>
              <p:cNvSpPr>
                <a:spLocks noChangeArrowheads="1"/>
              </p:cNvSpPr>
              <p:nvPr/>
            </p:nvSpPr>
            <p:spPr bwMode="auto">
              <a:xfrm>
                <a:off x="8177089" y="3115024"/>
                <a:ext cx="1253728" cy="1252537"/>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51" name="Oval 147"/>
              <p:cNvSpPr>
                <a:spLocks noChangeArrowheads="1"/>
              </p:cNvSpPr>
              <p:nvPr/>
            </p:nvSpPr>
            <p:spPr bwMode="auto">
              <a:xfrm>
                <a:off x="6299076" y="2729260"/>
                <a:ext cx="2577967" cy="1250950"/>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354452" name="Text Box 148"/>
              <p:cNvSpPr txBox="1">
                <a:spLocks noChangeArrowheads="1"/>
              </p:cNvSpPr>
              <p:nvPr/>
            </p:nvSpPr>
            <p:spPr bwMode="auto">
              <a:xfrm>
                <a:off x="6434474" y="2957861"/>
                <a:ext cx="22108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b="1" dirty="0">
                    <a:solidFill>
                      <a:srgbClr val="000099"/>
                    </a:solidFill>
                    <a:latin typeface="+mn-lt"/>
                    <a:ea typeface="黑体" pitchFamily="2" charset="-122"/>
                  </a:rPr>
                  <a:t>  </a:t>
                </a:r>
                <a:r>
                  <a:rPr kumimoji="1" lang="zh-CN" altLang="en-US" sz="2400" b="1" dirty="0">
                    <a:solidFill>
                      <a:srgbClr val="000099"/>
                    </a:solidFill>
                    <a:latin typeface="+mn-lt"/>
                    <a:ea typeface="黑体" pitchFamily="2" charset="-122"/>
                  </a:rPr>
                  <a:t>虚拟互连网络</a:t>
                </a:r>
              </a:p>
              <a:p>
                <a:pPr algn="ctr"/>
                <a:r>
                  <a:rPr kumimoji="1" lang="zh-CN" altLang="en-US" sz="2400" b="1" dirty="0">
                    <a:solidFill>
                      <a:srgbClr val="000099"/>
                    </a:solidFill>
                    <a:latin typeface="+mn-lt"/>
                    <a:ea typeface="黑体" pitchFamily="2" charset="-122"/>
                  </a:rPr>
                  <a:t>（互联网）</a:t>
                </a:r>
              </a:p>
            </p:txBody>
          </p:sp>
        </p:grpSp>
      </p:grpSp>
      <p:sp>
        <p:nvSpPr>
          <p:cNvPr id="2" name="矩形 1"/>
          <p:cNvSpPr/>
          <p:nvPr/>
        </p:nvSpPr>
        <p:spPr>
          <a:xfrm>
            <a:off x="3728863" y="5919663"/>
            <a:ext cx="2805823"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2400" b="1" dirty="0" smtClean="0">
                <a:latin typeface="+mn-lt"/>
                <a:ea typeface="黑体" pitchFamily="2" charset="-122"/>
              </a:rPr>
              <a:t>IP </a:t>
            </a:r>
            <a:r>
              <a:rPr kumimoji="1" lang="zh-CN" altLang="zh-CN" sz="2400" b="1" dirty="0" smtClean="0">
                <a:latin typeface="+mn-lt"/>
                <a:ea typeface="黑体" pitchFamily="2" charset="-122"/>
              </a:rPr>
              <a:t>网</a:t>
            </a:r>
            <a:r>
              <a:rPr kumimoji="1" lang="zh-CN" altLang="zh-CN" sz="2400" b="1" dirty="0">
                <a:latin typeface="+mn-lt"/>
                <a:ea typeface="黑体" pitchFamily="2" charset="-122"/>
              </a:rPr>
              <a:t>的概念</a:t>
            </a:r>
            <a:endParaRPr kumimoji="1" lang="zh-CN" altLang="en-US" sz="2400" b="1" dirty="0">
              <a:latin typeface="+mn-lt"/>
              <a:ea typeface="黑体" pitchFamily="2" charset="-122"/>
            </a:endParaRPr>
          </a:p>
        </p:txBody>
      </p:sp>
    </p:spTree>
    <p:extLst>
      <p:ext uri="{BB962C8B-B14F-4D97-AF65-F5344CB8AC3E}">
        <p14:creationId xmlns:p14="http://schemas.microsoft.com/office/powerpoint/2010/main" val="1287126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title"/>
          </p:nvPr>
        </p:nvSpPr>
        <p:spPr/>
        <p:txBody>
          <a:bodyPr/>
          <a:lstStyle/>
          <a:p>
            <a:pPr algn="ctr"/>
            <a:r>
              <a:rPr lang="zh-CN" altLang="en-US"/>
              <a:t>虚拟互连网络的意义 </a:t>
            </a:r>
          </a:p>
        </p:txBody>
      </p:sp>
      <p:sp>
        <p:nvSpPr>
          <p:cNvPr id="353295" name="Rectangle 15"/>
          <p:cNvSpPr>
            <a:spLocks noGrp="1" noChangeArrowheads="1"/>
          </p:cNvSpPr>
          <p:nvPr>
            <p:ph idx="1"/>
          </p:nvPr>
        </p:nvSpPr>
        <p:spPr/>
        <p:txBody>
          <a:bodyPr/>
          <a:lstStyle/>
          <a:p>
            <a:pPr algn="just"/>
            <a:r>
              <a:rPr lang="zh-CN" altLang="en-US" sz="2800" dirty="0">
                <a:solidFill>
                  <a:srgbClr val="FF0000"/>
                </a:solidFill>
              </a:rPr>
              <a:t>所谓虚拟互连网络也就是逻辑互连网络，</a:t>
            </a:r>
            <a:r>
              <a:rPr lang="zh-CN" altLang="en-US" sz="2800" dirty="0"/>
              <a:t>它的意思就是互连起来的各种物理网络的异构性本来是客观存在的，但是我们</a:t>
            </a:r>
            <a:r>
              <a:rPr lang="zh-CN" altLang="en-US" sz="2800" dirty="0">
                <a:solidFill>
                  <a:srgbClr val="FF0000"/>
                </a:solidFill>
              </a:rPr>
              <a:t>利用 </a:t>
            </a:r>
            <a:r>
              <a:rPr lang="en-US" altLang="zh-CN" sz="2800" dirty="0">
                <a:solidFill>
                  <a:srgbClr val="FF0000"/>
                </a:solidFill>
              </a:rPr>
              <a:t>IP </a:t>
            </a:r>
            <a:r>
              <a:rPr lang="zh-CN" altLang="en-US" sz="2800" dirty="0">
                <a:solidFill>
                  <a:srgbClr val="FF0000"/>
                </a:solidFill>
              </a:rPr>
              <a:t>协议就可以使这些性能各异的网络从用户看起来好像是一个统一的网络。</a:t>
            </a:r>
          </a:p>
          <a:p>
            <a:pPr algn="just"/>
            <a:r>
              <a:rPr lang="zh-CN" altLang="en-US" sz="2800" dirty="0"/>
              <a:t>使用 </a:t>
            </a:r>
            <a:r>
              <a:rPr lang="en-US" altLang="zh-CN" sz="2800" dirty="0"/>
              <a:t>IP </a:t>
            </a:r>
            <a:r>
              <a:rPr lang="zh-CN" altLang="en-US" sz="2800" dirty="0"/>
              <a:t>协议的虚拟互连网络可简称为 </a:t>
            </a:r>
            <a:r>
              <a:rPr lang="en-US" altLang="zh-CN" sz="2800" dirty="0">
                <a:solidFill>
                  <a:srgbClr val="FF0000"/>
                </a:solidFill>
              </a:rPr>
              <a:t>IP </a:t>
            </a:r>
            <a:r>
              <a:rPr lang="zh-CN" altLang="en-US" sz="2800" dirty="0">
                <a:solidFill>
                  <a:srgbClr val="FF0000"/>
                </a:solidFill>
              </a:rPr>
              <a:t>网。</a:t>
            </a:r>
          </a:p>
          <a:p>
            <a:pPr algn="just"/>
            <a:r>
              <a:rPr lang="zh-CN" altLang="en-US" sz="2800" dirty="0">
                <a:solidFill>
                  <a:srgbClr val="0000FF"/>
                </a:solidFill>
              </a:rPr>
              <a:t>使用虚拟互连网络的好处是：</a:t>
            </a:r>
            <a:r>
              <a:rPr lang="zh-CN" altLang="en-US" sz="2800" dirty="0"/>
              <a:t>当互联网上的主机进行通信时，就好像在一个网络上通信一样，而看不见互连的各具体的网络异构细节</a:t>
            </a:r>
            <a:r>
              <a:rPr lang="zh-CN" altLang="en-US" sz="2800" dirty="0" smtClean="0"/>
              <a:t>。</a:t>
            </a:r>
            <a:endParaRPr lang="en-US" altLang="zh-CN" sz="2800" dirty="0" smtClean="0"/>
          </a:p>
          <a:p>
            <a:pPr algn="just"/>
            <a:r>
              <a:rPr lang="zh-CN" altLang="zh-CN" sz="2800" dirty="0">
                <a:solidFill>
                  <a:srgbClr val="FF0000"/>
                </a:solidFill>
              </a:rPr>
              <a:t>如果在这种覆盖全球</a:t>
            </a:r>
            <a:r>
              <a:rPr lang="zh-CN" altLang="zh-CN" sz="2800" dirty="0" smtClean="0">
                <a:solidFill>
                  <a:srgbClr val="FF0000"/>
                </a:solidFill>
              </a:rPr>
              <a:t>的</a:t>
            </a:r>
            <a:r>
              <a:rPr lang="en-US" altLang="zh-CN" sz="2800" dirty="0" smtClean="0">
                <a:solidFill>
                  <a:srgbClr val="FF0000"/>
                </a:solidFill>
              </a:rPr>
              <a:t> IP </a:t>
            </a:r>
            <a:r>
              <a:rPr lang="zh-CN" altLang="zh-CN" sz="2800" dirty="0" smtClean="0">
                <a:solidFill>
                  <a:srgbClr val="FF0000"/>
                </a:solidFill>
              </a:rPr>
              <a:t>网</a:t>
            </a:r>
            <a:r>
              <a:rPr lang="zh-CN" altLang="zh-CN" sz="2800" dirty="0">
                <a:solidFill>
                  <a:srgbClr val="FF0000"/>
                </a:solidFill>
              </a:rPr>
              <a:t>的上层</a:t>
            </a:r>
            <a:r>
              <a:rPr lang="zh-CN" altLang="zh-CN" sz="2800" dirty="0" smtClean="0">
                <a:solidFill>
                  <a:srgbClr val="FF0000"/>
                </a:solidFill>
              </a:rPr>
              <a:t>使用</a:t>
            </a:r>
            <a:r>
              <a:rPr lang="en-US" altLang="zh-CN" sz="2800" dirty="0" smtClean="0">
                <a:solidFill>
                  <a:srgbClr val="FF0000"/>
                </a:solidFill>
              </a:rPr>
              <a:t> TCP </a:t>
            </a:r>
            <a:r>
              <a:rPr lang="zh-CN" altLang="zh-CN" sz="2800" dirty="0" smtClean="0">
                <a:solidFill>
                  <a:srgbClr val="FF0000"/>
                </a:solidFill>
              </a:rPr>
              <a:t>协议</a:t>
            </a:r>
            <a:r>
              <a:rPr lang="zh-CN" altLang="zh-CN" sz="2800" dirty="0">
                <a:solidFill>
                  <a:srgbClr val="FF0000"/>
                </a:solidFill>
              </a:rPr>
              <a:t>，那么就是现在的</a:t>
            </a:r>
            <a:r>
              <a:rPr lang="zh-CN" altLang="zh-CN" sz="2800" dirty="0" smtClean="0">
                <a:solidFill>
                  <a:srgbClr val="FF0000"/>
                </a:solidFill>
              </a:rPr>
              <a:t>互联网</a:t>
            </a:r>
            <a:r>
              <a:rPr lang="en-US" altLang="zh-CN" sz="2800" dirty="0" smtClean="0">
                <a:solidFill>
                  <a:srgbClr val="FF0000"/>
                </a:solidFill>
              </a:rPr>
              <a:t> (</a:t>
            </a:r>
            <a:r>
              <a:rPr lang="en-US" altLang="zh-CN" sz="2800" dirty="0">
                <a:solidFill>
                  <a:srgbClr val="FF0000"/>
                </a:solidFill>
              </a:rPr>
              <a:t>Internet)</a:t>
            </a:r>
            <a:r>
              <a:rPr lang="zh-CN" altLang="zh-CN" sz="2800" dirty="0">
                <a:solidFill>
                  <a:srgbClr val="FF0000"/>
                </a:solidFill>
              </a:rPr>
              <a:t>。</a:t>
            </a:r>
            <a:endParaRPr lang="zh-CN" altLang="en-US" sz="2800" dirty="0">
              <a:solidFill>
                <a:srgbClr val="FF0000"/>
              </a:solidFill>
            </a:endParaRPr>
          </a:p>
        </p:txBody>
      </p:sp>
    </p:spTree>
    <p:extLst>
      <p:ext uri="{BB962C8B-B14F-4D97-AF65-F5344CB8AC3E}">
        <p14:creationId xmlns:p14="http://schemas.microsoft.com/office/powerpoint/2010/main" val="1544741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32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32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32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0" name="组合 289"/>
          <p:cNvGrpSpPr/>
          <p:nvPr/>
        </p:nvGrpSpPr>
        <p:grpSpPr>
          <a:xfrm>
            <a:off x="606872" y="232494"/>
            <a:ext cx="8954640" cy="6292850"/>
            <a:chOff x="174824" y="148034"/>
            <a:chExt cx="8954640" cy="6292850"/>
          </a:xfrm>
        </p:grpSpPr>
        <p:sp>
          <p:nvSpPr>
            <p:cNvPr id="4" name="Rectangle 2"/>
            <p:cNvSpPr>
              <a:spLocks noChangeArrowheads="1"/>
            </p:cNvSpPr>
            <p:nvPr/>
          </p:nvSpPr>
          <p:spPr bwMode="auto">
            <a:xfrm>
              <a:off x="833189" y="562372"/>
              <a:ext cx="639762" cy="121443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5" name="Rectangle 3"/>
            <p:cNvSpPr>
              <a:spLocks noChangeArrowheads="1"/>
            </p:cNvSpPr>
            <p:nvPr/>
          </p:nvSpPr>
          <p:spPr bwMode="auto">
            <a:xfrm>
              <a:off x="842714" y="1052909"/>
              <a:ext cx="623887" cy="2571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6" name="Text Box 4"/>
            <p:cNvSpPr txBox="1">
              <a:spLocks noChangeArrowheads="1"/>
            </p:cNvSpPr>
            <p:nvPr/>
          </p:nvSpPr>
          <p:spPr bwMode="auto">
            <a:xfrm>
              <a:off x="1012562" y="514747"/>
              <a:ext cx="29847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00099"/>
                  </a:solidFill>
                  <a:effectLst/>
                  <a:uLnTx/>
                  <a:uFillTx/>
                  <a:latin typeface="+mn-lt"/>
                  <a:ea typeface="黑体" pitchFamily="2" charset="-122"/>
                </a:rPr>
                <a:t>5</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00099"/>
                  </a:solidFill>
                  <a:effectLst/>
                  <a:uLnTx/>
                  <a:uFillTx/>
                  <a:latin typeface="+mn-lt"/>
                  <a:ea typeface="黑体" pitchFamily="2" charset="-122"/>
                </a:rPr>
                <a:t>4</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00099"/>
                  </a:solidFill>
                  <a:effectLst/>
                  <a:uLnTx/>
                  <a:uFillTx/>
                  <a:latin typeface="+mn-lt"/>
                  <a:ea typeface="黑体" pitchFamily="2" charset="-122"/>
                </a:rPr>
                <a:t>3</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00099"/>
                  </a:solidFill>
                  <a:effectLst/>
                  <a:uLnTx/>
                  <a:uFillTx/>
                  <a:latin typeface="+mn-lt"/>
                  <a:ea typeface="黑体" pitchFamily="2" charset="-122"/>
                </a:rPr>
                <a:t>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00099"/>
                  </a:solidFill>
                  <a:effectLst/>
                  <a:uLnTx/>
                  <a:uFillTx/>
                  <a:latin typeface="+mn-lt"/>
                  <a:ea typeface="黑体" pitchFamily="2" charset="-122"/>
                </a:rPr>
                <a:t>1</a:t>
              </a:r>
            </a:p>
          </p:txBody>
        </p:sp>
        <p:sp>
          <p:nvSpPr>
            <p:cNvPr id="7" name="Line 5"/>
            <p:cNvSpPr>
              <a:spLocks noChangeShapeType="1"/>
            </p:cNvSpPr>
            <p:nvPr/>
          </p:nvSpPr>
          <p:spPr bwMode="auto">
            <a:xfrm>
              <a:off x="833189" y="821134"/>
              <a:ext cx="63976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 name="Line 6"/>
            <p:cNvSpPr>
              <a:spLocks noChangeShapeType="1"/>
            </p:cNvSpPr>
            <p:nvPr/>
          </p:nvSpPr>
          <p:spPr bwMode="auto">
            <a:xfrm>
              <a:off x="833189" y="1060847"/>
              <a:ext cx="63976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 name="Line 7"/>
            <p:cNvSpPr>
              <a:spLocks noChangeShapeType="1"/>
            </p:cNvSpPr>
            <p:nvPr/>
          </p:nvSpPr>
          <p:spPr bwMode="auto">
            <a:xfrm>
              <a:off x="833189" y="1300559"/>
              <a:ext cx="63976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0" name="Line 8"/>
            <p:cNvSpPr>
              <a:spLocks noChangeShapeType="1"/>
            </p:cNvSpPr>
            <p:nvPr/>
          </p:nvSpPr>
          <p:spPr bwMode="auto">
            <a:xfrm>
              <a:off x="833189" y="1541859"/>
              <a:ext cx="63976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1" name="Freeform 9"/>
            <p:cNvSpPr>
              <a:spLocks/>
            </p:cNvSpPr>
            <p:nvPr/>
          </p:nvSpPr>
          <p:spPr bwMode="auto">
            <a:xfrm>
              <a:off x="8083301" y="2308622"/>
              <a:ext cx="312738" cy="1800225"/>
            </a:xfrm>
            <a:custGeom>
              <a:avLst/>
              <a:gdLst>
                <a:gd name="T0" fmla="*/ 197 w 197"/>
                <a:gd name="T1" fmla="*/ 0 h 1134"/>
                <a:gd name="T2" fmla="*/ 0 w 197"/>
                <a:gd name="T3" fmla="*/ 507 h 1134"/>
                <a:gd name="T4" fmla="*/ 16 w 197"/>
                <a:gd name="T5" fmla="*/ 1134 h 1134"/>
              </a:gdLst>
              <a:ahLst/>
              <a:cxnLst>
                <a:cxn ang="0">
                  <a:pos x="T0" y="T1"/>
                </a:cxn>
                <a:cxn ang="0">
                  <a:pos x="T2" y="T3"/>
                </a:cxn>
                <a:cxn ang="0">
                  <a:pos x="T4" y="T5"/>
                </a:cxn>
              </a:cxnLst>
              <a:rect l="0" t="0" r="r" b="b"/>
              <a:pathLst>
                <a:path w="197" h="1134">
                  <a:moveTo>
                    <a:pt x="197" y="0"/>
                  </a:moveTo>
                  <a:lnTo>
                    <a:pt x="0" y="507"/>
                  </a:lnTo>
                  <a:lnTo>
                    <a:pt x="16" y="1134"/>
                  </a:lnTo>
                </a:path>
              </a:pathLst>
            </a:cu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nvGrpSpPr>
            <p:cNvPr id="12" name="Group 10"/>
            <p:cNvGrpSpPr>
              <a:grpSpLocks/>
            </p:cNvGrpSpPr>
            <p:nvPr/>
          </p:nvGrpSpPr>
          <p:grpSpPr bwMode="auto">
            <a:xfrm>
              <a:off x="2777876" y="5020072"/>
              <a:ext cx="639763" cy="1323975"/>
              <a:chOff x="617" y="259"/>
              <a:chExt cx="403" cy="834"/>
            </a:xfrm>
          </p:grpSpPr>
          <p:sp>
            <p:nvSpPr>
              <p:cNvPr id="13" name="Rectangle 11"/>
              <p:cNvSpPr>
                <a:spLocks noChangeArrowheads="1"/>
              </p:cNvSpPr>
              <p:nvPr/>
            </p:nvSpPr>
            <p:spPr bwMode="auto">
              <a:xfrm>
                <a:off x="623" y="598"/>
                <a:ext cx="393" cy="16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4" name="Text Box 12"/>
              <p:cNvSpPr txBox="1">
                <a:spLocks noChangeArrowheads="1"/>
              </p:cNvSpPr>
              <p:nvPr/>
            </p:nvSpPr>
            <p:spPr bwMode="auto">
              <a:xfrm>
                <a:off x="730" y="259"/>
                <a:ext cx="188"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5</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4</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3</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1</a:t>
                </a:r>
              </a:p>
            </p:txBody>
          </p:sp>
          <p:sp>
            <p:nvSpPr>
              <p:cNvPr id="15" name="Rectangle 13"/>
              <p:cNvSpPr>
                <a:spLocks noChangeArrowheads="1"/>
              </p:cNvSpPr>
              <p:nvPr/>
            </p:nvSpPr>
            <p:spPr bwMode="auto">
              <a:xfrm>
                <a:off x="617" y="289"/>
                <a:ext cx="403" cy="76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6" name="Line 14"/>
              <p:cNvSpPr>
                <a:spLocks noChangeShapeType="1"/>
              </p:cNvSpPr>
              <p:nvPr/>
            </p:nvSpPr>
            <p:spPr bwMode="auto">
              <a:xfrm>
                <a:off x="617" y="452"/>
                <a:ext cx="4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7" name="Line 15"/>
              <p:cNvSpPr>
                <a:spLocks noChangeShapeType="1"/>
              </p:cNvSpPr>
              <p:nvPr/>
            </p:nvSpPr>
            <p:spPr bwMode="auto">
              <a:xfrm>
                <a:off x="617" y="603"/>
                <a:ext cx="4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8" name="Line 16"/>
              <p:cNvSpPr>
                <a:spLocks noChangeShapeType="1"/>
              </p:cNvSpPr>
              <p:nvPr/>
            </p:nvSpPr>
            <p:spPr bwMode="auto">
              <a:xfrm>
                <a:off x="617" y="754"/>
                <a:ext cx="4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9" name="Line 17"/>
              <p:cNvSpPr>
                <a:spLocks noChangeShapeType="1"/>
              </p:cNvSpPr>
              <p:nvPr/>
            </p:nvSpPr>
            <p:spPr bwMode="auto">
              <a:xfrm>
                <a:off x="617" y="906"/>
                <a:ext cx="4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sp>
          <p:nvSpPr>
            <p:cNvPr id="20" name="Line 18"/>
            <p:cNvSpPr>
              <a:spLocks noChangeShapeType="1"/>
            </p:cNvSpPr>
            <p:nvPr/>
          </p:nvSpPr>
          <p:spPr bwMode="auto">
            <a:xfrm flipV="1">
              <a:off x="3209676" y="2237184"/>
              <a:ext cx="5040313"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1" name="Line 19"/>
            <p:cNvSpPr>
              <a:spLocks noChangeShapeType="1"/>
            </p:cNvSpPr>
            <p:nvPr/>
          </p:nvSpPr>
          <p:spPr bwMode="auto">
            <a:xfrm flipV="1">
              <a:off x="3857376" y="4108847"/>
              <a:ext cx="865188" cy="158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2" name="Line 20"/>
            <p:cNvSpPr>
              <a:spLocks noChangeShapeType="1"/>
            </p:cNvSpPr>
            <p:nvPr/>
          </p:nvSpPr>
          <p:spPr bwMode="auto">
            <a:xfrm>
              <a:off x="977651" y="2237184"/>
              <a:ext cx="0" cy="3603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pic>
          <p:nvPicPr>
            <p:cNvPr id="23" name="Picture 2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8101" y="3965972"/>
              <a:ext cx="5207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4" name="Group 22"/>
            <p:cNvGrpSpPr>
              <a:grpSpLocks/>
            </p:cNvGrpSpPr>
            <p:nvPr/>
          </p:nvGrpSpPr>
          <p:grpSpPr bwMode="auto">
            <a:xfrm>
              <a:off x="3714501" y="1876822"/>
              <a:ext cx="1439863" cy="863600"/>
              <a:chOff x="385" y="2795"/>
              <a:chExt cx="1769" cy="816"/>
            </a:xfrm>
          </p:grpSpPr>
          <p:sp>
            <p:nvSpPr>
              <p:cNvPr id="25" name="Oval 23"/>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6" name="Oval 24"/>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7" name="Oval 25"/>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8" name="Oval 26"/>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9" name="Oval 27"/>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30" name="Oval 28"/>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31" name="Oval 29"/>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32" name="Oval 30"/>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33" name="Oval 31"/>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34" name="Oval 32"/>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35" name="Oval 33"/>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36" name="Oval 34"/>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37" name="Oval 35"/>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38" name="Oval 36"/>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39" name="Oval 37"/>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40" name="Oval 38"/>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41" name="Freeform 39"/>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sp>
          <p:nvSpPr>
            <p:cNvPr id="42" name="Text Box 40"/>
            <p:cNvSpPr txBox="1">
              <a:spLocks noChangeArrowheads="1"/>
            </p:cNvSpPr>
            <p:nvPr/>
          </p:nvSpPr>
          <p:spPr bwMode="auto">
            <a:xfrm>
              <a:off x="174824" y="1872059"/>
              <a:ext cx="7008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C00000"/>
                  </a:solidFill>
                  <a:effectLst/>
                  <a:uLnTx/>
                  <a:uFillTx/>
                  <a:latin typeface="+mn-lt"/>
                  <a:ea typeface="黑体" pitchFamily="2" charset="-122"/>
                </a:rPr>
                <a:t>主机</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C00000"/>
                  </a:solidFill>
                  <a:effectLst/>
                  <a:uLnTx/>
                  <a:uFillTx/>
                  <a:latin typeface="+mn-lt"/>
                  <a:ea typeface="黑体" pitchFamily="2" charset="-122"/>
                </a:rPr>
                <a:t>H</a:t>
              </a:r>
              <a:r>
                <a:rPr kumimoji="0" lang="en-US" altLang="zh-CN" sz="2000" b="1" i="0" u="none" strike="noStrike" kern="0" cap="none" spc="0" normalizeH="0" baseline="-25000" noProof="0" dirty="0">
                  <a:ln>
                    <a:noFill/>
                  </a:ln>
                  <a:solidFill>
                    <a:srgbClr val="C00000"/>
                  </a:solidFill>
                  <a:effectLst/>
                  <a:uLnTx/>
                  <a:uFillTx/>
                  <a:latin typeface="+mn-lt"/>
                  <a:ea typeface="黑体" pitchFamily="2" charset="-122"/>
                </a:rPr>
                <a:t>1</a:t>
              </a:r>
            </a:p>
          </p:txBody>
        </p:sp>
        <p:pic>
          <p:nvPicPr>
            <p:cNvPr id="43" name="Picture 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1089" y="2092722"/>
              <a:ext cx="5207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44" name="Group 42"/>
            <p:cNvGrpSpPr>
              <a:grpSpLocks/>
            </p:cNvGrpSpPr>
            <p:nvPr/>
          </p:nvGrpSpPr>
          <p:grpSpPr bwMode="auto">
            <a:xfrm>
              <a:off x="6233864" y="1876822"/>
              <a:ext cx="1439862" cy="863600"/>
              <a:chOff x="385" y="2795"/>
              <a:chExt cx="1769" cy="816"/>
            </a:xfrm>
          </p:grpSpPr>
          <p:sp>
            <p:nvSpPr>
              <p:cNvPr id="45" name="Oval 43"/>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46" name="Oval 44"/>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47" name="Oval 45"/>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48" name="Oval 46"/>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49" name="Oval 47"/>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50" name="Oval 48"/>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51" name="Oval 49"/>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52" name="Oval 50"/>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53" name="Oval 51"/>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54" name="Oval 52"/>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55" name="Oval 53"/>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56" name="Oval 54"/>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57" name="Oval 55"/>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58" name="Oval 56"/>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59" name="Oval 57"/>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60" name="Oval 58"/>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61" name="Freeform 59"/>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62" name="Group 60"/>
            <p:cNvGrpSpPr>
              <a:grpSpLocks/>
            </p:cNvGrpSpPr>
            <p:nvPr/>
          </p:nvGrpSpPr>
          <p:grpSpPr bwMode="auto">
            <a:xfrm>
              <a:off x="4649539" y="3532584"/>
              <a:ext cx="415925" cy="504825"/>
              <a:chOff x="4416" y="2717"/>
              <a:chExt cx="404" cy="577"/>
            </a:xfrm>
          </p:grpSpPr>
          <p:sp>
            <p:nvSpPr>
              <p:cNvPr id="63" name="AutoShape 61"/>
              <p:cNvSpPr>
                <a:spLocks noChangeAspect="1" noChangeArrowheads="1" noTextEdit="1"/>
              </p:cNvSpPr>
              <p:nvPr/>
            </p:nvSpPr>
            <p:spPr bwMode="auto">
              <a:xfrm>
                <a:off x="4416" y="2717"/>
                <a:ext cx="4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nvGrpSpPr>
              <p:cNvPr id="64" name="Group 62"/>
              <p:cNvGrpSpPr>
                <a:grpSpLocks/>
              </p:cNvGrpSpPr>
              <p:nvPr/>
            </p:nvGrpSpPr>
            <p:grpSpPr bwMode="auto">
              <a:xfrm>
                <a:off x="4562" y="3066"/>
                <a:ext cx="13" cy="70"/>
                <a:chOff x="4562" y="3066"/>
                <a:chExt cx="13" cy="70"/>
              </a:xfrm>
            </p:grpSpPr>
            <p:sp>
              <p:nvSpPr>
                <p:cNvPr id="109" name="Rectangle 63"/>
                <p:cNvSpPr>
                  <a:spLocks noChangeArrowheads="1"/>
                </p:cNvSpPr>
                <p:nvPr/>
              </p:nvSpPr>
              <p:spPr bwMode="auto">
                <a:xfrm>
                  <a:off x="4562" y="3067"/>
                  <a:ext cx="13" cy="69"/>
                </a:xfrm>
                <a:prstGeom prst="rect">
                  <a:avLst/>
                </a:prstGeom>
                <a:solidFill>
                  <a:srgbClr val="C0C0C0"/>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10" name="Line 64"/>
                <p:cNvSpPr>
                  <a:spLocks noChangeShapeType="1"/>
                </p:cNvSpPr>
                <p:nvPr/>
              </p:nvSpPr>
              <p:spPr bwMode="auto">
                <a:xfrm>
                  <a:off x="4568" y="3066"/>
                  <a:ext cx="1" cy="6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sp>
            <p:nvSpPr>
              <p:cNvPr id="65" name="Rectangle 65"/>
              <p:cNvSpPr>
                <a:spLocks noChangeArrowheads="1"/>
              </p:cNvSpPr>
              <p:nvPr/>
            </p:nvSpPr>
            <p:spPr bwMode="auto">
              <a:xfrm>
                <a:off x="4503" y="3022"/>
                <a:ext cx="43" cy="112"/>
              </a:xfrm>
              <a:prstGeom prst="rect">
                <a:avLst/>
              </a:prstGeom>
              <a:solidFill>
                <a:srgbClr val="C0C0C0"/>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66" name="Freeform 66"/>
              <p:cNvSpPr>
                <a:spLocks/>
              </p:cNvSpPr>
              <p:nvPr/>
            </p:nvSpPr>
            <p:spPr bwMode="auto">
              <a:xfrm>
                <a:off x="4663" y="3044"/>
                <a:ext cx="28" cy="24"/>
              </a:xfrm>
              <a:custGeom>
                <a:avLst/>
                <a:gdLst>
                  <a:gd name="T0" fmla="*/ 0 w 113"/>
                  <a:gd name="T1" fmla="*/ 0 h 95"/>
                  <a:gd name="T2" fmla="*/ 0 w 113"/>
                  <a:gd name="T3" fmla="*/ 95 h 95"/>
                  <a:gd name="T4" fmla="*/ 113 w 113"/>
                  <a:gd name="T5" fmla="*/ 95 h 95"/>
                  <a:gd name="T6" fmla="*/ 113 w 113"/>
                  <a:gd name="T7" fmla="*/ 19 h 95"/>
                  <a:gd name="T8" fmla="*/ 0 w 113"/>
                  <a:gd name="T9" fmla="*/ 0 h 95"/>
                </a:gdLst>
                <a:ahLst/>
                <a:cxnLst>
                  <a:cxn ang="0">
                    <a:pos x="T0" y="T1"/>
                  </a:cxn>
                  <a:cxn ang="0">
                    <a:pos x="T2" y="T3"/>
                  </a:cxn>
                  <a:cxn ang="0">
                    <a:pos x="T4" y="T5"/>
                  </a:cxn>
                  <a:cxn ang="0">
                    <a:pos x="T6" y="T7"/>
                  </a:cxn>
                  <a:cxn ang="0">
                    <a:pos x="T8" y="T9"/>
                  </a:cxn>
                </a:cxnLst>
                <a:rect l="0" t="0" r="r" b="b"/>
                <a:pathLst>
                  <a:path w="113" h="95">
                    <a:moveTo>
                      <a:pt x="0" y="0"/>
                    </a:moveTo>
                    <a:lnTo>
                      <a:pt x="0" y="95"/>
                    </a:lnTo>
                    <a:lnTo>
                      <a:pt x="113" y="95"/>
                    </a:lnTo>
                    <a:lnTo>
                      <a:pt x="113" y="19"/>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67" name="Freeform 67"/>
              <p:cNvSpPr>
                <a:spLocks/>
              </p:cNvSpPr>
              <p:nvPr/>
            </p:nvSpPr>
            <p:spPr bwMode="auto">
              <a:xfrm>
                <a:off x="4604" y="3001"/>
                <a:ext cx="19" cy="21"/>
              </a:xfrm>
              <a:custGeom>
                <a:avLst/>
                <a:gdLst>
                  <a:gd name="T0" fmla="*/ 43 w 78"/>
                  <a:gd name="T1" fmla="*/ 0 h 86"/>
                  <a:gd name="T2" fmla="*/ 0 w 78"/>
                  <a:gd name="T3" fmla="*/ 86 h 86"/>
                  <a:gd name="T4" fmla="*/ 57 w 78"/>
                  <a:gd name="T5" fmla="*/ 79 h 86"/>
                  <a:gd name="T6" fmla="*/ 78 w 78"/>
                  <a:gd name="T7" fmla="*/ 22 h 86"/>
                  <a:gd name="T8" fmla="*/ 43 w 78"/>
                  <a:gd name="T9" fmla="*/ 0 h 86"/>
                </a:gdLst>
                <a:ahLst/>
                <a:cxnLst>
                  <a:cxn ang="0">
                    <a:pos x="T0" y="T1"/>
                  </a:cxn>
                  <a:cxn ang="0">
                    <a:pos x="T2" y="T3"/>
                  </a:cxn>
                  <a:cxn ang="0">
                    <a:pos x="T4" y="T5"/>
                  </a:cxn>
                  <a:cxn ang="0">
                    <a:pos x="T6" y="T7"/>
                  </a:cxn>
                  <a:cxn ang="0">
                    <a:pos x="T8" y="T9"/>
                  </a:cxn>
                </a:cxnLst>
                <a:rect l="0" t="0" r="r" b="b"/>
                <a:pathLst>
                  <a:path w="78" h="86">
                    <a:moveTo>
                      <a:pt x="43" y="0"/>
                    </a:moveTo>
                    <a:lnTo>
                      <a:pt x="0" y="86"/>
                    </a:lnTo>
                    <a:lnTo>
                      <a:pt x="57" y="79"/>
                    </a:lnTo>
                    <a:lnTo>
                      <a:pt x="78" y="22"/>
                    </a:lnTo>
                    <a:lnTo>
                      <a:pt x="43" y="0"/>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68" name="Freeform 68"/>
              <p:cNvSpPr>
                <a:spLocks/>
              </p:cNvSpPr>
              <p:nvPr/>
            </p:nvSpPr>
            <p:spPr bwMode="auto">
              <a:xfrm>
                <a:off x="4570" y="3144"/>
                <a:ext cx="90" cy="7"/>
              </a:xfrm>
              <a:custGeom>
                <a:avLst/>
                <a:gdLst>
                  <a:gd name="T0" fmla="*/ 0 w 360"/>
                  <a:gd name="T1" fmla="*/ 0 h 30"/>
                  <a:gd name="T2" fmla="*/ 360 w 360"/>
                  <a:gd name="T3" fmla="*/ 0 h 30"/>
                  <a:gd name="T4" fmla="*/ 360 w 360"/>
                  <a:gd name="T5" fmla="*/ 30 h 30"/>
                  <a:gd name="T6" fmla="*/ 4 w 360"/>
                  <a:gd name="T7" fmla="*/ 30 h 30"/>
                  <a:gd name="T8" fmla="*/ 0 w 360"/>
                  <a:gd name="T9" fmla="*/ 0 h 30"/>
                </a:gdLst>
                <a:ahLst/>
                <a:cxnLst>
                  <a:cxn ang="0">
                    <a:pos x="T0" y="T1"/>
                  </a:cxn>
                  <a:cxn ang="0">
                    <a:pos x="T2" y="T3"/>
                  </a:cxn>
                  <a:cxn ang="0">
                    <a:pos x="T4" y="T5"/>
                  </a:cxn>
                  <a:cxn ang="0">
                    <a:pos x="T6" y="T7"/>
                  </a:cxn>
                  <a:cxn ang="0">
                    <a:pos x="T8" y="T9"/>
                  </a:cxn>
                </a:cxnLst>
                <a:rect l="0" t="0" r="r" b="b"/>
                <a:pathLst>
                  <a:path w="360" h="30">
                    <a:moveTo>
                      <a:pt x="0" y="0"/>
                    </a:moveTo>
                    <a:lnTo>
                      <a:pt x="360" y="0"/>
                    </a:lnTo>
                    <a:lnTo>
                      <a:pt x="360" y="30"/>
                    </a:lnTo>
                    <a:lnTo>
                      <a:pt x="4" y="30"/>
                    </a:lnTo>
                    <a:lnTo>
                      <a:pt x="0" y="0"/>
                    </a:lnTo>
                    <a:close/>
                  </a:path>
                </a:pathLst>
              </a:custGeom>
              <a:solidFill>
                <a:srgbClr val="80808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69" name="Freeform 69"/>
              <p:cNvSpPr>
                <a:spLocks/>
              </p:cNvSpPr>
              <p:nvPr/>
            </p:nvSpPr>
            <p:spPr bwMode="auto">
              <a:xfrm>
                <a:off x="4502" y="2862"/>
                <a:ext cx="37" cy="46"/>
              </a:xfrm>
              <a:custGeom>
                <a:avLst/>
                <a:gdLst>
                  <a:gd name="T0" fmla="*/ 141 w 150"/>
                  <a:gd name="T1" fmla="*/ 0 h 184"/>
                  <a:gd name="T2" fmla="*/ 1 w 150"/>
                  <a:gd name="T3" fmla="*/ 131 h 184"/>
                  <a:gd name="T4" fmla="*/ 0 w 150"/>
                  <a:gd name="T5" fmla="*/ 184 h 184"/>
                  <a:gd name="T6" fmla="*/ 150 w 150"/>
                  <a:gd name="T7" fmla="*/ 60 h 184"/>
                  <a:gd name="T8" fmla="*/ 141 w 150"/>
                  <a:gd name="T9" fmla="*/ 0 h 184"/>
                </a:gdLst>
                <a:ahLst/>
                <a:cxnLst>
                  <a:cxn ang="0">
                    <a:pos x="T0" y="T1"/>
                  </a:cxn>
                  <a:cxn ang="0">
                    <a:pos x="T2" y="T3"/>
                  </a:cxn>
                  <a:cxn ang="0">
                    <a:pos x="T4" y="T5"/>
                  </a:cxn>
                  <a:cxn ang="0">
                    <a:pos x="T6" y="T7"/>
                  </a:cxn>
                  <a:cxn ang="0">
                    <a:pos x="T8" y="T9"/>
                  </a:cxn>
                </a:cxnLst>
                <a:rect l="0" t="0" r="r" b="b"/>
                <a:pathLst>
                  <a:path w="150" h="184">
                    <a:moveTo>
                      <a:pt x="141" y="0"/>
                    </a:moveTo>
                    <a:lnTo>
                      <a:pt x="1" y="131"/>
                    </a:lnTo>
                    <a:lnTo>
                      <a:pt x="0" y="184"/>
                    </a:lnTo>
                    <a:lnTo>
                      <a:pt x="150" y="60"/>
                    </a:lnTo>
                    <a:lnTo>
                      <a:pt x="141" y="0"/>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0" name="Freeform 70"/>
              <p:cNvSpPr>
                <a:spLocks/>
              </p:cNvSpPr>
              <p:nvPr/>
            </p:nvSpPr>
            <p:spPr bwMode="auto">
              <a:xfrm>
                <a:off x="4492" y="2741"/>
                <a:ext cx="57" cy="394"/>
              </a:xfrm>
              <a:custGeom>
                <a:avLst/>
                <a:gdLst>
                  <a:gd name="T0" fmla="*/ 228 w 228"/>
                  <a:gd name="T1" fmla="*/ 0 h 1575"/>
                  <a:gd name="T2" fmla="*/ 0 w 228"/>
                  <a:gd name="T3" fmla="*/ 93 h 1575"/>
                  <a:gd name="T4" fmla="*/ 0 w 228"/>
                  <a:gd name="T5" fmla="*/ 1575 h 1575"/>
                  <a:gd name="T6" fmla="*/ 42 w 228"/>
                  <a:gd name="T7" fmla="*/ 1575 h 1575"/>
                  <a:gd name="T8" fmla="*/ 42 w 228"/>
                  <a:gd name="T9" fmla="*/ 228 h 1575"/>
                  <a:gd name="T10" fmla="*/ 228 w 228"/>
                  <a:gd name="T11" fmla="*/ 150 h 1575"/>
                  <a:gd name="T12" fmla="*/ 228 w 228"/>
                  <a:gd name="T13" fmla="*/ 0 h 1575"/>
                </a:gdLst>
                <a:ahLst/>
                <a:cxnLst>
                  <a:cxn ang="0">
                    <a:pos x="T0" y="T1"/>
                  </a:cxn>
                  <a:cxn ang="0">
                    <a:pos x="T2" y="T3"/>
                  </a:cxn>
                  <a:cxn ang="0">
                    <a:pos x="T4" y="T5"/>
                  </a:cxn>
                  <a:cxn ang="0">
                    <a:pos x="T6" y="T7"/>
                  </a:cxn>
                  <a:cxn ang="0">
                    <a:pos x="T8" y="T9"/>
                  </a:cxn>
                  <a:cxn ang="0">
                    <a:pos x="T10" y="T11"/>
                  </a:cxn>
                  <a:cxn ang="0">
                    <a:pos x="T12" y="T13"/>
                  </a:cxn>
                </a:cxnLst>
                <a:rect l="0" t="0" r="r" b="b"/>
                <a:pathLst>
                  <a:path w="228" h="1575">
                    <a:moveTo>
                      <a:pt x="228" y="0"/>
                    </a:moveTo>
                    <a:lnTo>
                      <a:pt x="0" y="93"/>
                    </a:lnTo>
                    <a:lnTo>
                      <a:pt x="0" y="1575"/>
                    </a:lnTo>
                    <a:lnTo>
                      <a:pt x="42" y="1575"/>
                    </a:lnTo>
                    <a:lnTo>
                      <a:pt x="42" y="228"/>
                    </a:lnTo>
                    <a:lnTo>
                      <a:pt x="228" y="150"/>
                    </a:lnTo>
                    <a:lnTo>
                      <a:pt x="228" y="0"/>
                    </a:lnTo>
                    <a:close/>
                  </a:path>
                </a:pathLst>
              </a:custGeom>
              <a:solidFill>
                <a:srgbClr val="9F9F9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1" name="Freeform 71"/>
              <p:cNvSpPr>
                <a:spLocks/>
              </p:cNvSpPr>
              <p:nvPr/>
            </p:nvSpPr>
            <p:spPr bwMode="auto">
              <a:xfrm>
                <a:off x="4490" y="3135"/>
                <a:ext cx="327" cy="85"/>
              </a:xfrm>
              <a:custGeom>
                <a:avLst/>
                <a:gdLst>
                  <a:gd name="T0" fmla="*/ 0 w 1306"/>
                  <a:gd name="T1" fmla="*/ 344 h 344"/>
                  <a:gd name="T2" fmla="*/ 0 w 1306"/>
                  <a:gd name="T3" fmla="*/ 0 h 344"/>
                  <a:gd name="T4" fmla="*/ 284 w 1306"/>
                  <a:gd name="T5" fmla="*/ 0 h 344"/>
                  <a:gd name="T6" fmla="*/ 341 w 1306"/>
                  <a:gd name="T7" fmla="*/ 57 h 344"/>
                  <a:gd name="T8" fmla="*/ 511 w 1306"/>
                  <a:gd name="T9" fmla="*/ 57 h 344"/>
                  <a:gd name="T10" fmla="*/ 568 w 1306"/>
                  <a:gd name="T11" fmla="*/ 116 h 344"/>
                  <a:gd name="T12" fmla="*/ 1136 w 1306"/>
                  <a:gd name="T13" fmla="*/ 116 h 344"/>
                  <a:gd name="T14" fmla="*/ 1136 w 1306"/>
                  <a:gd name="T15" fmla="*/ 230 h 344"/>
                  <a:gd name="T16" fmla="*/ 1306 w 1306"/>
                  <a:gd name="T17" fmla="*/ 230 h 344"/>
                  <a:gd name="T18" fmla="*/ 1306 w 1306"/>
                  <a:gd name="T19" fmla="*/ 344 h 344"/>
                  <a:gd name="T20" fmla="*/ 0 w 1306"/>
                  <a:gd name="T21"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6" h="344">
                    <a:moveTo>
                      <a:pt x="0" y="344"/>
                    </a:moveTo>
                    <a:lnTo>
                      <a:pt x="0" y="0"/>
                    </a:lnTo>
                    <a:lnTo>
                      <a:pt x="284" y="0"/>
                    </a:lnTo>
                    <a:lnTo>
                      <a:pt x="341" y="57"/>
                    </a:lnTo>
                    <a:lnTo>
                      <a:pt x="511" y="57"/>
                    </a:lnTo>
                    <a:lnTo>
                      <a:pt x="568" y="116"/>
                    </a:lnTo>
                    <a:lnTo>
                      <a:pt x="1136" y="116"/>
                    </a:lnTo>
                    <a:lnTo>
                      <a:pt x="1136" y="230"/>
                    </a:lnTo>
                    <a:lnTo>
                      <a:pt x="1306" y="230"/>
                    </a:lnTo>
                    <a:lnTo>
                      <a:pt x="1306" y="344"/>
                    </a:lnTo>
                    <a:lnTo>
                      <a:pt x="0" y="344"/>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2" name="Rectangle 72"/>
              <p:cNvSpPr>
                <a:spLocks noChangeArrowheads="1"/>
              </p:cNvSpPr>
              <p:nvPr/>
            </p:nvSpPr>
            <p:spPr bwMode="auto">
              <a:xfrm>
                <a:off x="4491" y="3193"/>
                <a:ext cx="240" cy="26"/>
              </a:xfrm>
              <a:prstGeom prst="rect">
                <a:avLst/>
              </a:prstGeom>
              <a:solidFill>
                <a:srgbClr val="C0C0C0"/>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3" name="Line 73"/>
              <p:cNvSpPr>
                <a:spLocks noChangeShapeType="1"/>
              </p:cNvSpPr>
              <p:nvPr/>
            </p:nvSpPr>
            <p:spPr bwMode="auto">
              <a:xfrm>
                <a:off x="4479" y="3015"/>
                <a:ext cx="1" cy="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4" name="Freeform 74"/>
              <p:cNvSpPr>
                <a:spLocks/>
              </p:cNvSpPr>
              <p:nvPr/>
            </p:nvSpPr>
            <p:spPr bwMode="auto">
              <a:xfrm>
                <a:off x="4471" y="3065"/>
                <a:ext cx="21" cy="25"/>
              </a:xfrm>
              <a:custGeom>
                <a:avLst/>
                <a:gdLst>
                  <a:gd name="T0" fmla="*/ 0 w 85"/>
                  <a:gd name="T1" fmla="*/ 99 h 99"/>
                  <a:gd name="T2" fmla="*/ 0 w 85"/>
                  <a:gd name="T3" fmla="*/ 0 h 99"/>
                  <a:gd name="T4" fmla="*/ 85 w 85"/>
                  <a:gd name="T5" fmla="*/ 0 h 99"/>
                  <a:gd name="T6" fmla="*/ 85 w 85"/>
                  <a:gd name="T7" fmla="*/ 35 h 99"/>
                  <a:gd name="T8" fmla="*/ 28 w 85"/>
                  <a:gd name="T9" fmla="*/ 35 h 99"/>
                  <a:gd name="T10" fmla="*/ 28 w 85"/>
                  <a:gd name="T11" fmla="*/ 99 h 99"/>
                  <a:gd name="T12" fmla="*/ 0 w 85"/>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85" h="99">
                    <a:moveTo>
                      <a:pt x="0" y="99"/>
                    </a:moveTo>
                    <a:lnTo>
                      <a:pt x="0" y="0"/>
                    </a:lnTo>
                    <a:lnTo>
                      <a:pt x="85" y="0"/>
                    </a:lnTo>
                    <a:lnTo>
                      <a:pt x="85" y="35"/>
                    </a:lnTo>
                    <a:lnTo>
                      <a:pt x="28" y="35"/>
                    </a:lnTo>
                    <a:lnTo>
                      <a:pt x="28" y="99"/>
                    </a:lnTo>
                    <a:lnTo>
                      <a:pt x="0" y="99"/>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5" name="Freeform 75"/>
              <p:cNvSpPr>
                <a:spLocks/>
              </p:cNvSpPr>
              <p:nvPr/>
            </p:nvSpPr>
            <p:spPr bwMode="auto">
              <a:xfrm>
                <a:off x="4590" y="3047"/>
                <a:ext cx="72" cy="104"/>
              </a:xfrm>
              <a:custGeom>
                <a:avLst/>
                <a:gdLst>
                  <a:gd name="T0" fmla="*/ 0 w 290"/>
                  <a:gd name="T1" fmla="*/ 0 h 415"/>
                  <a:gd name="T2" fmla="*/ 290 w 290"/>
                  <a:gd name="T3" fmla="*/ 415 h 415"/>
                  <a:gd name="T4" fmla="*/ 248 w 290"/>
                  <a:gd name="T5" fmla="*/ 406 h 415"/>
                  <a:gd name="T6" fmla="*/ 0 w 290"/>
                  <a:gd name="T7" fmla="*/ 57 h 415"/>
                  <a:gd name="T8" fmla="*/ 0 w 290"/>
                  <a:gd name="T9" fmla="*/ 0 h 415"/>
                </a:gdLst>
                <a:ahLst/>
                <a:cxnLst>
                  <a:cxn ang="0">
                    <a:pos x="T0" y="T1"/>
                  </a:cxn>
                  <a:cxn ang="0">
                    <a:pos x="T2" y="T3"/>
                  </a:cxn>
                  <a:cxn ang="0">
                    <a:pos x="T4" y="T5"/>
                  </a:cxn>
                  <a:cxn ang="0">
                    <a:pos x="T6" y="T7"/>
                  </a:cxn>
                  <a:cxn ang="0">
                    <a:pos x="T8" y="T9"/>
                  </a:cxn>
                </a:cxnLst>
                <a:rect l="0" t="0" r="r" b="b"/>
                <a:pathLst>
                  <a:path w="290" h="415">
                    <a:moveTo>
                      <a:pt x="0" y="0"/>
                    </a:moveTo>
                    <a:lnTo>
                      <a:pt x="290" y="415"/>
                    </a:lnTo>
                    <a:lnTo>
                      <a:pt x="248" y="406"/>
                    </a:lnTo>
                    <a:lnTo>
                      <a:pt x="0" y="57"/>
                    </a:lnTo>
                    <a:lnTo>
                      <a:pt x="0" y="0"/>
                    </a:lnTo>
                    <a:close/>
                  </a:path>
                </a:pathLst>
              </a:custGeom>
              <a:solidFill>
                <a:srgbClr val="9F9F9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6" name="Freeform 76"/>
              <p:cNvSpPr>
                <a:spLocks/>
              </p:cNvSpPr>
              <p:nvPr/>
            </p:nvSpPr>
            <p:spPr bwMode="auto">
              <a:xfrm>
                <a:off x="4433" y="3106"/>
                <a:ext cx="57" cy="114"/>
              </a:xfrm>
              <a:custGeom>
                <a:avLst/>
                <a:gdLst>
                  <a:gd name="T0" fmla="*/ 170 w 227"/>
                  <a:gd name="T1" fmla="*/ 0 h 458"/>
                  <a:gd name="T2" fmla="*/ 0 w 227"/>
                  <a:gd name="T3" fmla="*/ 171 h 458"/>
                  <a:gd name="T4" fmla="*/ 0 w 227"/>
                  <a:gd name="T5" fmla="*/ 458 h 458"/>
                  <a:gd name="T6" fmla="*/ 227 w 227"/>
                  <a:gd name="T7" fmla="*/ 458 h 458"/>
                  <a:gd name="T8" fmla="*/ 227 w 227"/>
                  <a:gd name="T9" fmla="*/ 114 h 458"/>
                  <a:gd name="T10" fmla="*/ 170 w 227"/>
                  <a:gd name="T11" fmla="*/ 0 h 458"/>
                </a:gdLst>
                <a:ahLst/>
                <a:cxnLst>
                  <a:cxn ang="0">
                    <a:pos x="T0" y="T1"/>
                  </a:cxn>
                  <a:cxn ang="0">
                    <a:pos x="T2" y="T3"/>
                  </a:cxn>
                  <a:cxn ang="0">
                    <a:pos x="T4" y="T5"/>
                  </a:cxn>
                  <a:cxn ang="0">
                    <a:pos x="T6" y="T7"/>
                  </a:cxn>
                  <a:cxn ang="0">
                    <a:pos x="T8" y="T9"/>
                  </a:cxn>
                  <a:cxn ang="0">
                    <a:pos x="T10" y="T11"/>
                  </a:cxn>
                </a:cxnLst>
                <a:rect l="0" t="0" r="r" b="b"/>
                <a:pathLst>
                  <a:path w="227" h="458">
                    <a:moveTo>
                      <a:pt x="170" y="0"/>
                    </a:moveTo>
                    <a:lnTo>
                      <a:pt x="0" y="171"/>
                    </a:lnTo>
                    <a:lnTo>
                      <a:pt x="0" y="458"/>
                    </a:lnTo>
                    <a:lnTo>
                      <a:pt x="227" y="458"/>
                    </a:lnTo>
                    <a:lnTo>
                      <a:pt x="227" y="114"/>
                    </a:lnTo>
                    <a:lnTo>
                      <a:pt x="170" y="0"/>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7" name="Rectangle 77"/>
              <p:cNvSpPr>
                <a:spLocks noChangeArrowheads="1"/>
              </p:cNvSpPr>
              <p:nvPr/>
            </p:nvSpPr>
            <p:spPr bwMode="auto">
              <a:xfrm>
                <a:off x="4420" y="3276"/>
                <a:ext cx="395" cy="14"/>
              </a:xfrm>
              <a:prstGeom prst="rect">
                <a:avLst/>
              </a:prstGeom>
              <a:solidFill>
                <a:srgbClr val="9F9F9F"/>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8" name="Rectangle 78"/>
              <p:cNvSpPr>
                <a:spLocks noChangeArrowheads="1"/>
              </p:cNvSpPr>
              <p:nvPr/>
            </p:nvSpPr>
            <p:spPr bwMode="auto">
              <a:xfrm>
                <a:off x="4420" y="3250"/>
                <a:ext cx="395" cy="24"/>
              </a:xfrm>
              <a:prstGeom prst="rect">
                <a:avLst/>
              </a:prstGeom>
              <a:solidFill>
                <a:srgbClr val="9F9F9F"/>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9" name="Rectangle 79"/>
              <p:cNvSpPr>
                <a:spLocks noChangeArrowheads="1"/>
              </p:cNvSpPr>
              <p:nvPr/>
            </p:nvSpPr>
            <p:spPr bwMode="auto">
              <a:xfrm>
                <a:off x="4420" y="3221"/>
                <a:ext cx="395" cy="27"/>
              </a:xfrm>
              <a:prstGeom prst="rect">
                <a:avLst/>
              </a:prstGeom>
              <a:solidFill>
                <a:srgbClr val="9F9F9F"/>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0" name="Rectangle 80"/>
              <p:cNvSpPr>
                <a:spLocks noChangeArrowheads="1"/>
              </p:cNvSpPr>
              <p:nvPr/>
            </p:nvSpPr>
            <p:spPr bwMode="auto">
              <a:xfrm>
                <a:off x="4763" y="3200"/>
                <a:ext cx="41" cy="12"/>
              </a:xfrm>
              <a:prstGeom prst="rect">
                <a:avLst/>
              </a:prstGeom>
              <a:solidFill>
                <a:srgbClr val="9F9F9F"/>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1" name="Oval 81"/>
              <p:cNvSpPr>
                <a:spLocks noChangeArrowheads="1"/>
              </p:cNvSpPr>
              <p:nvPr/>
            </p:nvSpPr>
            <p:spPr bwMode="auto">
              <a:xfrm>
                <a:off x="4462" y="3092"/>
                <a:ext cx="28" cy="29"/>
              </a:xfrm>
              <a:prstGeom prst="ellipse">
                <a:avLst/>
              </a:prstGeom>
              <a:solidFill>
                <a:srgbClr val="9F9F9F"/>
              </a:solid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2" name="Rectangle 82"/>
              <p:cNvSpPr>
                <a:spLocks noChangeArrowheads="1"/>
              </p:cNvSpPr>
              <p:nvPr/>
            </p:nvSpPr>
            <p:spPr bwMode="auto">
              <a:xfrm>
                <a:off x="4562" y="3036"/>
                <a:ext cx="27" cy="26"/>
              </a:xfrm>
              <a:prstGeom prst="rect">
                <a:avLst/>
              </a:prstGeom>
              <a:solidFill>
                <a:srgbClr val="808080"/>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3" name="Freeform 83"/>
              <p:cNvSpPr>
                <a:spLocks/>
              </p:cNvSpPr>
              <p:nvPr/>
            </p:nvSpPr>
            <p:spPr bwMode="auto">
              <a:xfrm>
                <a:off x="4547" y="3021"/>
                <a:ext cx="114" cy="114"/>
              </a:xfrm>
              <a:custGeom>
                <a:avLst/>
                <a:gdLst>
                  <a:gd name="T0" fmla="*/ 57 w 454"/>
                  <a:gd name="T1" fmla="*/ 455 h 455"/>
                  <a:gd name="T2" fmla="*/ 57 w 454"/>
                  <a:gd name="T3" fmla="*/ 57 h 455"/>
                  <a:gd name="T4" fmla="*/ 454 w 454"/>
                  <a:gd name="T5" fmla="*/ 57 h 455"/>
                  <a:gd name="T6" fmla="*/ 454 w 454"/>
                  <a:gd name="T7" fmla="*/ 0 h 455"/>
                  <a:gd name="T8" fmla="*/ 0 w 454"/>
                  <a:gd name="T9" fmla="*/ 0 h 455"/>
                  <a:gd name="T10" fmla="*/ 0 w 454"/>
                  <a:gd name="T11" fmla="*/ 455 h 455"/>
                  <a:gd name="T12" fmla="*/ 57 w 454"/>
                  <a:gd name="T13" fmla="*/ 455 h 455"/>
                </a:gdLst>
                <a:ahLst/>
                <a:cxnLst>
                  <a:cxn ang="0">
                    <a:pos x="T0" y="T1"/>
                  </a:cxn>
                  <a:cxn ang="0">
                    <a:pos x="T2" y="T3"/>
                  </a:cxn>
                  <a:cxn ang="0">
                    <a:pos x="T4" y="T5"/>
                  </a:cxn>
                  <a:cxn ang="0">
                    <a:pos x="T6" y="T7"/>
                  </a:cxn>
                  <a:cxn ang="0">
                    <a:pos x="T8" y="T9"/>
                  </a:cxn>
                  <a:cxn ang="0">
                    <a:pos x="T10" y="T11"/>
                  </a:cxn>
                  <a:cxn ang="0">
                    <a:pos x="T12" y="T13"/>
                  </a:cxn>
                </a:cxnLst>
                <a:rect l="0" t="0" r="r" b="b"/>
                <a:pathLst>
                  <a:path w="454" h="455">
                    <a:moveTo>
                      <a:pt x="57" y="455"/>
                    </a:moveTo>
                    <a:lnTo>
                      <a:pt x="57" y="57"/>
                    </a:lnTo>
                    <a:lnTo>
                      <a:pt x="454" y="57"/>
                    </a:lnTo>
                    <a:lnTo>
                      <a:pt x="454" y="0"/>
                    </a:lnTo>
                    <a:lnTo>
                      <a:pt x="0" y="0"/>
                    </a:lnTo>
                    <a:lnTo>
                      <a:pt x="0" y="455"/>
                    </a:lnTo>
                    <a:lnTo>
                      <a:pt x="57" y="455"/>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nvGrpSpPr>
              <p:cNvPr id="84" name="Group 84"/>
              <p:cNvGrpSpPr>
                <a:grpSpLocks/>
              </p:cNvGrpSpPr>
              <p:nvPr/>
            </p:nvGrpSpPr>
            <p:grpSpPr bwMode="auto">
              <a:xfrm>
                <a:off x="4455" y="2913"/>
                <a:ext cx="126" cy="116"/>
                <a:chOff x="4455" y="2913"/>
                <a:chExt cx="126" cy="116"/>
              </a:xfrm>
            </p:grpSpPr>
            <p:sp>
              <p:nvSpPr>
                <p:cNvPr id="107" name="Oval 85"/>
                <p:cNvSpPr>
                  <a:spLocks noChangeArrowheads="1"/>
                </p:cNvSpPr>
                <p:nvPr/>
              </p:nvSpPr>
              <p:spPr bwMode="auto">
                <a:xfrm>
                  <a:off x="4465" y="2913"/>
                  <a:ext cx="116" cy="116"/>
                </a:xfrm>
                <a:prstGeom prst="ellipse">
                  <a:avLst/>
                </a:prstGeom>
                <a:solidFill>
                  <a:srgbClr val="808080"/>
                </a:solid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08" name="Oval 86"/>
                <p:cNvSpPr>
                  <a:spLocks noChangeArrowheads="1"/>
                </p:cNvSpPr>
                <p:nvPr/>
              </p:nvSpPr>
              <p:spPr bwMode="auto">
                <a:xfrm>
                  <a:off x="4455" y="2913"/>
                  <a:ext cx="115" cy="116"/>
                </a:xfrm>
                <a:prstGeom prst="ellipse">
                  <a:avLst/>
                </a:prstGeom>
                <a:solidFill>
                  <a:srgbClr val="C0C0C0"/>
                </a:solid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85" name="Group 87"/>
              <p:cNvGrpSpPr>
                <a:grpSpLocks/>
              </p:cNvGrpSpPr>
              <p:nvPr/>
            </p:nvGrpSpPr>
            <p:grpSpPr bwMode="auto">
              <a:xfrm>
                <a:off x="4504" y="3136"/>
                <a:ext cx="43" cy="112"/>
                <a:chOff x="4504" y="3136"/>
                <a:chExt cx="43" cy="112"/>
              </a:xfrm>
            </p:grpSpPr>
            <p:sp>
              <p:nvSpPr>
                <p:cNvPr id="98" name="Rectangle 88"/>
                <p:cNvSpPr>
                  <a:spLocks noChangeArrowheads="1"/>
                </p:cNvSpPr>
                <p:nvPr/>
              </p:nvSpPr>
              <p:spPr bwMode="auto">
                <a:xfrm>
                  <a:off x="4505" y="3136"/>
                  <a:ext cx="41" cy="112"/>
                </a:xfrm>
                <a:prstGeom prst="rect">
                  <a:avLst/>
                </a:prstGeom>
                <a:solidFill>
                  <a:srgbClr val="C0C0C0"/>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nvGrpSpPr>
                <p:cNvPr id="99" name="Group 89"/>
                <p:cNvGrpSpPr>
                  <a:grpSpLocks/>
                </p:cNvGrpSpPr>
                <p:nvPr/>
              </p:nvGrpSpPr>
              <p:grpSpPr bwMode="auto">
                <a:xfrm>
                  <a:off x="4504" y="3149"/>
                  <a:ext cx="43" cy="87"/>
                  <a:chOff x="4504" y="3149"/>
                  <a:chExt cx="43" cy="87"/>
                </a:xfrm>
              </p:grpSpPr>
              <p:sp>
                <p:nvSpPr>
                  <p:cNvPr id="100" name="Line 90"/>
                  <p:cNvSpPr>
                    <a:spLocks noChangeShapeType="1"/>
                  </p:cNvSpPr>
                  <p:nvPr/>
                </p:nvSpPr>
                <p:spPr bwMode="auto">
                  <a:xfrm>
                    <a:off x="4504" y="3163"/>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01" name="Line 91"/>
                  <p:cNvSpPr>
                    <a:spLocks noChangeShapeType="1"/>
                  </p:cNvSpPr>
                  <p:nvPr/>
                </p:nvSpPr>
                <p:spPr bwMode="auto">
                  <a:xfrm>
                    <a:off x="4504" y="3206"/>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02" name="Line 92"/>
                  <p:cNvSpPr>
                    <a:spLocks noChangeShapeType="1"/>
                  </p:cNvSpPr>
                  <p:nvPr/>
                </p:nvSpPr>
                <p:spPr bwMode="auto">
                  <a:xfrm>
                    <a:off x="4504" y="3192"/>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03" name="Line 93"/>
                  <p:cNvSpPr>
                    <a:spLocks noChangeShapeType="1"/>
                  </p:cNvSpPr>
                  <p:nvPr/>
                </p:nvSpPr>
                <p:spPr bwMode="auto">
                  <a:xfrm>
                    <a:off x="4504" y="3178"/>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04" name="Line 94"/>
                  <p:cNvSpPr>
                    <a:spLocks noChangeShapeType="1"/>
                  </p:cNvSpPr>
                  <p:nvPr/>
                </p:nvSpPr>
                <p:spPr bwMode="auto">
                  <a:xfrm>
                    <a:off x="4504" y="3149"/>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05" name="Line 95"/>
                  <p:cNvSpPr>
                    <a:spLocks noChangeShapeType="1"/>
                  </p:cNvSpPr>
                  <p:nvPr/>
                </p:nvSpPr>
                <p:spPr bwMode="auto">
                  <a:xfrm>
                    <a:off x="4504" y="3220"/>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06" name="Line 96"/>
                  <p:cNvSpPr>
                    <a:spLocks noChangeShapeType="1"/>
                  </p:cNvSpPr>
                  <p:nvPr/>
                </p:nvSpPr>
                <p:spPr bwMode="auto">
                  <a:xfrm>
                    <a:off x="4504" y="3235"/>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sp>
            <p:nvSpPr>
              <p:cNvPr id="86" name="Rectangle 97"/>
              <p:cNvSpPr>
                <a:spLocks noChangeArrowheads="1"/>
              </p:cNvSpPr>
              <p:nvPr/>
            </p:nvSpPr>
            <p:spPr bwMode="auto">
              <a:xfrm>
                <a:off x="4775" y="3164"/>
                <a:ext cx="12" cy="27"/>
              </a:xfrm>
              <a:prstGeom prst="rect">
                <a:avLst/>
              </a:prstGeom>
              <a:solidFill>
                <a:srgbClr val="C0C0C0"/>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7" name="Freeform 98"/>
              <p:cNvSpPr>
                <a:spLocks/>
              </p:cNvSpPr>
              <p:nvPr/>
            </p:nvSpPr>
            <p:spPr bwMode="auto">
              <a:xfrm>
                <a:off x="4696" y="2871"/>
                <a:ext cx="32" cy="55"/>
              </a:xfrm>
              <a:custGeom>
                <a:avLst/>
                <a:gdLst>
                  <a:gd name="T0" fmla="*/ 107 w 129"/>
                  <a:gd name="T1" fmla="*/ 0 h 221"/>
                  <a:gd name="T2" fmla="*/ 0 w 129"/>
                  <a:gd name="T3" fmla="*/ 185 h 221"/>
                  <a:gd name="T4" fmla="*/ 21 w 129"/>
                  <a:gd name="T5" fmla="*/ 221 h 221"/>
                  <a:gd name="T6" fmla="*/ 129 w 129"/>
                  <a:gd name="T7" fmla="*/ 7 h 221"/>
                  <a:gd name="T8" fmla="*/ 107 w 129"/>
                  <a:gd name="T9" fmla="*/ 0 h 221"/>
                </a:gdLst>
                <a:ahLst/>
                <a:cxnLst>
                  <a:cxn ang="0">
                    <a:pos x="T0" y="T1"/>
                  </a:cxn>
                  <a:cxn ang="0">
                    <a:pos x="T2" y="T3"/>
                  </a:cxn>
                  <a:cxn ang="0">
                    <a:pos x="T4" y="T5"/>
                  </a:cxn>
                  <a:cxn ang="0">
                    <a:pos x="T6" y="T7"/>
                  </a:cxn>
                  <a:cxn ang="0">
                    <a:pos x="T8" y="T9"/>
                  </a:cxn>
                </a:cxnLst>
                <a:rect l="0" t="0" r="r" b="b"/>
                <a:pathLst>
                  <a:path w="129" h="221">
                    <a:moveTo>
                      <a:pt x="107" y="0"/>
                    </a:moveTo>
                    <a:lnTo>
                      <a:pt x="0" y="185"/>
                    </a:lnTo>
                    <a:lnTo>
                      <a:pt x="21" y="221"/>
                    </a:lnTo>
                    <a:lnTo>
                      <a:pt x="129" y="7"/>
                    </a:lnTo>
                    <a:lnTo>
                      <a:pt x="107" y="0"/>
                    </a:lnTo>
                    <a:close/>
                  </a:path>
                </a:pathLst>
              </a:custGeom>
              <a:solidFill>
                <a:srgbClr val="BFBFD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8" name="Freeform 99"/>
              <p:cNvSpPr>
                <a:spLocks/>
              </p:cNvSpPr>
              <p:nvPr/>
            </p:nvSpPr>
            <p:spPr bwMode="auto">
              <a:xfrm>
                <a:off x="4657" y="2848"/>
                <a:ext cx="62" cy="16"/>
              </a:xfrm>
              <a:custGeom>
                <a:avLst/>
                <a:gdLst>
                  <a:gd name="T0" fmla="*/ 241 w 249"/>
                  <a:gd name="T1" fmla="*/ 0 h 66"/>
                  <a:gd name="T2" fmla="*/ 0 w 249"/>
                  <a:gd name="T3" fmla="*/ 36 h 66"/>
                  <a:gd name="T4" fmla="*/ 35 w 249"/>
                  <a:gd name="T5" fmla="*/ 66 h 66"/>
                  <a:gd name="T6" fmla="*/ 249 w 249"/>
                  <a:gd name="T7" fmla="*/ 22 h 66"/>
                  <a:gd name="T8" fmla="*/ 241 w 249"/>
                  <a:gd name="T9" fmla="*/ 0 h 66"/>
                </a:gdLst>
                <a:ahLst/>
                <a:cxnLst>
                  <a:cxn ang="0">
                    <a:pos x="T0" y="T1"/>
                  </a:cxn>
                  <a:cxn ang="0">
                    <a:pos x="T2" y="T3"/>
                  </a:cxn>
                  <a:cxn ang="0">
                    <a:pos x="T4" y="T5"/>
                  </a:cxn>
                  <a:cxn ang="0">
                    <a:pos x="T6" y="T7"/>
                  </a:cxn>
                  <a:cxn ang="0">
                    <a:pos x="T8" y="T9"/>
                  </a:cxn>
                </a:cxnLst>
                <a:rect l="0" t="0" r="r" b="b"/>
                <a:pathLst>
                  <a:path w="249" h="66">
                    <a:moveTo>
                      <a:pt x="241" y="0"/>
                    </a:moveTo>
                    <a:lnTo>
                      <a:pt x="0" y="36"/>
                    </a:lnTo>
                    <a:lnTo>
                      <a:pt x="35" y="66"/>
                    </a:lnTo>
                    <a:lnTo>
                      <a:pt x="249" y="22"/>
                    </a:lnTo>
                    <a:lnTo>
                      <a:pt x="241" y="0"/>
                    </a:lnTo>
                    <a:close/>
                  </a:path>
                </a:pathLst>
              </a:custGeom>
              <a:solidFill>
                <a:srgbClr val="BFBFD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9" name="Freeform 100"/>
              <p:cNvSpPr>
                <a:spLocks/>
              </p:cNvSpPr>
              <p:nvPr/>
            </p:nvSpPr>
            <p:spPr bwMode="auto">
              <a:xfrm>
                <a:off x="4516" y="2720"/>
                <a:ext cx="233" cy="367"/>
              </a:xfrm>
              <a:custGeom>
                <a:avLst/>
                <a:gdLst>
                  <a:gd name="T0" fmla="*/ 30 w 931"/>
                  <a:gd name="T1" fmla="*/ 53 h 1469"/>
                  <a:gd name="T2" fmla="*/ 16 w 931"/>
                  <a:gd name="T3" fmla="*/ 96 h 1469"/>
                  <a:gd name="T4" fmla="*/ 4 w 931"/>
                  <a:gd name="T5" fmla="*/ 150 h 1469"/>
                  <a:gd name="T6" fmla="*/ 0 w 931"/>
                  <a:gd name="T7" fmla="*/ 207 h 1469"/>
                  <a:gd name="T8" fmla="*/ 0 w 931"/>
                  <a:gd name="T9" fmla="*/ 264 h 1469"/>
                  <a:gd name="T10" fmla="*/ 12 w 931"/>
                  <a:gd name="T11" fmla="*/ 338 h 1469"/>
                  <a:gd name="T12" fmla="*/ 23 w 931"/>
                  <a:gd name="T13" fmla="*/ 431 h 1469"/>
                  <a:gd name="T14" fmla="*/ 44 w 931"/>
                  <a:gd name="T15" fmla="*/ 534 h 1469"/>
                  <a:gd name="T16" fmla="*/ 79 w 931"/>
                  <a:gd name="T17" fmla="*/ 653 h 1469"/>
                  <a:gd name="T18" fmla="*/ 133 w 931"/>
                  <a:gd name="T19" fmla="*/ 767 h 1469"/>
                  <a:gd name="T20" fmla="*/ 218 w 931"/>
                  <a:gd name="T21" fmla="*/ 902 h 1469"/>
                  <a:gd name="T22" fmla="*/ 303 w 931"/>
                  <a:gd name="T23" fmla="*/ 1031 h 1469"/>
                  <a:gd name="T24" fmla="*/ 374 w 931"/>
                  <a:gd name="T25" fmla="*/ 1116 h 1469"/>
                  <a:gd name="T26" fmla="*/ 473 w 931"/>
                  <a:gd name="T27" fmla="*/ 1219 h 1469"/>
                  <a:gd name="T28" fmla="*/ 576 w 931"/>
                  <a:gd name="T29" fmla="*/ 1305 h 1469"/>
                  <a:gd name="T30" fmla="*/ 668 w 931"/>
                  <a:gd name="T31" fmla="*/ 1373 h 1469"/>
                  <a:gd name="T32" fmla="*/ 735 w 931"/>
                  <a:gd name="T33" fmla="*/ 1415 h 1469"/>
                  <a:gd name="T34" fmla="*/ 802 w 931"/>
                  <a:gd name="T35" fmla="*/ 1447 h 1469"/>
                  <a:gd name="T36" fmla="*/ 857 w 931"/>
                  <a:gd name="T37" fmla="*/ 1469 h 1469"/>
                  <a:gd name="T38" fmla="*/ 899 w 931"/>
                  <a:gd name="T39" fmla="*/ 1469 h 1469"/>
                  <a:gd name="T40" fmla="*/ 931 w 931"/>
                  <a:gd name="T41" fmla="*/ 1451 h 1469"/>
                  <a:gd name="T42" fmla="*/ 62 w 931"/>
                  <a:gd name="T43" fmla="*/ 0 h 1469"/>
                  <a:gd name="T44" fmla="*/ 30 w 931"/>
                  <a:gd name="T45" fmla="*/ 5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1" h="1469">
                    <a:moveTo>
                      <a:pt x="30" y="53"/>
                    </a:moveTo>
                    <a:lnTo>
                      <a:pt x="16" y="96"/>
                    </a:lnTo>
                    <a:lnTo>
                      <a:pt x="4" y="150"/>
                    </a:lnTo>
                    <a:lnTo>
                      <a:pt x="0" y="207"/>
                    </a:lnTo>
                    <a:lnTo>
                      <a:pt x="0" y="264"/>
                    </a:lnTo>
                    <a:lnTo>
                      <a:pt x="12" y="338"/>
                    </a:lnTo>
                    <a:lnTo>
                      <a:pt x="23" y="431"/>
                    </a:lnTo>
                    <a:lnTo>
                      <a:pt x="44" y="534"/>
                    </a:lnTo>
                    <a:lnTo>
                      <a:pt x="79" y="653"/>
                    </a:lnTo>
                    <a:lnTo>
                      <a:pt x="133" y="767"/>
                    </a:lnTo>
                    <a:lnTo>
                      <a:pt x="218" y="902"/>
                    </a:lnTo>
                    <a:lnTo>
                      <a:pt x="303" y="1031"/>
                    </a:lnTo>
                    <a:lnTo>
                      <a:pt x="374" y="1116"/>
                    </a:lnTo>
                    <a:lnTo>
                      <a:pt x="473" y="1219"/>
                    </a:lnTo>
                    <a:lnTo>
                      <a:pt x="576" y="1305"/>
                    </a:lnTo>
                    <a:lnTo>
                      <a:pt x="668" y="1373"/>
                    </a:lnTo>
                    <a:lnTo>
                      <a:pt x="735" y="1415"/>
                    </a:lnTo>
                    <a:lnTo>
                      <a:pt x="802" y="1447"/>
                    </a:lnTo>
                    <a:lnTo>
                      <a:pt x="857" y="1469"/>
                    </a:lnTo>
                    <a:lnTo>
                      <a:pt x="899" y="1469"/>
                    </a:lnTo>
                    <a:lnTo>
                      <a:pt x="931" y="1451"/>
                    </a:lnTo>
                    <a:lnTo>
                      <a:pt x="62" y="0"/>
                    </a:lnTo>
                    <a:lnTo>
                      <a:pt x="30" y="53"/>
                    </a:lnTo>
                    <a:close/>
                  </a:path>
                </a:pathLst>
              </a:custGeom>
              <a:solidFill>
                <a:srgbClr val="80808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0" name="Freeform 101"/>
              <p:cNvSpPr>
                <a:spLocks/>
              </p:cNvSpPr>
              <p:nvPr/>
            </p:nvSpPr>
            <p:spPr bwMode="auto">
              <a:xfrm>
                <a:off x="4529" y="2719"/>
                <a:ext cx="220" cy="364"/>
              </a:xfrm>
              <a:custGeom>
                <a:avLst/>
                <a:gdLst>
                  <a:gd name="T0" fmla="*/ 7 w 876"/>
                  <a:gd name="T1" fmla="*/ 0 h 1455"/>
                  <a:gd name="T2" fmla="*/ 0 w 876"/>
                  <a:gd name="T3" fmla="*/ 29 h 1455"/>
                  <a:gd name="T4" fmla="*/ 0 w 876"/>
                  <a:gd name="T5" fmla="*/ 93 h 1455"/>
                  <a:gd name="T6" fmla="*/ 3 w 876"/>
                  <a:gd name="T7" fmla="*/ 168 h 1455"/>
                  <a:gd name="T8" fmla="*/ 10 w 876"/>
                  <a:gd name="T9" fmla="*/ 228 h 1455"/>
                  <a:gd name="T10" fmla="*/ 21 w 876"/>
                  <a:gd name="T11" fmla="*/ 307 h 1455"/>
                  <a:gd name="T12" fmla="*/ 35 w 876"/>
                  <a:gd name="T13" fmla="*/ 399 h 1455"/>
                  <a:gd name="T14" fmla="*/ 56 w 876"/>
                  <a:gd name="T15" fmla="*/ 496 h 1455"/>
                  <a:gd name="T16" fmla="*/ 99 w 876"/>
                  <a:gd name="T17" fmla="*/ 618 h 1455"/>
                  <a:gd name="T18" fmla="*/ 163 w 876"/>
                  <a:gd name="T19" fmla="*/ 757 h 1455"/>
                  <a:gd name="T20" fmla="*/ 234 w 876"/>
                  <a:gd name="T21" fmla="*/ 871 h 1455"/>
                  <a:gd name="T22" fmla="*/ 319 w 876"/>
                  <a:gd name="T23" fmla="*/ 992 h 1455"/>
                  <a:gd name="T24" fmla="*/ 397 w 876"/>
                  <a:gd name="T25" fmla="*/ 1084 h 1455"/>
                  <a:gd name="T26" fmla="*/ 457 w 876"/>
                  <a:gd name="T27" fmla="*/ 1147 h 1455"/>
                  <a:gd name="T28" fmla="*/ 513 w 876"/>
                  <a:gd name="T29" fmla="*/ 1206 h 1455"/>
                  <a:gd name="T30" fmla="*/ 574 w 876"/>
                  <a:gd name="T31" fmla="*/ 1263 h 1455"/>
                  <a:gd name="T32" fmla="*/ 641 w 876"/>
                  <a:gd name="T33" fmla="*/ 1318 h 1455"/>
                  <a:gd name="T34" fmla="*/ 687 w 876"/>
                  <a:gd name="T35" fmla="*/ 1355 h 1455"/>
                  <a:gd name="T36" fmla="*/ 737 w 876"/>
                  <a:gd name="T37" fmla="*/ 1387 h 1455"/>
                  <a:gd name="T38" fmla="*/ 791 w 876"/>
                  <a:gd name="T39" fmla="*/ 1418 h 1455"/>
                  <a:gd name="T40" fmla="*/ 837 w 876"/>
                  <a:gd name="T41" fmla="*/ 1448 h 1455"/>
                  <a:gd name="T42" fmla="*/ 865 w 876"/>
                  <a:gd name="T43" fmla="*/ 1455 h 1455"/>
                  <a:gd name="T44" fmla="*/ 876 w 876"/>
                  <a:gd name="T45" fmla="*/ 1434 h 1455"/>
                  <a:gd name="T46" fmla="*/ 874 w 876"/>
                  <a:gd name="T47" fmla="*/ 1404 h 1455"/>
                  <a:gd name="T48" fmla="*/ 867 w 876"/>
                  <a:gd name="T49" fmla="*/ 1369 h 1455"/>
                  <a:gd name="T50" fmla="*/ 855 w 876"/>
                  <a:gd name="T51" fmla="*/ 1309 h 1455"/>
                  <a:gd name="T52" fmla="*/ 841 w 876"/>
                  <a:gd name="T53" fmla="*/ 1229 h 1455"/>
                  <a:gd name="T54" fmla="*/ 823 w 876"/>
                  <a:gd name="T55" fmla="*/ 1156 h 1455"/>
                  <a:gd name="T56" fmla="*/ 802 w 876"/>
                  <a:gd name="T57" fmla="*/ 1069 h 1455"/>
                  <a:gd name="T58" fmla="*/ 773 w 876"/>
                  <a:gd name="T59" fmla="*/ 978 h 1455"/>
                  <a:gd name="T60" fmla="*/ 741 w 876"/>
                  <a:gd name="T61" fmla="*/ 905 h 1455"/>
                  <a:gd name="T62" fmla="*/ 715 w 876"/>
                  <a:gd name="T63" fmla="*/ 842 h 1455"/>
                  <a:gd name="T64" fmla="*/ 674 w 876"/>
                  <a:gd name="T65" fmla="*/ 759 h 1455"/>
                  <a:gd name="T66" fmla="*/ 634 w 876"/>
                  <a:gd name="T67" fmla="*/ 686 h 1455"/>
                  <a:gd name="T68" fmla="*/ 586 w 876"/>
                  <a:gd name="T69" fmla="*/ 606 h 1455"/>
                  <a:gd name="T70" fmla="*/ 510 w 876"/>
                  <a:gd name="T71" fmla="*/ 506 h 1455"/>
                  <a:gd name="T72" fmla="*/ 457 w 876"/>
                  <a:gd name="T73" fmla="*/ 435 h 1455"/>
                  <a:gd name="T74" fmla="*/ 380 w 876"/>
                  <a:gd name="T75" fmla="*/ 338 h 1455"/>
                  <a:gd name="T76" fmla="*/ 308 w 876"/>
                  <a:gd name="T77" fmla="*/ 268 h 1455"/>
                  <a:gd name="T78" fmla="*/ 237 w 876"/>
                  <a:gd name="T79" fmla="*/ 195 h 1455"/>
                  <a:gd name="T80" fmla="*/ 184 w 876"/>
                  <a:gd name="T81" fmla="*/ 143 h 1455"/>
                  <a:gd name="T82" fmla="*/ 127 w 876"/>
                  <a:gd name="T83" fmla="*/ 88 h 1455"/>
                  <a:gd name="T84" fmla="*/ 85 w 876"/>
                  <a:gd name="T85" fmla="*/ 50 h 1455"/>
                  <a:gd name="T86" fmla="*/ 42 w 876"/>
                  <a:gd name="T87" fmla="*/ 15 h 1455"/>
                  <a:gd name="T88" fmla="*/ 7 w 876"/>
                  <a:gd name="T89" fmla="*/ 0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6" h="1455">
                    <a:moveTo>
                      <a:pt x="7" y="0"/>
                    </a:moveTo>
                    <a:lnTo>
                      <a:pt x="0" y="29"/>
                    </a:lnTo>
                    <a:lnTo>
                      <a:pt x="0" y="93"/>
                    </a:lnTo>
                    <a:lnTo>
                      <a:pt x="3" y="168"/>
                    </a:lnTo>
                    <a:lnTo>
                      <a:pt x="10" y="228"/>
                    </a:lnTo>
                    <a:lnTo>
                      <a:pt x="21" y="307"/>
                    </a:lnTo>
                    <a:lnTo>
                      <a:pt x="35" y="399"/>
                    </a:lnTo>
                    <a:lnTo>
                      <a:pt x="56" y="496"/>
                    </a:lnTo>
                    <a:lnTo>
                      <a:pt x="99" y="618"/>
                    </a:lnTo>
                    <a:lnTo>
                      <a:pt x="163" y="757"/>
                    </a:lnTo>
                    <a:lnTo>
                      <a:pt x="234" y="871"/>
                    </a:lnTo>
                    <a:lnTo>
                      <a:pt x="319" y="992"/>
                    </a:lnTo>
                    <a:lnTo>
                      <a:pt x="397" y="1084"/>
                    </a:lnTo>
                    <a:lnTo>
                      <a:pt x="457" y="1147"/>
                    </a:lnTo>
                    <a:lnTo>
                      <a:pt x="513" y="1206"/>
                    </a:lnTo>
                    <a:lnTo>
                      <a:pt x="574" y="1263"/>
                    </a:lnTo>
                    <a:lnTo>
                      <a:pt x="641" y="1318"/>
                    </a:lnTo>
                    <a:lnTo>
                      <a:pt x="687" y="1355"/>
                    </a:lnTo>
                    <a:lnTo>
                      <a:pt x="737" y="1387"/>
                    </a:lnTo>
                    <a:lnTo>
                      <a:pt x="791" y="1418"/>
                    </a:lnTo>
                    <a:lnTo>
                      <a:pt x="837" y="1448"/>
                    </a:lnTo>
                    <a:lnTo>
                      <a:pt x="865" y="1455"/>
                    </a:lnTo>
                    <a:lnTo>
                      <a:pt x="876" y="1434"/>
                    </a:lnTo>
                    <a:lnTo>
                      <a:pt x="874" y="1404"/>
                    </a:lnTo>
                    <a:lnTo>
                      <a:pt x="867" y="1369"/>
                    </a:lnTo>
                    <a:lnTo>
                      <a:pt x="855" y="1309"/>
                    </a:lnTo>
                    <a:lnTo>
                      <a:pt x="841" y="1229"/>
                    </a:lnTo>
                    <a:lnTo>
                      <a:pt x="823" y="1156"/>
                    </a:lnTo>
                    <a:lnTo>
                      <a:pt x="802" y="1069"/>
                    </a:lnTo>
                    <a:lnTo>
                      <a:pt x="773" y="978"/>
                    </a:lnTo>
                    <a:lnTo>
                      <a:pt x="741" y="905"/>
                    </a:lnTo>
                    <a:lnTo>
                      <a:pt x="715" y="842"/>
                    </a:lnTo>
                    <a:lnTo>
                      <a:pt x="674" y="759"/>
                    </a:lnTo>
                    <a:lnTo>
                      <a:pt x="634" y="686"/>
                    </a:lnTo>
                    <a:lnTo>
                      <a:pt x="586" y="606"/>
                    </a:lnTo>
                    <a:lnTo>
                      <a:pt x="510" y="506"/>
                    </a:lnTo>
                    <a:lnTo>
                      <a:pt x="457" y="435"/>
                    </a:lnTo>
                    <a:lnTo>
                      <a:pt x="380" y="338"/>
                    </a:lnTo>
                    <a:lnTo>
                      <a:pt x="308" y="268"/>
                    </a:lnTo>
                    <a:lnTo>
                      <a:pt x="237" y="195"/>
                    </a:lnTo>
                    <a:lnTo>
                      <a:pt x="184" y="143"/>
                    </a:lnTo>
                    <a:lnTo>
                      <a:pt x="127" y="88"/>
                    </a:lnTo>
                    <a:lnTo>
                      <a:pt x="85" y="50"/>
                    </a:lnTo>
                    <a:lnTo>
                      <a:pt x="42" y="15"/>
                    </a:lnTo>
                    <a:lnTo>
                      <a:pt x="7" y="0"/>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1" name="Freeform 102"/>
              <p:cNvSpPr>
                <a:spLocks/>
              </p:cNvSpPr>
              <p:nvPr/>
            </p:nvSpPr>
            <p:spPr bwMode="auto">
              <a:xfrm>
                <a:off x="4537" y="2812"/>
                <a:ext cx="216" cy="16"/>
              </a:xfrm>
              <a:custGeom>
                <a:avLst/>
                <a:gdLst>
                  <a:gd name="T0" fmla="*/ 0 w 862"/>
                  <a:gd name="T1" fmla="*/ 0 h 64"/>
                  <a:gd name="T2" fmla="*/ 862 w 862"/>
                  <a:gd name="T3" fmla="*/ 36 h 64"/>
                  <a:gd name="T4" fmla="*/ 855 w 862"/>
                  <a:gd name="T5" fmla="*/ 64 h 64"/>
                  <a:gd name="T6" fmla="*/ 3 w 862"/>
                  <a:gd name="T7" fmla="*/ 28 h 64"/>
                  <a:gd name="T8" fmla="*/ 0 w 862"/>
                  <a:gd name="T9" fmla="*/ 0 h 64"/>
                </a:gdLst>
                <a:ahLst/>
                <a:cxnLst>
                  <a:cxn ang="0">
                    <a:pos x="T0" y="T1"/>
                  </a:cxn>
                  <a:cxn ang="0">
                    <a:pos x="T2" y="T3"/>
                  </a:cxn>
                  <a:cxn ang="0">
                    <a:pos x="T4" y="T5"/>
                  </a:cxn>
                  <a:cxn ang="0">
                    <a:pos x="T6" y="T7"/>
                  </a:cxn>
                  <a:cxn ang="0">
                    <a:pos x="T8" y="T9"/>
                  </a:cxn>
                </a:cxnLst>
                <a:rect l="0" t="0" r="r" b="b"/>
                <a:pathLst>
                  <a:path w="862" h="64">
                    <a:moveTo>
                      <a:pt x="0" y="0"/>
                    </a:moveTo>
                    <a:lnTo>
                      <a:pt x="862" y="36"/>
                    </a:lnTo>
                    <a:lnTo>
                      <a:pt x="855" y="64"/>
                    </a:lnTo>
                    <a:lnTo>
                      <a:pt x="3" y="28"/>
                    </a:lnTo>
                    <a:lnTo>
                      <a:pt x="0" y="0"/>
                    </a:lnTo>
                    <a:close/>
                  </a:path>
                </a:pathLst>
              </a:custGeom>
              <a:solidFill>
                <a:srgbClr val="DFDFF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2" name="Freeform 103"/>
              <p:cNvSpPr>
                <a:spLocks/>
              </p:cNvSpPr>
              <p:nvPr/>
            </p:nvSpPr>
            <p:spPr bwMode="auto">
              <a:xfrm>
                <a:off x="4685" y="2860"/>
                <a:ext cx="77" cy="190"/>
              </a:xfrm>
              <a:custGeom>
                <a:avLst/>
                <a:gdLst>
                  <a:gd name="T0" fmla="*/ 271 w 306"/>
                  <a:gd name="T1" fmla="*/ 16 h 760"/>
                  <a:gd name="T2" fmla="*/ 0 w 306"/>
                  <a:gd name="T3" fmla="*/ 742 h 760"/>
                  <a:gd name="T4" fmla="*/ 25 w 306"/>
                  <a:gd name="T5" fmla="*/ 760 h 760"/>
                  <a:gd name="T6" fmla="*/ 306 w 306"/>
                  <a:gd name="T7" fmla="*/ 0 h 760"/>
                  <a:gd name="T8" fmla="*/ 271 w 306"/>
                  <a:gd name="T9" fmla="*/ 16 h 760"/>
                </a:gdLst>
                <a:ahLst/>
                <a:cxnLst>
                  <a:cxn ang="0">
                    <a:pos x="T0" y="T1"/>
                  </a:cxn>
                  <a:cxn ang="0">
                    <a:pos x="T2" y="T3"/>
                  </a:cxn>
                  <a:cxn ang="0">
                    <a:pos x="T4" y="T5"/>
                  </a:cxn>
                  <a:cxn ang="0">
                    <a:pos x="T6" y="T7"/>
                  </a:cxn>
                  <a:cxn ang="0">
                    <a:pos x="T8" y="T9"/>
                  </a:cxn>
                </a:cxnLst>
                <a:rect l="0" t="0" r="r" b="b"/>
                <a:pathLst>
                  <a:path w="306" h="760">
                    <a:moveTo>
                      <a:pt x="271" y="16"/>
                    </a:moveTo>
                    <a:lnTo>
                      <a:pt x="0" y="742"/>
                    </a:lnTo>
                    <a:lnTo>
                      <a:pt x="25" y="760"/>
                    </a:lnTo>
                    <a:lnTo>
                      <a:pt x="306" y="0"/>
                    </a:lnTo>
                    <a:lnTo>
                      <a:pt x="271" y="16"/>
                    </a:lnTo>
                    <a:close/>
                  </a:path>
                </a:pathLst>
              </a:custGeom>
              <a:solidFill>
                <a:srgbClr val="DFDFF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3" name="Freeform 104"/>
              <p:cNvSpPr>
                <a:spLocks/>
              </p:cNvSpPr>
              <p:nvPr/>
            </p:nvSpPr>
            <p:spPr bwMode="auto">
              <a:xfrm>
                <a:off x="4712" y="2823"/>
                <a:ext cx="63" cy="52"/>
              </a:xfrm>
              <a:custGeom>
                <a:avLst/>
                <a:gdLst>
                  <a:gd name="T0" fmla="*/ 189 w 252"/>
                  <a:gd name="T1" fmla="*/ 0 h 208"/>
                  <a:gd name="T2" fmla="*/ 10 w 252"/>
                  <a:gd name="T3" fmla="*/ 64 h 208"/>
                  <a:gd name="T4" fmla="*/ 3 w 252"/>
                  <a:gd name="T5" fmla="*/ 75 h 208"/>
                  <a:gd name="T6" fmla="*/ 0 w 252"/>
                  <a:gd name="T7" fmla="*/ 96 h 208"/>
                  <a:gd name="T8" fmla="*/ 2 w 252"/>
                  <a:gd name="T9" fmla="*/ 126 h 208"/>
                  <a:gd name="T10" fmla="*/ 4 w 252"/>
                  <a:gd name="T11" fmla="*/ 144 h 208"/>
                  <a:gd name="T12" fmla="*/ 15 w 252"/>
                  <a:gd name="T13" fmla="*/ 170 h 208"/>
                  <a:gd name="T14" fmla="*/ 33 w 252"/>
                  <a:gd name="T15" fmla="*/ 190 h 208"/>
                  <a:gd name="T16" fmla="*/ 58 w 252"/>
                  <a:gd name="T17" fmla="*/ 204 h 208"/>
                  <a:gd name="T18" fmla="*/ 72 w 252"/>
                  <a:gd name="T19" fmla="*/ 208 h 208"/>
                  <a:gd name="T20" fmla="*/ 86 w 252"/>
                  <a:gd name="T21" fmla="*/ 208 h 208"/>
                  <a:gd name="T22" fmla="*/ 252 w 252"/>
                  <a:gd name="T23" fmla="*/ 128 h 208"/>
                  <a:gd name="T24" fmla="*/ 221 w 252"/>
                  <a:gd name="T25" fmla="*/ 103 h 208"/>
                  <a:gd name="T26" fmla="*/ 203 w 252"/>
                  <a:gd name="T27" fmla="*/ 78 h 208"/>
                  <a:gd name="T28" fmla="*/ 189 w 252"/>
                  <a:gd name="T2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208">
                    <a:moveTo>
                      <a:pt x="189" y="0"/>
                    </a:moveTo>
                    <a:lnTo>
                      <a:pt x="10" y="64"/>
                    </a:lnTo>
                    <a:lnTo>
                      <a:pt x="3" y="75"/>
                    </a:lnTo>
                    <a:lnTo>
                      <a:pt x="0" y="96"/>
                    </a:lnTo>
                    <a:lnTo>
                      <a:pt x="2" y="126"/>
                    </a:lnTo>
                    <a:lnTo>
                      <a:pt x="4" y="144"/>
                    </a:lnTo>
                    <a:lnTo>
                      <a:pt x="15" y="170"/>
                    </a:lnTo>
                    <a:lnTo>
                      <a:pt x="33" y="190"/>
                    </a:lnTo>
                    <a:lnTo>
                      <a:pt x="58" y="204"/>
                    </a:lnTo>
                    <a:lnTo>
                      <a:pt x="72" y="208"/>
                    </a:lnTo>
                    <a:lnTo>
                      <a:pt x="86" y="208"/>
                    </a:lnTo>
                    <a:lnTo>
                      <a:pt x="252" y="128"/>
                    </a:lnTo>
                    <a:lnTo>
                      <a:pt x="221" y="103"/>
                    </a:lnTo>
                    <a:lnTo>
                      <a:pt x="203" y="78"/>
                    </a:lnTo>
                    <a:lnTo>
                      <a:pt x="189" y="0"/>
                    </a:lnTo>
                    <a:close/>
                  </a:path>
                </a:pathLst>
              </a:custGeom>
              <a:solidFill>
                <a:srgbClr val="BFBFD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4" name="Freeform 105"/>
              <p:cNvSpPr>
                <a:spLocks/>
              </p:cNvSpPr>
              <p:nvPr/>
            </p:nvSpPr>
            <p:spPr bwMode="auto">
              <a:xfrm>
                <a:off x="4749" y="2816"/>
                <a:ext cx="35" cy="49"/>
              </a:xfrm>
              <a:custGeom>
                <a:avLst/>
                <a:gdLst>
                  <a:gd name="T0" fmla="*/ 83 w 141"/>
                  <a:gd name="T1" fmla="*/ 28 h 194"/>
                  <a:gd name="T2" fmla="*/ 76 w 141"/>
                  <a:gd name="T3" fmla="*/ 16 h 194"/>
                  <a:gd name="T4" fmla="*/ 62 w 141"/>
                  <a:gd name="T5" fmla="*/ 6 h 194"/>
                  <a:gd name="T6" fmla="*/ 37 w 141"/>
                  <a:gd name="T7" fmla="*/ 0 h 194"/>
                  <a:gd name="T8" fmla="*/ 23 w 141"/>
                  <a:gd name="T9" fmla="*/ 2 h 194"/>
                  <a:gd name="T10" fmla="*/ 13 w 141"/>
                  <a:gd name="T11" fmla="*/ 13 h 194"/>
                  <a:gd name="T12" fmla="*/ 5 w 141"/>
                  <a:gd name="T13" fmla="*/ 28 h 194"/>
                  <a:gd name="T14" fmla="*/ 0 w 141"/>
                  <a:gd name="T15" fmla="*/ 52 h 194"/>
                  <a:gd name="T16" fmla="*/ 1 w 141"/>
                  <a:gd name="T17" fmla="*/ 65 h 194"/>
                  <a:gd name="T18" fmla="*/ 4 w 141"/>
                  <a:gd name="T19" fmla="*/ 83 h 194"/>
                  <a:gd name="T20" fmla="*/ 10 w 141"/>
                  <a:gd name="T21" fmla="*/ 109 h 194"/>
                  <a:gd name="T22" fmla="*/ 20 w 141"/>
                  <a:gd name="T23" fmla="*/ 130 h 194"/>
                  <a:gd name="T24" fmla="*/ 32 w 141"/>
                  <a:gd name="T25" fmla="*/ 149 h 194"/>
                  <a:gd name="T26" fmla="*/ 45 w 141"/>
                  <a:gd name="T27" fmla="*/ 166 h 194"/>
                  <a:gd name="T28" fmla="*/ 59 w 141"/>
                  <a:gd name="T29" fmla="*/ 180 h 194"/>
                  <a:gd name="T30" fmla="*/ 77 w 141"/>
                  <a:gd name="T31" fmla="*/ 188 h 194"/>
                  <a:gd name="T32" fmla="*/ 98 w 141"/>
                  <a:gd name="T33" fmla="*/ 194 h 194"/>
                  <a:gd name="T34" fmla="*/ 116 w 141"/>
                  <a:gd name="T35" fmla="*/ 194 h 194"/>
                  <a:gd name="T36" fmla="*/ 132 w 141"/>
                  <a:gd name="T37" fmla="*/ 185 h 194"/>
                  <a:gd name="T38" fmla="*/ 140 w 141"/>
                  <a:gd name="T39" fmla="*/ 170 h 194"/>
                  <a:gd name="T40" fmla="*/ 141 w 141"/>
                  <a:gd name="T41" fmla="*/ 148 h 194"/>
                  <a:gd name="T42" fmla="*/ 136 w 141"/>
                  <a:gd name="T43" fmla="*/ 124 h 194"/>
                  <a:gd name="T44" fmla="*/ 125 w 141"/>
                  <a:gd name="T45" fmla="*/ 92 h 194"/>
                  <a:gd name="T46" fmla="*/ 101 w 141"/>
                  <a:gd name="T47" fmla="*/ 52 h 194"/>
                  <a:gd name="T48" fmla="*/ 83 w 141"/>
                  <a:gd name="T49" fmla="*/ 2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1" h="194">
                    <a:moveTo>
                      <a:pt x="83" y="28"/>
                    </a:moveTo>
                    <a:lnTo>
                      <a:pt x="76" y="16"/>
                    </a:lnTo>
                    <a:lnTo>
                      <a:pt x="62" y="6"/>
                    </a:lnTo>
                    <a:lnTo>
                      <a:pt x="37" y="0"/>
                    </a:lnTo>
                    <a:lnTo>
                      <a:pt x="23" y="2"/>
                    </a:lnTo>
                    <a:lnTo>
                      <a:pt x="13" y="13"/>
                    </a:lnTo>
                    <a:lnTo>
                      <a:pt x="5" y="28"/>
                    </a:lnTo>
                    <a:lnTo>
                      <a:pt x="0" y="52"/>
                    </a:lnTo>
                    <a:lnTo>
                      <a:pt x="1" y="65"/>
                    </a:lnTo>
                    <a:lnTo>
                      <a:pt x="4" y="83"/>
                    </a:lnTo>
                    <a:lnTo>
                      <a:pt x="10" y="109"/>
                    </a:lnTo>
                    <a:lnTo>
                      <a:pt x="20" y="130"/>
                    </a:lnTo>
                    <a:lnTo>
                      <a:pt x="32" y="149"/>
                    </a:lnTo>
                    <a:lnTo>
                      <a:pt x="45" y="166"/>
                    </a:lnTo>
                    <a:lnTo>
                      <a:pt x="59" y="180"/>
                    </a:lnTo>
                    <a:lnTo>
                      <a:pt x="77" y="188"/>
                    </a:lnTo>
                    <a:lnTo>
                      <a:pt x="98" y="194"/>
                    </a:lnTo>
                    <a:lnTo>
                      <a:pt x="116" y="194"/>
                    </a:lnTo>
                    <a:lnTo>
                      <a:pt x="132" y="185"/>
                    </a:lnTo>
                    <a:lnTo>
                      <a:pt x="140" y="170"/>
                    </a:lnTo>
                    <a:lnTo>
                      <a:pt x="141" y="148"/>
                    </a:lnTo>
                    <a:lnTo>
                      <a:pt x="136" y="124"/>
                    </a:lnTo>
                    <a:lnTo>
                      <a:pt x="125" y="92"/>
                    </a:lnTo>
                    <a:lnTo>
                      <a:pt x="101" y="52"/>
                    </a:lnTo>
                    <a:lnTo>
                      <a:pt x="83" y="28"/>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5" name="Freeform 106"/>
              <p:cNvSpPr>
                <a:spLocks/>
              </p:cNvSpPr>
              <p:nvPr/>
            </p:nvSpPr>
            <p:spPr bwMode="auto">
              <a:xfrm>
                <a:off x="4758" y="2819"/>
                <a:ext cx="43" cy="35"/>
              </a:xfrm>
              <a:custGeom>
                <a:avLst/>
                <a:gdLst>
                  <a:gd name="T0" fmla="*/ 13 w 173"/>
                  <a:gd name="T1" fmla="*/ 31 h 139"/>
                  <a:gd name="T2" fmla="*/ 122 w 173"/>
                  <a:gd name="T3" fmla="*/ 4 h 139"/>
                  <a:gd name="T4" fmla="*/ 148 w 173"/>
                  <a:gd name="T5" fmla="*/ 0 h 139"/>
                  <a:gd name="T6" fmla="*/ 165 w 173"/>
                  <a:gd name="T7" fmla="*/ 4 h 139"/>
                  <a:gd name="T8" fmla="*/ 171 w 173"/>
                  <a:gd name="T9" fmla="*/ 11 h 139"/>
                  <a:gd name="T10" fmla="*/ 173 w 173"/>
                  <a:gd name="T11" fmla="*/ 25 h 139"/>
                  <a:gd name="T12" fmla="*/ 165 w 173"/>
                  <a:gd name="T13" fmla="*/ 47 h 139"/>
                  <a:gd name="T14" fmla="*/ 65 w 173"/>
                  <a:gd name="T15" fmla="*/ 139 h 139"/>
                  <a:gd name="T16" fmla="*/ 51 w 173"/>
                  <a:gd name="T17" fmla="*/ 138 h 139"/>
                  <a:gd name="T18" fmla="*/ 34 w 173"/>
                  <a:gd name="T19" fmla="*/ 132 h 139"/>
                  <a:gd name="T20" fmla="*/ 23 w 173"/>
                  <a:gd name="T21" fmla="*/ 120 h 139"/>
                  <a:gd name="T22" fmla="*/ 8 w 173"/>
                  <a:gd name="T23" fmla="*/ 103 h 139"/>
                  <a:gd name="T24" fmla="*/ 1 w 173"/>
                  <a:gd name="T25" fmla="*/ 85 h 139"/>
                  <a:gd name="T26" fmla="*/ 0 w 173"/>
                  <a:gd name="T27" fmla="*/ 65 h 139"/>
                  <a:gd name="T28" fmla="*/ 5 w 173"/>
                  <a:gd name="T29" fmla="*/ 46 h 139"/>
                  <a:gd name="T30" fmla="*/ 13 w 173"/>
                  <a:gd name="T31" fmla="*/ 3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39">
                    <a:moveTo>
                      <a:pt x="13" y="31"/>
                    </a:moveTo>
                    <a:lnTo>
                      <a:pt x="122" y="4"/>
                    </a:lnTo>
                    <a:lnTo>
                      <a:pt x="148" y="0"/>
                    </a:lnTo>
                    <a:lnTo>
                      <a:pt x="165" y="4"/>
                    </a:lnTo>
                    <a:lnTo>
                      <a:pt x="171" y="11"/>
                    </a:lnTo>
                    <a:lnTo>
                      <a:pt x="173" y="25"/>
                    </a:lnTo>
                    <a:lnTo>
                      <a:pt x="165" y="47"/>
                    </a:lnTo>
                    <a:lnTo>
                      <a:pt x="65" y="139"/>
                    </a:lnTo>
                    <a:lnTo>
                      <a:pt x="51" y="138"/>
                    </a:lnTo>
                    <a:lnTo>
                      <a:pt x="34" y="132"/>
                    </a:lnTo>
                    <a:lnTo>
                      <a:pt x="23" y="120"/>
                    </a:lnTo>
                    <a:lnTo>
                      <a:pt x="8" y="103"/>
                    </a:lnTo>
                    <a:lnTo>
                      <a:pt x="1" y="85"/>
                    </a:lnTo>
                    <a:lnTo>
                      <a:pt x="0" y="65"/>
                    </a:lnTo>
                    <a:lnTo>
                      <a:pt x="5" y="46"/>
                    </a:lnTo>
                    <a:lnTo>
                      <a:pt x="13" y="31"/>
                    </a:lnTo>
                    <a:close/>
                  </a:path>
                </a:pathLst>
              </a:custGeom>
              <a:solidFill>
                <a:srgbClr val="9F9FB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6" name="Freeform 107"/>
              <p:cNvSpPr>
                <a:spLocks/>
              </p:cNvSpPr>
              <p:nvPr/>
            </p:nvSpPr>
            <p:spPr bwMode="auto">
              <a:xfrm>
                <a:off x="4725" y="2836"/>
                <a:ext cx="19"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9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9"/>
                    </a:lnTo>
                    <a:lnTo>
                      <a:pt x="41" y="122"/>
                    </a:lnTo>
                    <a:lnTo>
                      <a:pt x="52" y="129"/>
                    </a:lnTo>
                    <a:lnTo>
                      <a:pt x="62" y="134"/>
                    </a:lnTo>
                    <a:lnTo>
                      <a:pt x="74" y="14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7" name="Freeform 108"/>
              <p:cNvSpPr>
                <a:spLocks/>
              </p:cNvSpPr>
              <p:nvPr/>
            </p:nvSpPr>
            <p:spPr bwMode="auto">
              <a:xfrm>
                <a:off x="4737" y="2831"/>
                <a:ext cx="18"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8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8"/>
                    </a:lnTo>
                    <a:lnTo>
                      <a:pt x="41" y="122"/>
                    </a:lnTo>
                    <a:lnTo>
                      <a:pt x="52" y="129"/>
                    </a:lnTo>
                    <a:lnTo>
                      <a:pt x="62" y="134"/>
                    </a:lnTo>
                    <a:lnTo>
                      <a:pt x="74" y="14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pic>
          <p:nvPicPr>
            <p:cNvPr id="111" name="Picture 10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2064" y="2956322"/>
              <a:ext cx="989012"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2" name="Picture 11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7089" y="3964384"/>
              <a:ext cx="5207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 name="Picture 11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8701" y="2092722"/>
              <a:ext cx="5207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4" name="Group 112"/>
            <p:cNvGrpSpPr>
              <a:grpSpLocks/>
            </p:cNvGrpSpPr>
            <p:nvPr/>
          </p:nvGrpSpPr>
          <p:grpSpPr bwMode="auto">
            <a:xfrm flipH="1">
              <a:off x="8194426" y="3605609"/>
              <a:ext cx="415925" cy="504825"/>
              <a:chOff x="4416" y="2717"/>
              <a:chExt cx="404" cy="577"/>
            </a:xfrm>
          </p:grpSpPr>
          <p:sp>
            <p:nvSpPr>
              <p:cNvPr id="115" name="AutoShape 113"/>
              <p:cNvSpPr>
                <a:spLocks noChangeAspect="1" noChangeArrowheads="1" noTextEdit="1"/>
              </p:cNvSpPr>
              <p:nvPr/>
            </p:nvSpPr>
            <p:spPr bwMode="auto">
              <a:xfrm>
                <a:off x="4416" y="2717"/>
                <a:ext cx="4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nvGrpSpPr>
              <p:cNvPr id="116" name="Group 114"/>
              <p:cNvGrpSpPr>
                <a:grpSpLocks/>
              </p:cNvGrpSpPr>
              <p:nvPr/>
            </p:nvGrpSpPr>
            <p:grpSpPr bwMode="auto">
              <a:xfrm>
                <a:off x="4562" y="3066"/>
                <a:ext cx="13" cy="70"/>
                <a:chOff x="4562" y="3066"/>
                <a:chExt cx="13" cy="70"/>
              </a:xfrm>
            </p:grpSpPr>
            <p:sp>
              <p:nvSpPr>
                <p:cNvPr id="161" name="Rectangle 115"/>
                <p:cNvSpPr>
                  <a:spLocks noChangeArrowheads="1"/>
                </p:cNvSpPr>
                <p:nvPr/>
              </p:nvSpPr>
              <p:spPr bwMode="auto">
                <a:xfrm>
                  <a:off x="4562" y="3067"/>
                  <a:ext cx="13" cy="69"/>
                </a:xfrm>
                <a:prstGeom prst="rect">
                  <a:avLst/>
                </a:prstGeom>
                <a:solidFill>
                  <a:srgbClr val="C0C0C0"/>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62" name="Line 116"/>
                <p:cNvSpPr>
                  <a:spLocks noChangeShapeType="1"/>
                </p:cNvSpPr>
                <p:nvPr/>
              </p:nvSpPr>
              <p:spPr bwMode="auto">
                <a:xfrm>
                  <a:off x="4568" y="3066"/>
                  <a:ext cx="1" cy="6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sp>
            <p:nvSpPr>
              <p:cNvPr id="117" name="Rectangle 117"/>
              <p:cNvSpPr>
                <a:spLocks noChangeArrowheads="1"/>
              </p:cNvSpPr>
              <p:nvPr/>
            </p:nvSpPr>
            <p:spPr bwMode="auto">
              <a:xfrm>
                <a:off x="4503" y="3022"/>
                <a:ext cx="43" cy="112"/>
              </a:xfrm>
              <a:prstGeom prst="rect">
                <a:avLst/>
              </a:prstGeom>
              <a:solidFill>
                <a:srgbClr val="C0C0C0"/>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18" name="Freeform 118"/>
              <p:cNvSpPr>
                <a:spLocks/>
              </p:cNvSpPr>
              <p:nvPr/>
            </p:nvSpPr>
            <p:spPr bwMode="auto">
              <a:xfrm>
                <a:off x="4663" y="3044"/>
                <a:ext cx="28" cy="24"/>
              </a:xfrm>
              <a:custGeom>
                <a:avLst/>
                <a:gdLst>
                  <a:gd name="T0" fmla="*/ 0 w 113"/>
                  <a:gd name="T1" fmla="*/ 0 h 95"/>
                  <a:gd name="T2" fmla="*/ 0 w 113"/>
                  <a:gd name="T3" fmla="*/ 95 h 95"/>
                  <a:gd name="T4" fmla="*/ 113 w 113"/>
                  <a:gd name="T5" fmla="*/ 95 h 95"/>
                  <a:gd name="T6" fmla="*/ 113 w 113"/>
                  <a:gd name="T7" fmla="*/ 19 h 95"/>
                  <a:gd name="T8" fmla="*/ 0 w 113"/>
                  <a:gd name="T9" fmla="*/ 0 h 95"/>
                </a:gdLst>
                <a:ahLst/>
                <a:cxnLst>
                  <a:cxn ang="0">
                    <a:pos x="T0" y="T1"/>
                  </a:cxn>
                  <a:cxn ang="0">
                    <a:pos x="T2" y="T3"/>
                  </a:cxn>
                  <a:cxn ang="0">
                    <a:pos x="T4" y="T5"/>
                  </a:cxn>
                  <a:cxn ang="0">
                    <a:pos x="T6" y="T7"/>
                  </a:cxn>
                  <a:cxn ang="0">
                    <a:pos x="T8" y="T9"/>
                  </a:cxn>
                </a:cxnLst>
                <a:rect l="0" t="0" r="r" b="b"/>
                <a:pathLst>
                  <a:path w="113" h="95">
                    <a:moveTo>
                      <a:pt x="0" y="0"/>
                    </a:moveTo>
                    <a:lnTo>
                      <a:pt x="0" y="95"/>
                    </a:lnTo>
                    <a:lnTo>
                      <a:pt x="113" y="95"/>
                    </a:lnTo>
                    <a:lnTo>
                      <a:pt x="113" y="19"/>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19" name="Freeform 119"/>
              <p:cNvSpPr>
                <a:spLocks/>
              </p:cNvSpPr>
              <p:nvPr/>
            </p:nvSpPr>
            <p:spPr bwMode="auto">
              <a:xfrm>
                <a:off x="4604" y="3001"/>
                <a:ext cx="19" cy="21"/>
              </a:xfrm>
              <a:custGeom>
                <a:avLst/>
                <a:gdLst>
                  <a:gd name="T0" fmla="*/ 43 w 78"/>
                  <a:gd name="T1" fmla="*/ 0 h 86"/>
                  <a:gd name="T2" fmla="*/ 0 w 78"/>
                  <a:gd name="T3" fmla="*/ 86 h 86"/>
                  <a:gd name="T4" fmla="*/ 57 w 78"/>
                  <a:gd name="T5" fmla="*/ 79 h 86"/>
                  <a:gd name="T6" fmla="*/ 78 w 78"/>
                  <a:gd name="T7" fmla="*/ 22 h 86"/>
                  <a:gd name="T8" fmla="*/ 43 w 78"/>
                  <a:gd name="T9" fmla="*/ 0 h 86"/>
                </a:gdLst>
                <a:ahLst/>
                <a:cxnLst>
                  <a:cxn ang="0">
                    <a:pos x="T0" y="T1"/>
                  </a:cxn>
                  <a:cxn ang="0">
                    <a:pos x="T2" y="T3"/>
                  </a:cxn>
                  <a:cxn ang="0">
                    <a:pos x="T4" y="T5"/>
                  </a:cxn>
                  <a:cxn ang="0">
                    <a:pos x="T6" y="T7"/>
                  </a:cxn>
                  <a:cxn ang="0">
                    <a:pos x="T8" y="T9"/>
                  </a:cxn>
                </a:cxnLst>
                <a:rect l="0" t="0" r="r" b="b"/>
                <a:pathLst>
                  <a:path w="78" h="86">
                    <a:moveTo>
                      <a:pt x="43" y="0"/>
                    </a:moveTo>
                    <a:lnTo>
                      <a:pt x="0" y="86"/>
                    </a:lnTo>
                    <a:lnTo>
                      <a:pt x="57" y="79"/>
                    </a:lnTo>
                    <a:lnTo>
                      <a:pt x="78" y="22"/>
                    </a:lnTo>
                    <a:lnTo>
                      <a:pt x="43" y="0"/>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20" name="Freeform 120"/>
              <p:cNvSpPr>
                <a:spLocks/>
              </p:cNvSpPr>
              <p:nvPr/>
            </p:nvSpPr>
            <p:spPr bwMode="auto">
              <a:xfrm>
                <a:off x="4570" y="3144"/>
                <a:ext cx="90" cy="7"/>
              </a:xfrm>
              <a:custGeom>
                <a:avLst/>
                <a:gdLst>
                  <a:gd name="T0" fmla="*/ 0 w 360"/>
                  <a:gd name="T1" fmla="*/ 0 h 30"/>
                  <a:gd name="T2" fmla="*/ 360 w 360"/>
                  <a:gd name="T3" fmla="*/ 0 h 30"/>
                  <a:gd name="T4" fmla="*/ 360 w 360"/>
                  <a:gd name="T5" fmla="*/ 30 h 30"/>
                  <a:gd name="T6" fmla="*/ 4 w 360"/>
                  <a:gd name="T7" fmla="*/ 30 h 30"/>
                  <a:gd name="T8" fmla="*/ 0 w 360"/>
                  <a:gd name="T9" fmla="*/ 0 h 30"/>
                </a:gdLst>
                <a:ahLst/>
                <a:cxnLst>
                  <a:cxn ang="0">
                    <a:pos x="T0" y="T1"/>
                  </a:cxn>
                  <a:cxn ang="0">
                    <a:pos x="T2" y="T3"/>
                  </a:cxn>
                  <a:cxn ang="0">
                    <a:pos x="T4" y="T5"/>
                  </a:cxn>
                  <a:cxn ang="0">
                    <a:pos x="T6" y="T7"/>
                  </a:cxn>
                  <a:cxn ang="0">
                    <a:pos x="T8" y="T9"/>
                  </a:cxn>
                </a:cxnLst>
                <a:rect l="0" t="0" r="r" b="b"/>
                <a:pathLst>
                  <a:path w="360" h="30">
                    <a:moveTo>
                      <a:pt x="0" y="0"/>
                    </a:moveTo>
                    <a:lnTo>
                      <a:pt x="360" y="0"/>
                    </a:lnTo>
                    <a:lnTo>
                      <a:pt x="360" y="30"/>
                    </a:lnTo>
                    <a:lnTo>
                      <a:pt x="4" y="30"/>
                    </a:lnTo>
                    <a:lnTo>
                      <a:pt x="0" y="0"/>
                    </a:lnTo>
                    <a:close/>
                  </a:path>
                </a:pathLst>
              </a:custGeom>
              <a:solidFill>
                <a:srgbClr val="80808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21" name="Freeform 121"/>
              <p:cNvSpPr>
                <a:spLocks/>
              </p:cNvSpPr>
              <p:nvPr/>
            </p:nvSpPr>
            <p:spPr bwMode="auto">
              <a:xfrm>
                <a:off x="4502" y="2862"/>
                <a:ext cx="37" cy="46"/>
              </a:xfrm>
              <a:custGeom>
                <a:avLst/>
                <a:gdLst>
                  <a:gd name="T0" fmla="*/ 141 w 150"/>
                  <a:gd name="T1" fmla="*/ 0 h 184"/>
                  <a:gd name="T2" fmla="*/ 1 w 150"/>
                  <a:gd name="T3" fmla="*/ 131 h 184"/>
                  <a:gd name="T4" fmla="*/ 0 w 150"/>
                  <a:gd name="T5" fmla="*/ 184 h 184"/>
                  <a:gd name="T6" fmla="*/ 150 w 150"/>
                  <a:gd name="T7" fmla="*/ 60 h 184"/>
                  <a:gd name="T8" fmla="*/ 141 w 150"/>
                  <a:gd name="T9" fmla="*/ 0 h 184"/>
                </a:gdLst>
                <a:ahLst/>
                <a:cxnLst>
                  <a:cxn ang="0">
                    <a:pos x="T0" y="T1"/>
                  </a:cxn>
                  <a:cxn ang="0">
                    <a:pos x="T2" y="T3"/>
                  </a:cxn>
                  <a:cxn ang="0">
                    <a:pos x="T4" y="T5"/>
                  </a:cxn>
                  <a:cxn ang="0">
                    <a:pos x="T6" y="T7"/>
                  </a:cxn>
                  <a:cxn ang="0">
                    <a:pos x="T8" y="T9"/>
                  </a:cxn>
                </a:cxnLst>
                <a:rect l="0" t="0" r="r" b="b"/>
                <a:pathLst>
                  <a:path w="150" h="184">
                    <a:moveTo>
                      <a:pt x="141" y="0"/>
                    </a:moveTo>
                    <a:lnTo>
                      <a:pt x="1" y="131"/>
                    </a:lnTo>
                    <a:lnTo>
                      <a:pt x="0" y="184"/>
                    </a:lnTo>
                    <a:lnTo>
                      <a:pt x="150" y="60"/>
                    </a:lnTo>
                    <a:lnTo>
                      <a:pt x="141" y="0"/>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22" name="Freeform 122"/>
              <p:cNvSpPr>
                <a:spLocks/>
              </p:cNvSpPr>
              <p:nvPr/>
            </p:nvSpPr>
            <p:spPr bwMode="auto">
              <a:xfrm>
                <a:off x="4492" y="2741"/>
                <a:ext cx="57" cy="394"/>
              </a:xfrm>
              <a:custGeom>
                <a:avLst/>
                <a:gdLst>
                  <a:gd name="T0" fmla="*/ 228 w 228"/>
                  <a:gd name="T1" fmla="*/ 0 h 1575"/>
                  <a:gd name="T2" fmla="*/ 0 w 228"/>
                  <a:gd name="T3" fmla="*/ 93 h 1575"/>
                  <a:gd name="T4" fmla="*/ 0 w 228"/>
                  <a:gd name="T5" fmla="*/ 1575 h 1575"/>
                  <a:gd name="T6" fmla="*/ 42 w 228"/>
                  <a:gd name="T7" fmla="*/ 1575 h 1575"/>
                  <a:gd name="T8" fmla="*/ 42 w 228"/>
                  <a:gd name="T9" fmla="*/ 228 h 1575"/>
                  <a:gd name="T10" fmla="*/ 228 w 228"/>
                  <a:gd name="T11" fmla="*/ 150 h 1575"/>
                  <a:gd name="T12" fmla="*/ 228 w 228"/>
                  <a:gd name="T13" fmla="*/ 0 h 1575"/>
                </a:gdLst>
                <a:ahLst/>
                <a:cxnLst>
                  <a:cxn ang="0">
                    <a:pos x="T0" y="T1"/>
                  </a:cxn>
                  <a:cxn ang="0">
                    <a:pos x="T2" y="T3"/>
                  </a:cxn>
                  <a:cxn ang="0">
                    <a:pos x="T4" y="T5"/>
                  </a:cxn>
                  <a:cxn ang="0">
                    <a:pos x="T6" y="T7"/>
                  </a:cxn>
                  <a:cxn ang="0">
                    <a:pos x="T8" y="T9"/>
                  </a:cxn>
                  <a:cxn ang="0">
                    <a:pos x="T10" y="T11"/>
                  </a:cxn>
                  <a:cxn ang="0">
                    <a:pos x="T12" y="T13"/>
                  </a:cxn>
                </a:cxnLst>
                <a:rect l="0" t="0" r="r" b="b"/>
                <a:pathLst>
                  <a:path w="228" h="1575">
                    <a:moveTo>
                      <a:pt x="228" y="0"/>
                    </a:moveTo>
                    <a:lnTo>
                      <a:pt x="0" y="93"/>
                    </a:lnTo>
                    <a:lnTo>
                      <a:pt x="0" y="1575"/>
                    </a:lnTo>
                    <a:lnTo>
                      <a:pt x="42" y="1575"/>
                    </a:lnTo>
                    <a:lnTo>
                      <a:pt x="42" y="228"/>
                    </a:lnTo>
                    <a:lnTo>
                      <a:pt x="228" y="150"/>
                    </a:lnTo>
                    <a:lnTo>
                      <a:pt x="228" y="0"/>
                    </a:lnTo>
                    <a:close/>
                  </a:path>
                </a:pathLst>
              </a:custGeom>
              <a:solidFill>
                <a:srgbClr val="9F9F9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23" name="Freeform 123"/>
              <p:cNvSpPr>
                <a:spLocks/>
              </p:cNvSpPr>
              <p:nvPr/>
            </p:nvSpPr>
            <p:spPr bwMode="auto">
              <a:xfrm>
                <a:off x="4490" y="3135"/>
                <a:ext cx="327" cy="85"/>
              </a:xfrm>
              <a:custGeom>
                <a:avLst/>
                <a:gdLst>
                  <a:gd name="T0" fmla="*/ 0 w 1306"/>
                  <a:gd name="T1" fmla="*/ 344 h 344"/>
                  <a:gd name="T2" fmla="*/ 0 w 1306"/>
                  <a:gd name="T3" fmla="*/ 0 h 344"/>
                  <a:gd name="T4" fmla="*/ 284 w 1306"/>
                  <a:gd name="T5" fmla="*/ 0 h 344"/>
                  <a:gd name="T6" fmla="*/ 341 w 1306"/>
                  <a:gd name="T7" fmla="*/ 57 h 344"/>
                  <a:gd name="T8" fmla="*/ 511 w 1306"/>
                  <a:gd name="T9" fmla="*/ 57 h 344"/>
                  <a:gd name="T10" fmla="*/ 568 w 1306"/>
                  <a:gd name="T11" fmla="*/ 116 h 344"/>
                  <a:gd name="T12" fmla="*/ 1136 w 1306"/>
                  <a:gd name="T13" fmla="*/ 116 h 344"/>
                  <a:gd name="T14" fmla="*/ 1136 w 1306"/>
                  <a:gd name="T15" fmla="*/ 230 h 344"/>
                  <a:gd name="T16" fmla="*/ 1306 w 1306"/>
                  <a:gd name="T17" fmla="*/ 230 h 344"/>
                  <a:gd name="T18" fmla="*/ 1306 w 1306"/>
                  <a:gd name="T19" fmla="*/ 344 h 344"/>
                  <a:gd name="T20" fmla="*/ 0 w 1306"/>
                  <a:gd name="T21"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6" h="344">
                    <a:moveTo>
                      <a:pt x="0" y="344"/>
                    </a:moveTo>
                    <a:lnTo>
                      <a:pt x="0" y="0"/>
                    </a:lnTo>
                    <a:lnTo>
                      <a:pt x="284" y="0"/>
                    </a:lnTo>
                    <a:lnTo>
                      <a:pt x="341" y="57"/>
                    </a:lnTo>
                    <a:lnTo>
                      <a:pt x="511" y="57"/>
                    </a:lnTo>
                    <a:lnTo>
                      <a:pt x="568" y="116"/>
                    </a:lnTo>
                    <a:lnTo>
                      <a:pt x="1136" y="116"/>
                    </a:lnTo>
                    <a:lnTo>
                      <a:pt x="1136" y="230"/>
                    </a:lnTo>
                    <a:lnTo>
                      <a:pt x="1306" y="230"/>
                    </a:lnTo>
                    <a:lnTo>
                      <a:pt x="1306" y="344"/>
                    </a:lnTo>
                    <a:lnTo>
                      <a:pt x="0" y="344"/>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24" name="Rectangle 124"/>
              <p:cNvSpPr>
                <a:spLocks noChangeArrowheads="1"/>
              </p:cNvSpPr>
              <p:nvPr/>
            </p:nvSpPr>
            <p:spPr bwMode="auto">
              <a:xfrm>
                <a:off x="4491" y="3193"/>
                <a:ext cx="240" cy="26"/>
              </a:xfrm>
              <a:prstGeom prst="rect">
                <a:avLst/>
              </a:prstGeom>
              <a:solidFill>
                <a:srgbClr val="C0C0C0"/>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25" name="Line 125"/>
              <p:cNvSpPr>
                <a:spLocks noChangeShapeType="1"/>
              </p:cNvSpPr>
              <p:nvPr/>
            </p:nvSpPr>
            <p:spPr bwMode="auto">
              <a:xfrm>
                <a:off x="4479" y="3015"/>
                <a:ext cx="1" cy="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26" name="Freeform 126"/>
              <p:cNvSpPr>
                <a:spLocks/>
              </p:cNvSpPr>
              <p:nvPr/>
            </p:nvSpPr>
            <p:spPr bwMode="auto">
              <a:xfrm>
                <a:off x="4471" y="3065"/>
                <a:ext cx="21" cy="25"/>
              </a:xfrm>
              <a:custGeom>
                <a:avLst/>
                <a:gdLst>
                  <a:gd name="T0" fmla="*/ 0 w 85"/>
                  <a:gd name="T1" fmla="*/ 99 h 99"/>
                  <a:gd name="T2" fmla="*/ 0 w 85"/>
                  <a:gd name="T3" fmla="*/ 0 h 99"/>
                  <a:gd name="T4" fmla="*/ 85 w 85"/>
                  <a:gd name="T5" fmla="*/ 0 h 99"/>
                  <a:gd name="T6" fmla="*/ 85 w 85"/>
                  <a:gd name="T7" fmla="*/ 35 h 99"/>
                  <a:gd name="T8" fmla="*/ 28 w 85"/>
                  <a:gd name="T9" fmla="*/ 35 h 99"/>
                  <a:gd name="T10" fmla="*/ 28 w 85"/>
                  <a:gd name="T11" fmla="*/ 99 h 99"/>
                  <a:gd name="T12" fmla="*/ 0 w 85"/>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85" h="99">
                    <a:moveTo>
                      <a:pt x="0" y="99"/>
                    </a:moveTo>
                    <a:lnTo>
                      <a:pt x="0" y="0"/>
                    </a:lnTo>
                    <a:lnTo>
                      <a:pt x="85" y="0"/>
                    </a:lnTo>
                    <a:lnTo>
                      <a:pt x="85" y="35"/>
                    </a:lnTo>
                    <a:lnTo>
                      <a:pt x="28" y="35"/>
                    </a:lnTo>
                    <a:lnTo>
                      <a:pt x="28" y="99"/>
                    </a:lnTo>
                    <a:lnTo>
                      <a:pt x="0" y="99"/>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27" name="Freeform 127"/>
              <p:cNvSpPr>
                <a:spLocks/>
              </p:cNvSpPr>
              <p:nvPr/>
            </p:nvSpPr>
            <p:spPr bwMode="auto">
              <a:xfrm>
                <a:off x="4590" y="3047"/>
                <a:ext cx="72" cy="104"/>
              </a:xfrm>
              <a:custGeom>
                <a:avLst/>
                <a:gdLst>
                  <a:gd name="T0" fmla="*/ 0 w 290"/>
                  <a:gd name="T1" fmla="*/ 0 h 415"/>
                  <a:gd name="T2" fmla="*/ 290 w 290"/>
                  <a:gd name="T3" fmla="*/ 415 h 415"/>
                  <a:gd name="T4" fmla="*/ 248 w 290"/>
                  <a:gd name="T5" fmla="*/ 406 h 415"/>
                  <a:gd name="T6" fmla="*/ 0 w 290"/>
                  <a:gd name="T7" fmla="*/ 57 h 415"/>
                  <a:gd name="T8" fmla="*/ 0 w 290"/>
                  <a:gd name="T9" fmla="*/ 0 h 415"/>
                </a:gdLst>
                <a:ahLst/>
                <a:cxnLst>
                  <a:cxn ang="0">
                    <a:pos x="T0" y="T1"/>
                  </a:cxn>
                  <a:cxn ang="0">
                    <a:pos x="T2" y="T3"/>
                  </a:cxn>
                  <a:cxn ang="0">
                    <a:pos x="T4" y="T5"/>
                  </a:cxn>
                  <a:cxn ang="0">
                    <a:pos x="T6" y="T7"/>
                  </a:cxn>
                  <a:cxn ang="0">
                    <a:pos x="T8" y="T9"/>
                  </a:cxn>
                </a:cxnLst>
                <a:rect l="0" t="0" r="r" b="b"/>
                <a:pathLst>
                  <a:path w="290" h="415">
                    <a:moveTo>
                      <a:pt x="0" y="0"/>
                    </a:moveTo>
                    <a:lnTo>
                      <a:pt x="290" y="415"/>
                    </a:lnTo>
                    <a:lnTo>
                      <a:pt x="248" y="406"/>
                    </a:lnTo>
                    <a:lnTo>
                      <a:pt x="0" y="57"/>
                    </a:lnTo>
                    <a:lnTo>
                      <a:pt x="0" y="0"/>
                    </a:lnTo>
                    <a:close/>
                  </a:path>
                </a:pathLst>
              </a:custGeom>
              <a:solidFill>
                <a:srgbClr val="9F9F9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28" name="Freeform 128"/>
              <p:cNvSpPr>
                <a:spLocks/>
              </p:cNvSpPr>
              <p:nvPr/>
            </p:nvSpPr>
            <p:spPr bwMode="auto">
              <a:xfrm>
                <a:off x="4433" y="3106"/>
                <a:ext cx="57" cy="114"/>
              </a:xfrm>
              <a:custGeom>
                <a:avLst/>
                <a:gdLst>
                  <a:gd name="T0" fmla="*/ 170 w 227"/>
                  <a:gd name="T1" fmla="*/ 0 h 458"/>
                  <a:gd name="T2" fmla="*/ 0 w 227"/>
                  <a:gd name="T3" fmla="*/ 171 h 458"/>
                  <a:gd name="T4" fmla="*/ 0 w 227"/>
                  <a:gd name="T5" fmla="*/ 458 h 458"/>
                  <a:gd name="T6" fmla="*/ 227 w 227"/>
                  <a:gd name="T7" fmla="*/ 458 h 458"/>
                  <a:gd name="T8" fmla="*/ 227 w 227"/>
                  <a:gd name="T9" fmla="*/ 114 h 458"/>
                  <a:gd name="T10" fmla="*/ 170 w 227"/>
                  <a:gd name="T11" fmla="*/ 0 h 458"/>
                </a:gdLst>
                <a:ahLst/>
                <a:cxnLst>
                  <a:cxn ang="0">
                    <a:pos x="T0" y="T1"/>
                  </a:cxn>
                  <a:cxn ang="0">
                    <a:pos x="T2" y="T3"/>
                  </a:cxn>
                  <a:cxn ang="0">
                    <a:pos x="T4" y="T5"/>
                  </a:cxn>
                  <a:cxn ang="0">
                    <a:pos x="T6" y="T7"/>
                  </a:cxn>
                  <a:cxn ang="0">
                    <a:pos x="T8" y="T9"/>
                  </a:cxn>
                  <a:cxn ang="0">
                    <a:pos x="T10" y="T11"/>
                  </a:cxn>
                </a:cxnLst>
                <a:rect l="0" t="0" r="r" b="b"/>
                <a:pathLst>
                  <a:path w="227" h="458">
                    <a:moveTo>
                      <a:pt x="170" y="0"/>
                    </a:moveTo>
                    <a:lnTo>
                      <a:pt x="0" y="171"/>
                    </a:lnTo>
                    <a:lnTo>
                      <a:pt x="0" y="458"/>
                    </a:lnTo>
                    <a:lnTo>
                      <a:pt x="227" y="458"/>
                    </a:lnTo>
                    <a:lnTo>
                      <a:pt x="227" y="114"/>
                    </a:lnTo>
                    <a:lnTo>
                      <a:pt x="170" y="0"/>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29" name="Rectangle 129"/>
              <p:cNvSpPr>
                <a:spLocks noChangeArrowheads="1"/>
              </p:cNvSpPr>
              <p:nvPr/>
            </p:nvSpPr>
            <p:spPr bwMode="auto">
              <a:xfrm>
                <a:off x="4420" y="3276"/>
                <a:ext cx="395" cy="14"/>
              </a:xfrm>
              <a:prstGeom prst="rect">
                <a:avLst/>
              </a:prstGeom>
              <a:solidFill>
                <a:srgbClr val="9F9F9F"/>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30" name="Rectangle 130"/>
              <p:cNvSpPr>
                <a:spLocks noChangeArrowheads="1"/>
              </p:cNvSpPr>
              <p:nvPr/>
            </p:nvSpPr>
            <p:spPr bwMode="auto">
              <a:xfrm>
                <a:off x="4420" y="3250"/>
                <a:ext cx="395" cy="24"/>
              </a:xfrm>
              <a:prstGeom prst="rect">
                <a:avLst/>
              </a:prstGeom>
              <a:solidFill>
                <a:srgbClr val="9F9F9F"/>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31" name="Rectangle 131"/>
              <p:cNvSpPr>
                <a:spLocks noChangeArrowheads="1"/>
              </p:cNvSpPr>
              <p:nvPr/>
            </p:nvSpPr>
            <p:spPr bwMode="auto">
              <a:xfrm>
                <a:off x="4420" y="3221"/>
                <a:ext cx="395" cy="27"/>
              </a:xfrm>
              <a:prstGeom prst="rect">
                <a:avLst/>
              </a:prstGeom>
              <a:solidFill>
                <a:srgbClr val="9F9F9F"/>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32" name="Rectangle 132"/>
              <p:cNvSpPr>
                <a:spLocks noChangeArrowheads="1"/>
              </p:cNvSpPr>
              <p:nvPr/>
            </p:nvSpPr>
            <p:spPr bwMode="auto">
              <a:xfrm>
                <a:off x="4763" y="3200"/>
                <a:ext cx="41" cy="12"/>
              </a:xfrm>
              <a:prstGeom prst="rect">
                <a:avLst/>
              </a:prstGeom>
              <a:solidFill>
                <a:srgbClr val="9F9F9F"/>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33" name="Oval 133"/>
              <p:cNvSpPr>
                <a:spLocks noChangeArrowheads="1"/>
              </p:cNvSpPr>
              <p:nvPr/>
            </p:nvSpPr>
            <p:spPr bwMode="auto">
              <a:xfrm>
                <a:off x="4462" y="3092"/>
                <a:ext cx="28" cy="29"/>
              </a:xfrm>
              <a:prstGeom prst="ellipse">
                <a:avLst/>
              </a:prstGeom>
              <a:solidFill>
                <a:srgbClr val="9F9F9F"/>
              </a:solid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34" name="Rectangle 134"/>
              <p:cNvSpPr>
                <a:spLocks noChangeArrowheads="1"/>
              </p:cNvSpPr>
              <p:nvPr/>
            </p:nvSpPr>
            <p:spPr bwMode="auto">
              <a:xfrm>
                <a:off x="4562" y="3036"/>
                <a:ext cx="27" cy="26"/>
              </a:xfrm>
              <a:prstGeom prst="rect">
                <a:avLst/>
              </a:prstGeom>
              <a:solidFill>
                <a:srgbClr val="808080"/>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35" name="Freeform 135"/>
              <p:cNvSpPr>
                <a:spLocks/>
              </p:cNvSpPr>
              <p:nvPr/>
            </p:nvSpPr>
            <p:spPr bwMode="auto">
              <a:xfrm>
                <a:off x="4547" y="3021"/>
                <a:ext cx="114" cy="114"/>
              </a:xfrm>
              <a:custGeom>
                <a:avLst/>
                <a:gdLst>
                  <a:gd name="T0" fmla="*/ 57 w 454"/>
                  <a:gd name="T1" fmla="*/ 455 h 455"/>
                  <a:gd name="T2" fmla="*/ 57 w 454"/>
                  <a:gd name="T3" fmla="*/ 57 h 455"/>
                  <a:gd name="T4" fmla="*/ 454 w 454"/>
                  <a:gd name="T5" fmla="*/ 57 h 455"/>
                  <a:gd name="T6" fmla="*/ 454 w 454"/>
                  <a:gd name="T7" fmla="*/ 0 h 455"/>
                  <a:gd name="T8" fmla="*/ 0 w 454"/>
                  <a:gd name="T9" fmla="*/ 0 h 455"/>
                  <a:gd name="T10" fmla="*/ 0 w 454"/>
                  <a:gd name="T11" fmla="*/ 455 h 455"/>
                  <a:gd name="T12" fmla="*/ 57 w 454"/>
                  <a:gd name="T13" fmla="*/ 455 h 455"/>
                </a:gdLst>
                <a:ahLst/>
                <a:cxnLst>
                  <a:cxn ang="0">
                    <a:pos x="T0" y="T1"/>
                  </a:cxn>
                  <a:cxn ang="0">
                    <a:pos x="T2" y="T3"/>
                  </a:cxn>
                  <a:cxn ang="0">
                    <a:pos x="T4" y="T5"/>
                  </a:cxn>
                  <a:cxn ang="0">
                    <a:pos x="T6" y="T7"/>
                  </a:cxn>
                  <a:cxn ang="0">
                    <a:pos x="T8" y="T9"/>
                  </a:cxn>
                  <a:cxn ang="0">
                    <a:pos x="T10" y="T11"/>
                  </a:cxn>
                  <a:cxn ang="0">
                    <a:pos x="T12" y="T13"/>
                  </a:cxn>
                </a:cxnLst>
                <a:rect l="0" t="0" r="r" b="b"/>
                <a:pathLst>
                  <a:path w="454" h="455">
                    <a:moveTo>
                      <a:pt x="57" y="455"/>
                    </a:moveTo>
                    <a:lnTo>
                      <a:pt x="57" y="57"/>
                    </a:lnTo>
                    <a:lnTo>
                      <a:pt x="454" y="57"/>
                    </a:lnTo>
                    <a:lnTo>
                      <a:pt x="454" y="0"/>
                    </a:lnTo>
                    <a:lnTo>
                      <a:pt x="0" y="0"/>
                    </a:lnTo>
                    <a:lnTo>
                      <a:pt x="0" y="455"/>
                    </a:lnTo>
                    <a:lnTo>
                      <a:pt x="57" y="455"/>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nvGrpSpPr>
              <p:cNvPr id="136" name="Group 136"/>
              <p:cNvGrpSpPr>
                <a:grpSpLocks/>
              </p:cNvGrpSpPr>
              <p:nvPr/>
            </p:nvGrpSpPr>
            <p:grpSpPr bwMode="auto">
              <a:xfrm>
                <a:off x="4455" y="2913"/>
                <a:ext cx="126" cy="116"/>
                <a:chOff x="4455" y="2913"/>
                <a:chExt cx="126" cy="116"/>
              </a:xfrm>
            </p:grpSpPr>
            <p:sp>
              <p:nvSpPr>
                <p:cNvPr id="159" name="Oval 137"/>
                <p:cNvSpPr>
                  <a:spLocks noChangeArrowheads="1"/>
                </p:cNvSpPr>
                <p:nvPr/>
              </p:nvSpPr>
              <p:spPr bwMode="auto">
                <a:xfrm>
                  <a:off x="4465" y="2913"/>
                  <a:ext cx="116" cy="116"/>
                </a:xfrm>
                <a:prstGeom prst="ellipse">
                  <a:avLst/>
                </a:prstGeom>
                <a:solidFill>
                  <a:srgbClr val="808080"/>
                </a:solid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60" name="Oval 138"/>
                <p:cNvSpPr>
                  <a:spLocks noChangeArrowheads="1"/>
                </p:cNvSpPr>
                <p:nvPr/>
              </p:nvSpPr>
              <p:spPr bwMode="auto">
                <a:xfrm>
                  <a:off x="4455" y="2913"/>
                  <a:ext cx="115" cy="116"/>
                </a:xfrm>
                <a:prstGeom prst="ellipse">
                  <a:avLst/>
                </a:prstGeom>
                <a:solidFill>
                  <a:srgbClr val="C0C0C0"/>
                </a:solidFill>
                <a:ln w="317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137" name="Group 139"/>
              <p:cNvGrpSpPr>
                <a:grpSpLocks/>
              </p:cNvGrpSpPr>
              <p:nvPr/>
            </p:nvGrpSpPr>
            <p:grpSpPr bwMode="auto">
              <a:xfrm>
                <a:off x="4504" y="3136"/>
                <a:ext cx="43" cy="112"/>
                <a:chOff x="4504" y="3136"/>
                <a:chExt cx="43" cy="112"/>
              </a:xfrm>
            </p:grpSpPr>
            <p:sp>
              <p:nvSpPr>
                <p:cNvPr id="150" name="Rectangle 140"/>
                <p:cNvSpPr>
                  <a:spLocks noChangeArrowheads="1"/>
                </p:cNvSpPr>
                <p:nvPr/>
              </p:nvSpPr>
              <p:spPr bwMode="auto">
                <a:xfrm>
                  <a:off x="4505" y="3136"/>
                  <a:ext cx="41" cy="112"/>
                </a:xfrm>
                <a:prstGeom prst="rect">
                  <a:avLst/>
                </a:prstGeom>
                <a:solidFill>
                  <a:srgbClr val="C0C0C0"/>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nvGrpSpPr>
                <p:cNvPr id="151" name="Group 141"/>
                <p:cNvGrpSpPr>
                  <a:grpSpLocks/>
                </p:cNvGrpSpPr>
                <p:nvPr/>
              </p:nvGrpSpPr>
              <p:grpSpPr bwMode="auto">
                <a:xfrm>
                  <a:off x="4504" y="3149"/>
                  <a:ext cx="43" cy="87"/>
                  <a:chOff x="4504" y="3149"/>
                  <a:chExt cx="43" cy="87"/>
                </a:xfrm>
              </p:grpSpPr>
              <p:sp>
                <p:nvSpPr>
                  <p:cNvPr id="152" name="Line 142"/>
                  <p:cNvSpPr>
                    <a:spLocks noChangeShapeType="1"/>
                  </p:cNvSpPr>
                  <p:nvPr/>
                </p:nvSpPr>
                <p:spPr bwMode="auto">
                  <a:xfrm>
                    <a:off x="4504" y="3163"/>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53" name="Line 143"/>
                  <p:cNvSpPr>
                    <a:spLocks noChangeShapeType="1"/>
                  </p:cNvSpPr>
                  <p:nvPr/>
                </p:nvSpPr>
                <p:spPr bwMode="auto">
                  <a:xfrm>
                    <a:off x="4504" y="3206"/>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54" name="Line 144"/>
                  <p:cNvSpPr>
                    <a:spLocks noChangeShapeType="1"/>
                  </p:cNvSpPr>
                  <p:nvPr/>
                </p:nvSpPr>
                <p:spPr bwMode="auto">
                  <a:xfrm>
                    <a:off x="4504" y="3192"/>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55" name="Line 145"/>
                  <p:cNvSpPr>
                    <a:spLocks noChangeShapeType="1"/>
                  </p:cNvSpPr>
                  <p:nvPr/>
                </p:nvSpPr>
                <p:spPr bwMode="auto">
                  <a:xfrm>
                    <a:off x="4504" y="3178"/>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56" name="Line 146"/>
                  <p:cNvSpPr>
                    <a:spLocks noChangeShapeType="1"/>
                  </p:cNvSpPr>
                  <p:nvPr/>
                </p:nvSpPr>
                <p:spPr bwMode="auto">
                  <a:xfrm>
                    <a:off x="4504" y="3149"/>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57" name="Line 147"/>
                  <p:cNvSpPr>
                    <a:spLocks noChangeShapeType="1"/>
                  </p:cNvSpPr>
                  <p:nvPr/>
                </p:nvSpPr>
                <p:spPr bwMode="auto">
                  <a:xfrm>
                    <a:off x="4504" y="3220"/>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58" name="Line 148"/>
                  <p:cNvSpPr>
                    <a:spLocks noChangeShapeType="1"/>
                  </p:cNvSpPr>
                  <p:nvPr/>
                </p:nvSpPr>
                <p:spPr bwMode="auto">
                  <a:xfrm>
                    <a:off x="4504" y="3235"/>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sp>
            <p:nvSpPr>
              <p:cNvPr id="138" name="Rectangle 149"/>
              <p:cNvSpPr>
                <a:spLocks noChangeArrowheads="1"/>
              </p:cNvSpPr>
              <p:nvPr/>
            </p:nvSpPr>
            <p:spPr bwMode="auto">
              <a:xfrm>
                <a:off x="4775" y="3164"/>
                <a:ext cx="12" cy="27"/>
              </a:xfrm>
              <a:prstGeom prst="rect">
                <a:avLst/>
              </a:prstGeom>
              <a:solidFill>
                <a:srgbClr val="C0C0C0"/>
              </a:solidFill>
              <a:ln w="3175">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39" name="Freeform 150"/>
              <p:cNvSpPr>
                <a:spLocks/>
              </p:cNvSpPr>
              <p:nvPr/>
            </p:nvSpPr>
            <p:spPr bwMode="auto">
              <a:xfrm>
                <a:off x="4696" y="2871"/>
                <a:ext cx="32" cy="55"/>
              </a:xfrm>
              <a:custGeom>
                <a:avLst/>
                <a:gdLst>
                  <a:gd name="T0" fmla="*/ 107 w 129"/>
                  <a:gd name="T1" fmla="*/ 0 h 221"/>
                  <a:gd name="T2" fmla="*/ 0 w 129"/>
                  <a:gd name="T3" fmla="*/ 185 h 221"/>
                  <a:gd name="T4" fmla="*/ 21 w 129"/>
                  <a:gd name="T5" fmla="*/ 221 h 221"/>
                  <a:gd name="T6" fmla="*/ 129 w 129"/>
                  <a:gd name="T7" fmla="*/ 7 h 221"/>
                  <a:gd name="T8" fmla="*/ 107 w 129"/>
                  <a:gd name="T9" fmla="*/ 0 h 221"/>
                </a:gdLst>
                <a:ahLst/>
                <a:cxnLst>
                  <a:cxn ang="0">
                    <a:pos x="T0" y="T1"/>
                  </a:cxn>
                  <a:cxn ang="0">
                    <a:pos x="T2" y="T3"/>
                  </a:cxn>
                  <a:cxn ang="0">
                    <a:pos x="T4" y="T5"/>
                  </a:cxn>
                  <a:cxn ang="0">
                    <a:pos x="T6" y="T7"/>
                  </a:cxn>
                  <a:cxn ang="0">
                    <a:pos x="T8" y="T9"/>
                  </a:cxn>
                </a:cxnLst>
                <a:rect l="0" t="0" r="r" b="b"/>
                <a:pathLst>
                  <a:path w="129" h="221">
                    <a:moveTo>
                      <a:pt x="107" y="0"/>
                    </a:moveTo>
                    <a:lnTo>
                      <a:pt x="0" y="185"/>
                    </a:lnTo>
                    <a:lnTo>
                      <a:pt x="21" y="221"/>
                    </a:lnTo>
                    <a:lnTo>
                      <a:pt x="129" y="7"/>
                    </a:lnTo>
                    <a:lnTo>
                      <a:pt x="107" y="0"/>
                    </a:lnTo>
                    <a:close/>
                  </a:path>
                </a:pathLst>
              </a:custGeom>
              <a:solidFill>
                <a:srgbClr val="BFBFD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40" name="Freeform 151"/>
              <p:cNvSpPr>
                <a:spLocks/>
              </p:cNvSpPr>
              <p:nvPr/>
            </p:nvSpPr>
            <p:spPr bwMode="auto">
              <a:xfrm>
                <a:off x="4657" y="2848"/>
                <a:ext cx="62" cy="16"/>
              </a:xfrm>
              <a:custGeom>
                <a:avLst/>
                <a:gdLst>
                  <a:gd name="T0" fmla="*/ 241 w 249"/>
                  <a:gd name="T1" fmla="*/ 0 h 66"/>
                  <a:gd name="T2" fmla="*/ 0 w 249"/>
                  <a:gd name="T3" fmla="*/ 36 h 66"/>
                  <a:gd name="T4" fmla="*/ 35 w 249"/>
                  <a:gd name="T5" fmla="*/ 66 h 66"/>
                  <a:gd name="T6" fmla="*/ 249 w 249"/>
                  <a:gd name="T7" fmla="*/ 22 h 66"/>
                  <a:gd name="T8" fmla="*/ 241 w 249"/>
                  <a:gd name="T9" fmla="*/ 0 h 66"/>
                </a:gdLst>
                <a:ahLst/>
                <a:cxnLst>
                  <a:cxn ang="0">
                    <a:pos x="T0" y="T1"/>
                  </a:cxn>
                  <a:cxn ang="0">
                    <a:pos x="T2" y="T3"/>
                  </a:cxn>
                  <a:cxn ang="0">
                    <a:pos x="T4" y="T5"/>
                  </a:cxn>
                  <a:cxn ang="0">
                    <a:pos x="T6" y="T7"/>
                  </a:cxn>
                  <a:cxn ang="0">
                    <a:pos x="T8" y="T9"/>
                  </a:cxn>
                </a:cxnLst>
                <a:rect l="0" t="0" r="r" b="b"/>
                <a:pathLst>
                  <a:path w="249" h="66">
                    <a:moveTo>
                      <a:pt x="241" y="0"/>
                    </a:moveTo>
                    <a:lnTo>
                      <a:pt x="0" y="36"/>
                    </a:lnTo>
                    <a:lnTo>
                      <a:pt x="35" y="66"/>
                    </a:lnTo>
                    <a:lnTo>
                      <a:pt x="249" y="22"/>
                    </a:lnTo>
                    <a:lnTo>
                      <a:pt x="241" y="0"/>
                    </a:lnTo>
                    <a:close/>
                  </a:path>
                </a:pathLst>
              </a:custGeom>
              <a:solidFill>
                <a:srgbClr val="BFBFD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41" name="Freeform 152"/>
              <p:cNvSpPr>
                <a:spLocks/>
              </p:cNvSpPr>
              <p:nvPr/>
            </p:nvSpPr>
            <p:spPr bwMode="auto">
              <a:xfrm>
                <a:off x="4516" y="2720"/>
                <a:ext cx="233" cy="367"/>
              </a:xfrm>
              <a:custGeom>
                <a:avLst/>
                <a:gdLst>
                  <a:gd name="T0" fmla="*/ 30 w 931"/>
                  <a:gd name="T1" fmla="*/ 53 h 1469"/>
                  <a:gd name="T2" fmla="*/ 16 w 931"/>
                  <a:gd name="T3" fmla="*/ 96 h 1469"/>
                  <a:gd name="T4" fmla="*/ 4 w 931"/>
                  <a:gd name="T5" fmla="*/ 150 h 1469"/>
                  <a:gd name="T6" fmla="*/ 0 w 931"/>
                  <a:gd name="T7" fmla="*/ 207 h 1469"/>
                  <a:gd name="T8" fmla="*/ 0 w 931"/>
                  <a:gd name="T9" fmla="*/ 264 h 1469"/>
                  <a:gd name="T10" fmla="*/ 12 w 931"/>
                  <a:gd name="T11" fmla="*/ 338 h 1469"/>
                  <a:gd name="T12" fmla="*/ 23 w 931"/>
                  <a:gd name="T13" fmla="*/ 431 h 1469"/>
                  <a:gd name="T14" fmla="*/ 44 w 931"/>
                  <a:gd name="T15" fmla="*/ 534 h 1469"/>
                  <a:gd name="T16" fmla="*/ 79 w 931"/>
                  <a:gd name="T17" fmla="*/ 653 h 1469"/>
                  <a:gd name="T18" fmla="*/ 133 w 931"/>
                  <a:gd name="T19" fmla="*/ 767 h 1469"/>
                  <a:gd name="T20" fmla="*/ 218 w 931"/>
                  <a:gd name="T21" fmla="*/ 902 h 1469"/>
                  <a:gd name="T22" fmla="*/ 303 w 931"/>
                  <a:gd name="T23" fmla="*/ 1031 h 1469"/>
                  <a:gd name="T24" fmla="*/ 374 w 931"/>
                  <a:gd name="T25" fmla="*/ 1116 h 1469"/>
                  <a:gd name="T26" fmla="*/ 473 w 931"/>
                  <a:gd name="T27" fmla="*/ 1219 h 1469"/>
                  <a:gd name="T28" fmla="*/ 576 w 931"/>
                  <a:gd name="T29" fmla="*/ 1305 h 1469"/>
                  <a:gd name="T30" fmla="*/ 668 w 931"/>
                  <a:gd name="T31" fmla="*/ 1373 h 1469"/>
                  <a:gd name="T32" fmla="*/ 735 w 931"/>
                  <a:gd name="T33" fmla="*/ 1415 h 1469"/>
                  <a:gd name="T34" fmla="*/ 802 w 931"/>
                  <a:gd name="T35" fmla="*/ 1447 h 1469"/>
                  <a:gd name="T36" fmla="*/ 857 w 931"/>
                  <a:gd name="T37" fmla="*/ 1469 h 1469"/>
                  <a:gd name="T38" fmla="*/ 899 w 931"/>
                  <a:gd name="T39" fmla="*/ 1469 h 1469"/>
                  <a:gd name="T40" fmla="*/ 931 w 931"/>
                  <a:gd name="T41" fmla="*/ 1451 h 1469"/>
                  <a:gd name="T42" fmla="*/ 62 w 931"/>
                  <a:gd name="T43" fmla="*/ 0 h 1469"/>
                  <a:gd name="T44" fmla="*/ 30 w 931"/>
                  <a:gd name="T45" fmla="*/ 5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1" h="1469">
                    <a:moveTo>
                      <a:pt x="30" y="53"/>
                    </a:moveTo>
                    <a:lnTo>
                      <a:pt x="16" y="96"/>
                    </a:lnTo>
                    <a:lnTo>
                      <a:pt x="4" y="150"/>
                    </a:lnTo>
                    <a:lnTo>
                      <a:pt x="0" y="207"/>
                    </a:lnTo>
                    <a:lnTo>
                      <a:pt x="0" y="264"/>
                    </a:lnTo>
                    <a:lnTo>
                      <a:pt x="12" y="338"/>
                    </a:lnTo>
                    <a:lnTo>
                      <a:pt x="23" y="431"/>
                    </a:lnTo>
                    <a:lnTo>
                      <a:pt x="44" y="534"/>
                    </a:lnTo>
                    <a:lnTo>
                      <a:pt x="79" y="653"/>
                    </a:lnTo>
                    <a:lnTo>
                      <a:pt x="133" y="767"/>
                    </a:lnTo>
                    <a:lnTo>
                      <a:pt x="218" y="902"/>
                    </a:lnTo>
                    <a:lnTo>
                      <a:pt x="303" y="1031"/>
                    </a:lnTo>
                    <a:lnTo>
                      <a:pt x="374" y="1116"/>
                    </a:lnTo>
                    <a:lnTo>
                      <a:pt x="473" y="1219"/>
                    </a:lnTo>
                    <a:lnTo>
                      <a:pt x="576" y="1305"/>
                    </a:lnTo>
                    <a:lnTo>
                      <a:pt x="668" y="1373"/>
                    </a:lnTo>
                    <a:lnTo>
                      <a:pt x="735" y="1415"/>
                    </a:lnTo>
                    <a:lnTo>
                      <a:pt x="802" y="1447"/>
                    </a:lnTo>
                    <a:lnTo>
                      <a:pt x="857" y="1469"/>
                    </a:lnTo>
                    <a:lnTo>
                      <a:pt x="899" y="1469"/>
                    </a:lnTo>
                    <a:lnTo>
                      <a:pt x="931" y="1451"/>
                    </a:lnTo>
                    <a:lnTo>
                      <a:pt x="62" y="0"/>
                    </a:lnTo>
                    <a:lnTo>
                      <a:pt x="30" y="53"/>
                    </a:lnTo>
                    <a:close/>
                  </a:path>
                </a:pathLst>
              </a:custGeom>
              <a:solidFill>
                <a:srgbClr val="80808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42" name="Freeform 153"/>
              <p:cNvSpPr>
                <a:spLocks/>
              </p:cNvSpPr>
              <p:nvPr/>
            </p:nvSpPr>
            <p:spPr bwMode="auto">
              <a:xfrm>
                <a:off x="4529" y="2719"/>
                <a:ext cx="220" cy="364"/>
              </a:xfrm>
              <a:custGeom>
                <a:avLst/>
                <a:gdLst>
                  <a:gd name="T0" fmla="*/ 7 w 876"/>
                  <a:gd name="T1" fmla="*/ 0 h 1455"/>
                  <a:gd name="T2" fmla="*/ 0 w 876"/>
                  <a:gd name="T3" fmla="*/ 29 h 1455"/>
                  <a:gd name="T4" fmla="*/ 0 w 876"/>
                  <a:gd name="T5" fmla="*/ 93 h 1455"/>
                  <a:gd name="T6" fmla="*/ 3 w 876"/>
                  <a:gd name="T7" fmla="*/ 168 h 1455"/>
                  <a:gd name="T8" fmla="*/ 10 w 876"/>
                  <a:gd name="T9" fmla="*/ 228 h 1455"/>
                  <a:gd name="T10" fmla="*/ 21 w 876"/>
                  <a:gd name="T11" fmla="*/ 307 h 1455"/>
                  <a:gd name="T12" fmla="*/ 35 w 876"/>
                  <a:gd name="T13" fmla="*/ 399 h 1455"/>
                  <a:gd name="T14" fmla="*/ 56 w 876"/>
                  <a:gd name="T15" fmla="*/ 496 h 1455"/>
                  <a:gd name="T16" fmla="*/ 99 w 876"/>
                  <a:gd name="T17" fmla="*/ 618 h 1455"/>
                  <a:gd name="T18" fmla="*/ 163 w 876"/>
                  <a:gd name="T19" fmla="*/ 757 h 1455"/>
                  <a:gd name="T20" fmla="*/ 234 w 876"/>
                  <a:gd name="T21" fmla="*/ 871 h 1455"/>
                  <a:gd name="T22" fmla="*/ 319 w 876"/>
                  <a:gd name="T23" fmla="*/ 992 h 1455"/>
                  <a:gd name="T24" fmla="*/ 397 w 876"/>
                  <a:gd name="T25" fmla="*/ 1084 h 1455"/>
                  <a:gd name="T26" fmla="*/ 457 w 876"/>
                  <a:gd name="T27" fmla="*/ 1147 h 1455"/>
                  <a:gd name="T28" fmla="*/ 513 w 876"/>
                  <a:gd name="T29" fmla="*/ 1206 h 1455"/>
                  <a:gd name="T30" fmla="*/ 574 w 876"/>
                  <a:gd name="T31" fmla="*/ 1263 h 1455"/>
                  <a:gd name="T32" fmla="*/ 641 w 876"/>
                  <a:gd name="T33" fmla="*/ 1318 h 1455"/>
                  <a:gd name="T34" fmla="*/ 687 w 876"/>
                  <a:gd name="T35" fmla="*/ 1355 h 1455"/>
                  <a:gd name="T36" fmla="*/ 737 w 876"/>
                  <a:gd name="T37" fmla="*/ 1387 h 1455"/>
                  <a:gd name="T38" fmla="*/ 791 w 876"/>
                  <a:gd name="T39" fmla="*/ 1418 h 1455"/>
                  <a:gd name="T40" fmla="*/ 837 w 876"/>
                  <a:gd name="T41" fmla="*/ 1448 h 1455"/>
                  <a:gd name="T42" fmla="*/ 865 w 876"/>
                  <a:gd name="T43" fmla="*/ 1455 h 1455"/>
                  <a:gd name="T44" fmla="*/ 876 w 876"/>
                  <a:gd name="T45" fmla="*/ 1434 h 1455"/>
                  <a:gd name="T46" fmla="*/ 874 w 876"/>
                  <a:gd name="T47" fmla="*/ 1404 h 1455"/>
                  <a:gd name="T48" fmla="*/ 867 w 876"/>
                  <a:gd name="T49" fmla="*/ 1369 h 1455"/>
                  <a:gd name="T50" fmla="*/ 855 w 876"/>
                  <a:gd name="T51" fmla="*/ 1309 h 1455"/>
                  <a:gd name="T52" fmla="*/ 841 w 876"/>
                  <a:gd name="T53" fmla="*/ 1229 h 1455"/>
                  <a:gd name="T54" fmla="*/ 823 w 876"/>
                  <a:gd name="T55" fmla="*/ 1156 h 1455"/>
                  <a:gd name="T56" fmla="*/ 802 w 876"/>
                  <a:gd name="T57" fmla="*/ 1069 h 1455"/>
                  <a:gd name="T58" fmla="*/ 773 w 876"/>
                  <a:gd name="T59" fmla="*/ 978 h 1455"/>
                  <a:gd name="T60" fmla="*/ 741 w 876"/>
                  <a:gd name="T61" fmla="*/ 905 h 1455"/>
                  <a:gd name="T62" fmla="*/ 715 w 876"/>
                  <a:gd name="T63" fmla="*/ 842 h 1455"/>
                  <a:gd name="T64" fmla="*/ 674 w 876"/>
                  <a:gd name="T65" fmla="*/ 759 h 1455"/>
                  <a:gd name="T66" fmla="*/ 634 w 876"/>
                  <a:gd name="T67" fmla="*/ 686 h 1455"/>
                  <a:gd name="T68" fmla="*/ 586 w 876"/>
                  <a:gd name="T69" fmla="*/ 606 h 1455"/>
                  <a:gd name="T70" fmla="*/ 510 w 876"/>
                  <a:gd name="T71" fmla="*/ 506 h 1455"/>
                  <a:gd name="T72" fmla="*/ 457 w 876"/>
                  <a:gd name="T73" fmla="*/ 435 h 1455"/>
                  <a:gd name="T74" fmla="*/ 380 w 876"/>
                  <a:gd name="T75" fmla="*/ 338 h 1455"/>
                  <a:gd name="T76" fmla="*/ 308 w 876"/>
                  <a:gd name="T77" fmla="*/ 268 h 1455"/>
                  <a:gd name="T78" fmla="*/ 237 w 876"/>
                  <a:gd name="T79" fmla="*/ 195 h 1455"/>
                  <a:gd name="T80" fmla="*/ 184 w 876"/>
                  <a:gd name="T81" fmla="*/ 143 h 1455"/>
                  <a:gd name="T82" fmla="*/ 127 w 876"/>
                  <a:gd name="T83" fmla="*/ 88 h 1455"/>
                  <a:gd name="T84" fmla="*/ 85 w 876"/>
                  <a:gd name="T85" fmla="*/ 50 h 1455"/>
                  <a:gd name="T86" fmla="*/ 42 w 876"/>
                  <a:gd name="T87" fmla="*/ 15 h 1455"/>
                  <a:gd name="T88" fmla="*/ 7 w 876"/>
                  <a:gd name="T89" fmla="*/ 0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6" h="1455">
                    <a:moveTo>
                      <a:pt x="7" y="0"/>
                    </a:moveTo>
                    <a:lnTo>
                      <a:pt x="0" y="29"/>
                    </a:lnTo>
                    <a:lnTo>
                      <a:pt x="0" y="93"/>
                    </a:lnTo>
                    <a:lnTo>
                      <a:pt x="3" y="168"/>
                    </a:lnTo>
                    <a:lnTo>
                      <a:pt x="10" y="228"/>
                    </a:lnTo>
                    <a:lnTo>
                      <a:pt x="21" y="307"/>
                    </a:lnTo>
                    <a:lnTo>
                      <a:pt x="35" y="399"/>
                    </a:lnTo>
                    <a:lnTo>
                      <a:pt x="56" y="496"/>
                    </a:lnTo>
                    <a:lnTo>
                      <a:pt x="99" y="618"/>
                    </a:lnTo>
                    <a:lnTo>
                      <a:pt x="163" y="757"/>
                    </a:lnTo>
                    <a:lnTo>
                      <a:pt x="234" y="871"/>
                    </a:lnTo>
                    <a:lnTo>
                      <a:pt x="319" y="992"/>
                    </a:lnTo>
                    <a:lnTo>
                      <a:pt x="397" y="1084"/>
                    </a:lnTo>
                    <a:lnTo>
                      <a:pt x="457" y="1147"/>
                    </a:lnTo>
                    <a:lnTo>
                      <a:pt x="513" y="1206"/>
                    </a:lnTo>
                    <a:lnTo>
                      <a:pt x="574" y="1263"/>
                    </a:lnTo>
                    <a:lnTo>
                      <a:pt x="641" y="1318"/>
                    </a:lnTo>
                    <a:lnTo>
                      <a:pt x="687" y="1355"/>
                    </a:lnTo>
                    <a:lnTo>
                      <a:pt x="737" y="1387"/>
                    </a:lnTo>
                    <a:lnTo>
                      <a:pt x="791" y="1418"/>
                    </a:lnTo>
                    <a:lnTo>
                      <a:pt x="837" y="1448"/>
                    </a:lnTo>
                    <a:lnTo>
                      <a:pt x="865" y="1455"/>
                    </a:lnTo>
                    <a:lnTo>
                      <a:pt x="876" y="1434"/>
                    </a:lnTo>
                    <a:lnTo>
                      <a:pt x="874" y="1404"/>
                    </a:lnTo>
                    <a:lnTo>
                      <a:pt x="867" y="1369"/>
                    </a:lnTo>
                    <a:lnTo>
                      <a:pt x="855" y="1309"/>
                    </a:lnTo>
                    <a:lnTo>
                      <a:pt x="841" y="1229"/>
                    </a:lnTo>
                    <a:lnTo>
                      <a:pt x="823" y="1156"/>
                    </a:lnTo>
                    <a:lnTo>
                      <a:pt x="802" y="1069"/>
                    </a:lnTo>
                    <a:lnTo>
                      <a:pt x="773" y="978"/>
                    </a:lnTo>
                    <a:lnTo>
                      <a:pt x="741" y="905"/>
                    </a:lnTo>
                    <a:lnTo>
                      <a:pt x="715" y="842"/>
                    </a:lnTo>
                    <a:lnTo>
                      <a:pt x="674" y="759"/>
                    </a:lnTo>
                    <a:lnTo>
                      <a:pt x="634" y="686"/>
                    </a:lnTo>
                    <a:lnTo>
                      <a:pt x="586" y="606"/>
                    </a:lnTo>
                    <a:lnTo>
                      <a:pt x="510" y="506"/>
                    </a:lnTo>
                    <a:lnTo>
                      <a:pt x="457" y="435"/>
                    </a:lnTo>
                    <a:lnTo>
                      <a:pt x="380" y="338"/>
                    </a:lnTo>
                    <a:lnTo>
                      <a:pt x="308" y="268"/>
                    </a:lnTo>
                    <a:lnTo>
                      <a:pt x="237" y="195"/>
                    </a:lnTo>
                    <a:lnTo>
                      <a:pt x="184" y="143"/>
                    </a:lnTo>
                    <a:lnTo>
                      <a:pt x="127" y="88"/>
                    </a:lnTo>
                    <a:lnTo>
                      <a:pt x="85" y="50"/>
                    </a:lnTo>
                    <a:lnTo>
                      <a:pt x="42" y="15"/>
                    </a:lnTo>
                    <a:lnTo>
                      <a:pt x="7" y="0"/>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43" name="Freeform 154"/>
              <p:cNvSpPr>
                <a:spLocks/>
              </p:cNvSpPr>
              <p:nvPr/>
            </p:nvSpPr>
            <p:spPr bwMode="auto">
              <a:xfrm>
                <a:off x="4537" y="2812"/>
                <a:ext cx="216" cy="16"/>
              </a:xfrm>
              <a:custGeom>
                <a:avLst/>
                <a:gdLst>
                  <a:gd name="T0" fmla="*/ 0 w 862"/>
                  <a:gd name="T1" fmla="*/ 0 h 64"/>
                  <a:gd name="T2" fmla="*/ 862 w 862"/>
                  <a:gd name="T3" fmla="*/ 36 h 64"/>
                  <a:gd name="T4" fmla="*/ 855 w 862"/>
                  <a:gd name="T5" fmla="*/ 64 h 64"/>
                  <a:gd name="T6" fmla="*/ 3 w 862"/>
                  <a:gd name="T7" fmla="*/ 28 h 64"/>
                  <a:gd name="T8" fmla="*/ 0 w 862"/>
                  <a:gd name="T9" fmla="*/ 0 h 64"/>
                </a:gdLst>
                <a:ahLst/>
                <a:cxnLst>
                  <a:cxn ang="0">
                    <a:pos x="T0" y="T1"/>
                  </a:cxn>
                  <a:cxn ang="0">
                    <a:pos x="T2" y="T3"/>
                  </a:cxn>
                  <a:cxn ang="0">
                    <a:pos x="T4" y="T5"/>
                  </a:cxn>
                  <a:cxn ang="0">
                    <a:pos x="T6" y="T7"/>
                  </a:cxn>
                  <a:cxn ang="0">
                    <a:pos x="T8" y="T9"/>
                  </a:cxn>
                </a:cxnLst>
                <a:rect l="0" t="0" r="r" b="b"/>
                <a:pathLst>
                  <a:path w="862" h="64">
                    <a:moveTo>
                      <a:pt x="0" y="0"/>
                    </a:moveTo>
                    <a:lnTo>
                      <a:pt x="862" y="36"/>
                    </a:lnTo>
                    <a:lnTo>
                      <a:pt x="855" y="64"/>
                    </a:lnTo>
                    <a:lnTo>
                      <a:pt x="3" y="28"/>
                    </a:lnTo>
                    <a:lnTo>
                      <a:pt x="0" y="0"/>
                    </a:lnTo>
                    <a:close/>
                  </a:path>
                </a:pathLst>
              </a:custGeom>
              <a:solidFill>
                <a:srgbClr val="DFDFF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44" name="Freeform 155"/>
              <p:cNvSpPr>
                <a:spLocks/>
              </p:cNvSpPr>
              <p:nvPr/>
            </p:nvSpPr>
            <p:spPr bwMode="auto">
              <a:xfrm>
                <a:off x="4685" y="2860"/>
                <a:ext cx="77" cy="190"/>
              </a:xfrm>
              <a:custGeom>
                <a:avLst/>
                <a:gdLst>
                  <a:gd name="T0" fmla="*/ 271 w 306"/>
                  <a:gd name="T1" fmla="*/ 16 h 760"/>
                  <a:gd name="T2" fmla="*/ 0 w 306"/>
                  <a:gd name="T3" fmla="*/ 742 h 760"/>
                  <a:gd name="T4" fmla="*/ 25 w 306"/>
                  <a:gd name="T5" fmla="*/ 760 h 760"/>
                  <a:gd name="T6" fmla="*/ 306 w 306"/>
                  <a:gd name="T7" fmla="*/ 0 h 760"/>
                  <a:gd name="T8" fmla="*/ 271 w 306"/>
                  <a:gd name="T9" fmla="*/ 16 h 760"/>
                </a:gdLst>
                <a:ahLst/>
                <a:cxnLst>
                  <a:cxn ang="0">
                    <a:pos x="T0" y="T1"/>
                  </a:cxn>
                  <a:cxn ang="0">
                    <a:pos x="T2" y="T3"/>
                  </a:cxn>
                  <a:cxn ang="0">
                    <a:pos x="T4" y="T5"/>
                  </a:cxn>
                  <a:cxn ang="0">
                    <a:pos x="T6" y="T7"/>
                  </a:cxn>
                  <a:cxn ang="0">
                    <a:pos x="T8" y="T9"/>
                  </a:cxn>
                </a:cxnLst>
                <a:rect l="0" t="0" r="r" b="b"/>
                <a:pathLst>
                  <a:path w="306" h="760">
                    <a:moveTo>
                      <a:pt x="271" y="16"/>
                    </a:moveTo>
                    <a:lnTo>
                      <a:pt x="0" y="742"/>
                    </a:lnTo>
                    <a:lnTo>
                      <a:pt x="25" y="760"/>
                    </a:lnTo>
                    <a:lnTo>
                      <a:pt x="306" y="0"/>
                    </a:lnTo>
                    <a:lnTo>
                      <a:pt x="271" y="16"/>
                    </a:lnTo>
                    <a:close/>
                  </a:path>
                </a:pathLst>
              </a:custGeom>
              <a:solidFill>
                <a:srgbClr val="DFDFF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45" name="Freeform 156"/>
              <p:cNvSpPr>
                <a:spLocks/>
              </p:cNvSpPr>
              <p:nvPr/>
            </p:nvSpPr>
            <p:spPr bwMode="auto">
              <a:xfrm>
                <a:off x="4712" y="2823"/>
                <a:ext cx="63" cy="52"/>
              </a:xfrm>
              <a:custGeom>
                <a:avLst/>
                <a:gdLst>
                  <a:gd name="T0" fmla="*/ 189 w 252"/>
                  <a:gd name="T1" fmla="*/ 0 h 208"/>
                  <a:gd name="T2" fmla="*/ 10 w 252"/>
                  <a:gd name="T3" fmla="*/ 64 h 208"/>
                  <a:gd name="T4" fmla="*/ 3 w 252"/>
                  <a:gd name="T5" fmla="*/ 75 h 208"/>
                  <a:gd name="T6" fmla="*/ 0 w 252"/>
                  <a:gd name="T7" fmla="*/ 96 h 208"/>
                  <a:gd name="T8" fmla="*/ 2 w 252"/>
                  <a:gd name="T9" fmla="*/ 126 h 208"/>
                  <a:gd name="T10" fmla="*/ 4 w 252"/>
                  <a:gd name="T11" fmla="*/ 144 h 208"/>
                  <a:gd name="T12" fmla="*/ 15 w 252"/>
                  <a:gd name="T13" fmla="*/ 170 h 208"/>
                  <a:gd name="T14" fmla="*/ 33 w 252"/>
                  <a:gd name="T15" fmla="*/ 190 h 208"/>
                  <a:gd name="T16" fmla="*/ 58 w 252"/>
                  <a:gd name="T17" fmla="*/ 204 h 208"/>
                  <a:gd name="T18" fmla="*/ 72 w 252"/>
                  <a:gd name="T19" fmla="*/ 208 h 208"/>
                  <a:gd name="T20" fmla="*/ 86 w 252"/>
                  <a:gd name="T21" fmla="*/ 208 h 208"/>
                  <a:gd name="T22" fmla="*/ 252 w 252"/>
                  <a:gd name="T23" fmla="*/ 128 h 208"/>
                  <a:gd name="T24" fmla="*/ 221 w 252"/>
                  <a:gd name="T25" fmla="*/ 103 h 208"/>
                  <a:gd name="T26" fmla="*/ 203 w 252"/>
                  <a:gd name="T27" fmla="*/ 78 h 208"/>
                  <a:gd name="T28" fmla="*/ 189 w 252"/>
                  <a:gd name="T2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208">
                    <a:moveTo>
                      <a:pt x="189" y="0"/>
                    </a:moveTo>
                    <a:lnTo>
                      <a:pt x="10" y="64"/>
                    </a:lnTo>
                    <a:lnTo>
                      <a:pt x="3" y="75"/>
                    </a:lnTo>
                    <a:lnTo>
                      <a:pt x="0" y="96"/>
                    </a:lnTo>
                    <a:lnTo>
                      <a:pt x="2" y="126"/>
                    </a:lnTo>
                    <a:lnTo>
                      <a:pt x="4" y="144"/>
                    </a:lnTo>
                    <a:lnTo>
                      <a:pt x="15" y="170"/>
                    </a:lnTo>
                    <a:lnTo>
                      <a:pt x="33" y="190"/>
                    </a:lnTo>
                    <a:lnTo>
                      <a:pt x="58" y="204"/>
                    </a:lnTo>
                    <a:lnTo>
                      <a:pt x="72" y="208"/>
                    </a:lnTo>
                    <a:lnTo>
                      <a:pt x="86" y="208"/>
                    </a:lnTo>
                    <a:lnTo>
                      <a:pt x="252" y="128"/>
                    </a:lnTo>
                    <a:lnTo>
                      <a:pt x="221" y="103"/>
                    </a:lnTo>
                    <a:lnTo>
                      <a:pt x="203" y="78"/>
                    </a:lnTo>
                    <a:lnTo>
                      <a:pt x="189" y="0"/>
                    </a:lnTo>
                    <a:close/>
                  </a:path>
                </a:pathLst>
              </a:custGeom>
              <a:solidFill>
                <a:srgbClr val="BFBFD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46" name="Freeform 157"/>
              <p:cNvSpPr>
                <a:spLocks/>
              </p:cNvSpPr>
              <p:nvPr/>
            </p:nvSpPr>
            <p:spPr bwMode="auto">
              <a:xfrm>
                <a:off x="4749" y="2816"/>
                <a:ext cx="35" cy="49"/>
              </a:xfrm>
              <a:custGeom>
                <a:avLst/>
                <a:gdLst>
                  <a:gd name="T0" fmla="*/ 83 w 141"/>
                  <a:gd name="T1" fmla="*/ 28 h 194"/>
                  <a:gd name="T2" fmla="*/ 76 w 141"/>
                  <a:gd name="T3" fmla="*/ 16 h 194"/>
                  <a:gd name="T4" fmla="*/ 62 w 141"/>
                  <a:gd name="T5" fmla="*/ 6 h 194"/>
                  <a:gd name="T6" fmla="*/ 37 w 141"/>
                  <a:gd name="T7" fmla="*/ 0 h 194"/>
                  <a:gd name="T8" fmla="*/ 23 w 141"/>
                  <a:gd name="T9" fmla="*/ 2 h 194"/>
                  <a:gd name="T10" fmla="*/ 13 w 141"/>
                  <a:gd name="T11" fmla="*/ 13 h 194"/>
                  <a:gd name="T12" fmla="*/ 5 w 141"/>
                  <a:gd name="T13" fmla="*/ 28 h 194"/>
                  <a:gd name="T14" fmla="*/ 0 w 141"/>
                  <a:gd name="T15" fmla="*/ 52 h 194"/>
                  <a:gd name="T16" fmla="*/ 1 w 141"/>
                  <a:gd name="T17" fmla="*/ 65 h 194"/>
                  <a:gd name="T18" fmla="*/ 4 w 141"/>
                  <a:gd name="T19" fmla="*/ 83 h 194"/>
                  <a:gd name="T20" fmla="*/ 10 w 141"/>
                  <a:gd name="T21" fmla="*/ 109 h 194"/>
                  <a:gd name="T22" fmla="*/ 20 w 141"/>
                  <a:gd name="T23" fmla="*/ 130 h 194"/>
                  <a:gd name="T24" fmla="*/ 32 w 141"/>
                  <a:gd name="T25" fmla="*/ 149 h 194"/>
                  <a:gd name="T26" fmla="*/ 45 w 141"/>
                  <a:gd name="T27" fmla="*/ 166 h 194"/>
                  <a:gd name="T28" fmla="*/ 59 w 141"/>
                  <a:gd name="T29" fmla="*/ 180 h 194"/>
                  <a:gd name="T30" fmla="*/ 77 w 141"/>
                  <a:gd name="T31" fmla="*/ 188 h 194"/>
                  <a:gd name="T32" fmla="*/ 98 w 141"/>
                  <a:gd name="T33" fmla="*/ 194 h 194"/>
                  <a:gd name="T34" fmla="*/ 116 w 141"/>
                  <a:gd name="T35" fmla="*/ 194 h 194"/>
                  <a:gd name="T36" fmla="*/ 132 w 141"/>
                  <a:gd name="T37" fmla="*/ 185 h 194"/>
                  <a:gd name="T38" fmla="*/ 140 w 141"/>
                  <a:gd name="T39" fmla="*/ 170 h 194"/>
                  <a:gd name="T40" fmla="*/ 141 w 141"/>
                  <a:gd name="T41" fmla="*/ 148 h 194"/>
                  <a:gd name="T42" fmla="*/ 136 w 141"/>
                  <a:gd name="T43" fmla="*/ 124 h 194"/>
                  <a:gd name="T44" fmla="*/ 125 w 141"/>
                  <a:gd name="T45" fmla="*/ 92 h 194"/>
                  <a:gd name="T46" fmla="*/ 101 w 141"/>
                  <a:gd name="T47" fmla="*/ 52 h 194"/>
                  <a:gd name="T48" fmla="*/ 83 w 141"/>
                  <a:gd name="T49" fmla="*/ 2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1" h="194">
                    <a:moveTo>
                      <a:pt x="83" y="28"/>
                    </a:moveTo>
                    <a:lnTo>
                      <a:pt x="76" y="16"/>
                    </a:lnTo>
                    <a:lnTo>
                      <a:pt x="62" y="6"/>
                    </a:lnTo>
                    <a:lnTo>
                      <a:pt x="37" y="0"/>
                    </a:lnTo>
                    <a:lnTo>
                      <a:pt x="23" y="2"/>
                    </a:lnTo>
                    <a:lnTo>
                      <a:pt x="13" y="13"/>
                    </a:lnTo>
                    <a:lnTo>
                      <a:pt x="5" y="28"/>
                    </a:lnTo>
                    <a:lnTo>
                      <a:pt x="0" y="52"/>
                    </a:lnTo>
                    <a:lnTo>
                      <a:pt x="1" y="65"/>
                    </a:lnTo>
                    <a:lnTo>
                      <a:pt x="4" y="83"/>
                    </a:lnTo>
                    <a:lnTo>
                      <a:pt x="10" y="109"/>
                    </a:lnTo>
                    <a:lnTo>
                      <a:pt x="20" y="130"/>
                    </a:lnTo>
                    <a:lnTo>
                      <a:pt x="32" y="149"/>
                    </a:lnTo>
                    <a:lnTo>
                      <a:pt x="45" y="166"/>
                    </a:lnTo>
                    <a:lnTo>
                      <a:pt x="59" y="180"/>
                    </a:lnTo>
                    <a:lnTo>
                      <a:pt x="77" y="188"/>
                    </a:lnTo>
                    <a:lnTo>
                      <a:pt x="98" y="194"/>
                    </a:lnTo>
                    <a:lnTo>
                      <a:pt x="116" y="194"/>
                    </a:lnTo>
                    <a:lnTo>
                      <a:pt x="132" y="185"/>
                    </a:lnTo>
                    <a:lnTo>
                      <a:pt x="140" y="170"/>
                    </a:lnTo>
                    <a:lnTo>
                      <a:pt x="141" y="148"/>
                    </a:lnTo>
                    <a:lnTo>
                      <a:pt x="136" y="124"/>
                    </a:lnTo>
                    <a:lnTo>
                      <a:pt x="125" y="92"/>
                    </a:lnTo>
                    <a:lnTo>
                      <a:pt x="101" y="52"/>
                    </a:lnTo>
                    <a:lnTo>
                      <a:pt x="83" y="28"/>
                    </a:lnTo>
                    <a:close/>
                  </a:path>
                </a:pathLst>
              </a:custGeom>
              <a:solidFill>
                <a:srgbClr val="C0C0C0"/>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47" name="Freeform 158"/>
              <p:cNvSpPr>
                <a:spLocks/>
              </p:cNvSpPr>
              <p:nvPr/>
            </p:nvSpPr>
            <p:spPr bwMode="auto">
              <a:xfrm>
                <a:off x="4758" y="2819"/>
                <a:ext cx="43" cy="35"/>
              </a:xfrm>
              <a:custGeom>
                <a:avLst/>
                <a:gdLst>
                  <a:gd name="T0" fmla="*/ 13 w 173"/>
                  <a:gd name="T1" fmla="*/ 31 h 139"/>
                  <a:gd name="T2" fmla="*/ 122 w 173"/>
                  <a:gd name="T3" fmla="*/ 4 h 139"/>
                  <a:gd name="T4" fmla="*/ 148 w 173"/>
                  <a:gd name="T5" fmla="*/ 0 h 139"/>
                  <a:gd name="T6" fmla="*/ 165 w 173"/>
                  <a:gd name="T7" fmla="*/ 4 h 139"/>
                  <a:gd name="T8" fmla="*/ 171 w 173"/>
                  <a:gd name="T9" fmla="*/ 11 h 139"/>
                  <a:gd name="T10" fmla="*/ 173 w 173"/>
                  <a:gd name="T11" fmla="*/ 25 h 139"/>
                  <a:gd name="T12" fmla="*/ 165 w 173"/>
                  <a:gd name="T13" fmla="*/ 47 h 139"/>
                  <a:gd name="T14" fmla="*/ 65 w 173"/>
                  <a:gd name="T15" fmla="*/ 139 h 139"/>
                  <a:gd name="T16" fmla="*/ 51 w 173"/>
                  <a:gd name="T17" fmla="*/ 138 h 139"/>
                  <a:gd name="T18" fmla="*/ 34 w 173"/>
                  <a:gd name="T19" fmla="*/ 132 h 139"/>
                  <a:gd name="T20" fmla="*/ 23 w 173"/>
                  <a:gd name="T21" fmla="*/ 120 h 139"/>
                  <a:gd name="T22" fmla="*/ 8 w 173"/>
                  <a:gd name="T23" fmla="*/ 103 h 139"/>
                  <a:gd name="T24" fmla="*/ 1 w 173"/>
                  <a:gd name="T25" fmla="*/ 85 h 139"/>
                  <a:gd name="T26" fmla="*/ 0 w 173"/>
                  <a:gd name="T27" fmla="*/ 65 h 139"/>
                  <a:gd name="T28" fmla="*/ 5 w 173"/>
                  <a:gd name="T29" fmla="*/ 46 h 139"/>
                  <a:gd name="T30" fmla="*/ 13 w 173"/>
                  <a:gd name="T31" fmla="*/ 3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39">
                    <a:moveTo>
                      <a:pt x="13" y="31"/>
                    </a:moveTo>
                    <a:lnTo>
                      <a:pt x="122" y="4"/>
                    </a:lnTo>
                    <a:lnTo>
                      <a:pt x="148" y="0"/>
                    </a:lnTo>
                    <a:lnTo>
                      <a:pt x="165" y="4"/>
                    </a:lnTo>
                    <a:lnTo>
                      <a:pt x="171" y="11"/>
                    </a:lnTo>
                    <a:lnTo>
                      <a:pt x="173" y="25"/>
                    </a:lnTo>
                    <a:lnTo>
                      <a:pt x="165" y="47"/>
                    </a:lnTo>
                    <a:lnTo>
                      <a:pt x="65" y="139"/>
                    </a:lnTo>
                    <a:lnTo>
                      <a:pt x="51" y="138"/>
                    </a:lnTo>
                    <a:lnTo>
                      <a:pt x="34" y="132"/>
                    </a:lnTo>
                    <a:lnTo>
                      <a:pt x="23" y="120"/>
                    </a:lnTo>
                    <a:lnTo>
                      <a:pt x="8" y="103"/>
                    </a:lnTo>
                    <a:lnTo>
                      <a:pt x="1" y="85"/>
                    </a:lnTo>
                    <a:lnTo>
                      <a:pt x="0" y="65"/>
                    </a:lnTo>
                    <a:lnTo>
                      <a:pt x="5" y="46"/>
                    </a:lnTo>
                    <a:lnTo>
                      <a:pt x="13" y="31"/>
                    </a:lnTo>
                    <a:close/>
                  </a:path>
                </a:pathLst>
              </a:custGeom>
              <a:solidFill>
                <a:srgbClr val="9F9FBF"/>
              </a:solidFill>
              <a:ln w="3175">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48" name="Freeform 159"/>
              <p:cNvSpPr>
                <a:spLocks/>
              </p:cNvSpPr>
              <p:nvPr/>
            </p:nvSpPr>
            <p:spPr bwMode="auto">
              <a:xfrm>
                <a:off x="4725" y="2836"/>
                <a:ext cx="19"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9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9"/>
                    </a:lnTo>
                    <a:lnTo>
                      <a:pt x="41" y="122"/>
                    </a:lnTo>
                    <a:lnTo>
                      <a:pt x="52" y="129"/>
                    </a:lnTo>
                    <a:lnTo>
                      <a:pt x="62" y="134"/>
                    </a:lnTo>
                    <a:lnTo>
                      <a:pt x="74" y="14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49" name="Freeform 160"/>
              <p:cNvSpPr>
                <a:spLocks/>
              </p:cNvSpPr>
              <p:nvPr/>
            </p:nvSpPr>
            <p:spPr bwMode="auto">
              <a:xfrm>
                <a:off x="4737" y="2831"/>
                <a:ext cx="18" cy="35"/>
              </a:xfrm>
              <a:custGeom>
                <a:avLst/>
                <a:gdLst>
                  <a:gd name="T0" fmla="*/ 5 w 74"/>
                  <a:gd name="T1" fmla="*/ 0 h 140"/>
                  <a:gd name="T2" fmla="*/ 0 w 74"/>
                  <a:gd name="T3" fmla="*/ 23 h 140"/>
                  <a:gd name="T4" fmla="*/ 0 w 74"/>
                  <a:gd name="T5" fmla="*/ 43 h 140"/>
                  <a:gd name="T6" fmla="*/ 6 w 74"/>
                  <a:gd name="T7" fmla="*/ 68 h 140"/>
                  <a:gd name="T8" fmla="*/ 12 w 74"/>
                  <a:gd name="T9" fmla="*/ 89 h 140"/>
                  <a:gd name="T10" fmla="*/ 27 w 74"/>
                  <a:gd name="T11" fmla="*/ 108 h 140"/>
                  <a:gd name="T12" fmla="*/ 41 w 74"/>
                  <a:gd name="T13" fmla="*/ 122 h 140"/>
                  <a:gd name="T14" fmla="*/ 52 w 74"/>
                  <a:gd name="T15" fmla="*/ 129 h 140"/>
                  <a:gd name="T16" fmla="*/ 62 w 74"/>
                  <a:gd name="T17" fmla="*/ 134 h 140"/>
                  <a:gd name="T18" fmla="*/ 74 w 74"/>
                  <a:gd name="T1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5" y="0"/>
                    </a:moveTo>
                    <a:lnTo>
                      <a:pt x="0" y="23"/>
                    </a:lnTo>
                    <a:lnTo>
                      <a:pt x="0" y="43"/>
                    </a:lnTo>
                    <a:lnTo>
                      <a:pt x="6" y="68"/>
                    </a:lnTo>
                    <a:lnTo>
                      <a:pt x="12" y="89"/>
                    </a:lnTo>
                    <a:lnTo>
                      <a:pt x="27" y="108"/>
                    </a:lnTo>
                    <a:lnTo>
                      <a:pt x="41" y="122"/>
                    </a:lnTo>
                    <a:lnTo>
                      <a:pt x="52" y="129"/>
                    </a:lnTo>
                    <a:lnTo>
                      <a:pt x="62" y="134"/>
                    </a:lnTo>
                    <a:lnTo>
                      <a:pt x="74" y="14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pic>
          <p:nvPicPr>
            <p:cNvPr id="163" name="Picture 161" descr="D-Link%20DI-713P%20Wireless%20Broadband%20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1739" y="3734197"/>
              <a:ext cx="749300" cy="623887"/>
            </a:xfrm>
            <a:prstGeom prst="rect">
              <a:avLst/>
            </a:prstGeom>
            <a:noFill/>
            <a:extLst>
              <a:ext uri="{909E8E84-426E-40DD-AFC4-6F175D3DCCD1}">
                <a14:hiddenFill xmlns:a14="http://schemas.microsoft.com/office/drawing/2010/main">
                  <a:solidFill>
                    <a:srgbClr val="FFFFFF"/>
                  </a:solidFill>
                </a14:hiddenFill>
              </a:ext>
            </a:extLst>
          </p:spPr>
        </p:pic>
        <p:grpSp>
          <p:nvGrpSpPr>
            <p:cNvPr id="164" name="Group 162"/>
            <p:cNvGrpSpPr>
              <a:grpSpLocks/>
            </p:cNvGrpSpPr>
            <p:nvPr/>
          </p:nvGrpSpPr>
          <p:grpSpPr bwMode="auto">
            <a:xfrm>
              <a:off x="2201614" y="3892947"/>
              <a:ext cx="671512" cy="495300"/>
              <a:chOff x="762" y="2391"/>
              <a:chExt cx="423" cy="312"/>
            </a:xfrm>
          </p:grpSpPr>
          <p:grpSp>
            <p:nvGrpSpPr>
              <p:cNvPr id="165" name="Group 163"/>
              <p:cNvGrpSpPr>
                <a:grpSpLocks/>
              </p:cNvGrpSpPr>
              <p:nvPr/>
            </p:nvGrpSpPr>
            <p:grpSpPr bwMode="auto">
              <a:xfrm>
                <a:off x="867" y="2432"/>
                <a:ext cx="318" cy="271"/>
                <a:chOff x="657" y="1570"/>
                <a:chExt cx="318" cy="311"/>
              </a:xfrm>
            </p:grpSpPr>
            <p:sp>
              <p:nvSpPr>
                <p:cNvPr id="173" name="Line 164"/>
                <p:cNvSpPr>
                  <a:spLocks noChangeShapeType="1"/>
                </p:cNvSpPr>
                <p:nvPr/>
              </p:nvSpPr>
              <p:spPr bwMode="auto">
                <a:xfrm flipH="1">
                  <a:off x="703" y="1570"/>
                  <a:ext cx="0" cy="7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pic>
              <p:nvPicPr>
                <p:cNvPr id="174" name="Picture 16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6" name="Group 166"/>
              <p:cNvGrpSpPr>
                <a:grpSpLocks/>
              </p:cNvGrpSpPr>
              <p:nvPr/>
            </p:nvGrpSpPr>
            <p:grpSpPr bwMode="auto">
              <a:xfrm>
                <a:off x="762" y="2391"/>
                <a:ext cx="306" cy="90"/>
                <a:chOff x="748" y="2251"/>
                <a:chExt cx="306" cy="90"/>
              </a:xfrm>
            </p:grpSpPr>
            <p:sp>
              <p:nvSpPr>
                <p:cNvPr id="167" name="AutoShape 167"/>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68" name="AutoShape 168"/>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69" name="AutoShape 169"/>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70" name="AutoShape 170"/>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71" name="AutoShape 171"/>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72" name="AutoShape 172"/>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sp>
          <p:nvSpPr>
            <p:cNvPr id="175" name="Freeform 173"/>
            <p:cNvSpPr>
              <a:spLocks/>
            </p:cNvSpPr>
            <p:nvPr/>
          </p:nvSpPr>
          <p:spPr bwMode="auto">
            <a:xfrm rot="1390605">
              <a:off x="3690689" y="3461147"/>
              <a:ext cx="203200" cy="300037"/>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FFFF"/>
            </a:solid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nvGrpSpPr>
            <p:cNvPr id="176" name="Group 174"/>
            <p:cNvGrpSpPr>
              <a:grpSpLocks/>
            </p:cNvGrpSpPr>
            <p:nvPr/>
          </p:nvGrpSpPr>
          <p:grpSpPr bwMode="auto">
            <a:xfrm>
              <a:off x="906214" y="2595959"/>
              <a:ext cx="503237" cy="684213"/>
              <a:chOff x="431" y="1479"/>
              <a:chExt cx="317" cy="431"/>
            </a:xfrm>
          </p:grpSpPr>
          <p:sp>
            <p:nvSpPr>
              <p:cNvPr id="177" name="Line 175"/>
              <p:cNvSpPr>
                <a:spLocks noChangeShapeType="1"/>
              </p:cNvSpPr>
              <p:nvPr/>
            </p:nvSpPr>
            <p:spPr bwMode="auto">
              <a:xfrm>
                <a:off x="612" y="1479"/>
                <a:ext cx="0"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pic>
            <p:nvPicPr>
              <p:cNvPr id="178" name="Picture 17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 y="1570"/>
                <a:ext cx="31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9" name="Picture 17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1751" y="1913334"/>
              <a:ext cx="503238"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0" name="Line 178"/>
            <p:cNvSpPr>
              <a:spLocks noChangeShapeType="1"/>
            </p:cNvSpPr>
            <p:nvPr/>
          </p:nvSpPr>
          <p:spPr bwMode="auto">
            <a:xfrm flipV="1">
              <a:off x="472826" y="2595959"/>
              <a:ext cx="302577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81" name="Line 179"/>
            <p:cNvSpPr>
              <a:spLocks noChangeShapeType="1"/>
            </p:cNvSpPr>
            <p:nvPr/>
          </p:nvSpPr>
          <p:spPr bwMode="auto">
            <a:xfrm>
              <a:off x="3281114" y="2237184"/>
              <a:ext cx="0" cy="3603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pic>
          <p:nvPicPr>
            <p:cNvPr id="182" name="Picture 18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9339" y="2092722"/>
              <a:ext cx="5207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83" name="Group 181"/>
            <p:cNvGrpSpPr>
              <a:grpSpLocks/>
            </p:cNvGrpSpPr>
            <p:nvPr/>
          </p:nvGrpSpPr>
          <p:grpSpPr bwMode="auto">
            <a:xfrm>
              <a:off x="1409451" y="4469209"/>
              <a:ext cx="671513" cy="495300"/>
              <a:chOff x="762" y="2391"/>
              <a:chExt cx="423" cy="312"/>
            </a:xfrm>
          </p:grpSpPr>
          <p:grpSp>
            <p:nvGrpSpPr>
              <p:cNvPr id="184" name="Group 182"/>
              <p:cNvGrpSpPr>
                <a:grpSpLocks/>
              </p:cNvGrpSpPr>
              <p:nvPr/>
            </p:nvGrpSpPr>
            <p:grpSpPr bwMode="auto">
              <a:xfrm>
                <a:off x="867" y="2432"/>
                <a:ext cx="318" cy="271"/>
                <a:chOff x="657" y="1570"/>
                <a:chExt cx="318" cy="311"/>
              </a:xfrm>
            </p:grpSpPr>
            <p:sp>
              <p:nvSpPr>
                <p:cNvPr id="192" name="Line 183"/>
                <p:cNvSpPr>
                  <a:spLocks noChangeShapeType="1"/>
                </p:cNvSpPr>
                <p:nvPr/>
              </p:nvSpPr>
              <p:spPr bwMode="auto">
                <a:xfrm flipH="1">
                  <a:off x="703" y="1570"/>
                  <a:ext cx="0" cy="7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pic>
              <p:nvPicPr>
                <p:cNvPr id="193" name="Picture 184"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5" name="Group 185"/>
              <p:cNvGrpSpPr>
                <a:grpSpLocks/>
              </p:cNvGrpSpPr>
              <p:nvPr/>
            </p:nvGrpSpPr>
            <p:grpSpPr bwMode="auto">
              <a:xfrm>
                <a:off x="762" y="2391"/>
                <a:ext cx="306" cy="90"/>
                <a:chOff x="748" y="2251"/>
                <a:chExt cx="306" cy="90"/>
              </a:xfrm>
            </p:grpSpPr>
            <p:sp>
              <p:nvSpPr>
                <p:cNvPr id="186" name="AutoShape 18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87" name="AutoShape 18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88" name="AutoShape 18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89" name="AutoShape 18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90" name="AutoShape 19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91" name="AutoShape 19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grpSp>
          <p:nvGrpSpPr>
            <p:cNvPr id="194" name="Group 192"/>
            <p:cNvGrpSpPr>
              <a:grpSpLocks/>
            </p:cNvGrpSpPr>
            <p:nvPr/>
          </p:nvGrpSpPr>
          <p:grpSpPr bwMode="auto">
            <a:xfrm>
              <a:off x="2273051" y="4901009"/>
              <a:ext cx="671513" cy="495300"/>
              <a:chOff x="762" y="2391"/>
              <a:chExt cx="423" cy="312"/>
            </a:xfrm>
          </p:grpSpPr>
          <p:grpSp>
            <p:nvGrpSpPr>
              <p:cNvPr id="195" name="Group 193"/>
              <p:cNvGrpSpPr>
                <a:grpSpLocks/>
              </p:cNvGrpSpPr>
              <p:nvPr/>
            </p:nvGrpSpPr>
            <p:grpSpPr bwMode="auto">
              <a:xfrm>
                <a:off x="867" y="2432"/>
                <a:ext cx="318" cy="271"/>
                <a:chOff x="657" y="1570"/>
                <a:chExt cx="318" cy="311"/>
              </a:xfrm>
            </p:grpSpPr>
            <p:sp>
              <p:nvSpPr>
                <p:cNvPr id="203" name="Line 194"/>
                <p:cNvSpPr>
                  <a:spLocks noChangeShapeType="1"/>
                </p:cNvSpPr>
                <p:nvPr/>
              </p:nvSpPr>
              <p:spPr bwMode="auto">
                <a:xfrm flipH="1">
                  <a:off x="703" y="1570"/>
                  <a:ext cx="0" cy="7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pic>
              <p:nvPicPr>
                <p:cNvPr id="204" name="Picture 19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6" name="Group 196"/>
              <p:cNvGrpSpPr>
                <a:grpSpLocks/>
              </p:cNvGrpSpPr>
              <p:nvPr/>
            </p:nvGrpSpPr>
            <p:grpSpPr bwMode="auto">
              <a:xfrm>
                <a:off x="762" y="2391"/>
                <a:ext cx="306" cy="90"/>
                <a:chOff x="748" y="2251"/>
                <a:chExt cx="306" cy="90"/>
              </a:xfrm>
            </p:grpSpPr>
            <p:sp>
              <p:nvSpPr>
                <p:cNvPr id="197" name="AutoShape 197"/>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98" name="AutoShape 198"/>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99" name="AutoShape 199"/>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00" name="AutoShape 200"/>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01" name="AutoShape 201"/>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02" name="AutoShape 202"/>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sp>
          <p:nvSpPr>
            <p:cNvPr id="205" name="Line 203"/>
            <p:cNvSpPr>
              <a:spLocks noChangeShapeType="1"/>
            </p:cNvSpPr>
            <p:nvPr/>
          </p:nvSpPr>
          <p:spPr bwMode="auto">
            <a:xfrm>
              <a:off x="6738689" y="3172222"/>
              <a:ext cx="1511300" cy="649287"/>
            </a:xfrm>
            <a:prstGeom prst="line">
              <a:avLst/>
            </a:prstGeom>
            <a:noFill/>
            <a:ln w="38100">
              <a:solidFill>
                <a:srgbClr val="3333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06" name="Line 204"/>
            <p:cNvSpPr>
              <a:spLocks noChangeShapeType="1"/>
            </p:cNvSpPr>
            <p:nvPr/>
          </p:nvSpPr>
          <p:spPr bwMode="auto">
            <a:xfrm flipH="1">
              <a:off x="5081339" y="3245247"/>
              <a:ext cx="719137" cy="431800"/>
            </a:xfrm>
            <a:prstGeom prst="line">
              <a:avLst/>
            </a:prstGeom>
            <a:noFill/>
            <a:ln w="38100">
              <a:solidFill>
                <a:srgbClr val="3333CC"/>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07" name="Freeform 205"/>
            <p:cNvSpPr>
              <a:spLocks/>
            </p:cNvSpPr>
            <p:nvPr/>
          </p:nvSpPr>
          <p:spPr bwMode="auto">
            <a:xfrm rot="1901313">
              <a:off x="2898526" y="3821509"/>
              <a:ext cx="203200" cy="300038"/>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FFFF"/>
            </a:solid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08" name="Freeform 206"/>
            <p:cNvSpPr>
              <a:spLocks/>
            </p:cNvSpPr>
            <p:nvPr/>
          </p:nvSpPr>
          <p:spPr bwMode="auto">
            <a:xfrm rot="18818791" flipH="1">
              <a:off x="2897733" y="3582590"/>
              <a:ext cx="203200" cy="300037"/>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FFFF"/>
            </a:solid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09" name="Freeform 207"/>
            <p:cNvSpPr>
              <a:spLocks/>
            </p:cNvSpPr>
            <p:nvPr/>
          </p:nvSpPr>
          <p:spPr bwMode="auto">
            <a:xfrm rot="3575381">
              <a:off x="3739108" y="3641328"/>
              <a:ext cx="203200" cy="300037"/>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rgbClr val="FFFFFF"/>
            </a:solid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10" name="Text Box 208"/>
            <p:cNvSpPr txBox="1">
              <a:spLocks noChangeArrowheads="1"/>
            </p:cNvSpPr>
            <p:nvPr/>
          </p:nvSpPr>
          <p:spPr bwMode="auto">
            <a:xfrm>
              <a:off x="1798959" y="5076473"/>
              <a:ext cx="8418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C00000"/>
                  </a:solidFill>
                  <a:effectLst/>
                  <a:uLnTx/>
                  <a:uFillTx/>
                  <a:latin typeface="+mn-lt"/>
                  <a:ea typeface="黑体" pitchFamily="2" charset="-122"/>
                </a:rPr>
                <a:t> </a:t>
              </a:r>
              <a:r>
                <a:rPr kumimoji="0" lang="zh-CN" altLang="en-US" sz="2000" b="1" i="0" u="none" strike="noStrike" kern="0" cap="none" spc="0" normalizeH="0" baseline="0" noProof="0" dirty="0">
                  <a:ln>
                    <a:noFill/>
                  </a:ln>
                  <a:solidFill>
                    <a:srgbClr val="C00000"/>
                  </a:solidFill>
                  <a:effectLst/>
                  <a:uLnTx/>
                  <a:uFillTx/>
                  <a:latin typeface="+mn-lt"/>
                  <a:ea typeface="黑体" pitchFamily="2" charset="-122"/>
                </a:rPr>
                <a:t>主机 </a:t>
              </a:r>
              <a:endParaRPr kumimoji="0" lang="en-US" altLang="zh-CN" sz="2000" b="1" i="0" u="none" strike="noStrike" kern="0" cap="none" spc="0" normalizeH="0" baseline="0" noProof="0" dirty="0" smtClean="0">
                <a:ln>
                  <a:noFill/>
                </a:ln>
                <a:solidFill>
                  <a:srgbClr val="C00000"/>
                </a:solidFill>
                <a:effectLst/>
                <a:uLnTx/>
                <a:uFillTx/>
                <a:latin typeface="+mn-lt"/>
                <a:ea typeface="黑体"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C00000"/>
                  </a:solidFill>
                  <a:effectLst/>
                  <a:uLnTx/>
                  <a:uFillTx/>
                  <a:latin typeface="+mn-lt"/>
                  <a:ea typeface="黑体" pitchFamily="2" charset="-122"/>
                </a:rPr>
                <a:t>H</a:t>
              </a:r>
              <a:r>
                <a:rPr kumimoji="0" lang="en-US" altLang="zh-CN" sz="2000" b="1" i="0" u="none" strike="noStrike" kern="0" cap="none" spc="0" normalizeH="0" baseline="-25000" noProof="0" dirty="0" smtClean="0">
                  <a:ln>
                    <a:noFill/>
                  </a:ln>
                  <a:solidFill>
                    <a:srgbClr val="C00000"/>
                  </a:solidFill>
                  <a:effectLst/>
                  <a:uLnTx/>
                  <a:uFillTx/>
                  <a:latin typeface="+mn-lt"/>
                  <a:ea typeface="黑体" pitchFamily="2" charset="-122"/>
                </a:rPr>
                <a:t>2</a:t>
              </a:r>
              <a:endParaRPr kumimoji="0" lang="en-US" altLang="zh-CN" sz="2000" b="1" i="0" u="none" strike="noStrike" kern="0" cap="none" spc="0" normalizeH="0" baseline="-25000" noProof="0" dirty="0">
                <a:ln>
                  <a:noFill/>
                </a:ln>
                <a:solidFill>
                  <a:srgbClr val="C00000"/>
                </a:solidFill>
                <a:effectLst/>
                <a:uLnTx/>
                <a:uFillTx/>
                <a:latin typeface="+mn-lt"/>
                <a:ea typeface="黑体" pitchFamily="2" charset="-122"/>
              </a:endParaRPr>
            </a:p>
          </p:txBody>
        </p:sp>
        <p:grpSp>
          <p:nvGrpSpPr>
            <p:cNvPr id="211" name="Group 209"/>
            <p:cNvGrpSpPr>
              <a:grpSpLocks/>
            </p:cNvGrpSpPr>
            <p:nvPr/>
          </p:nvGrpSpPr>
          <p:grpSpPr bwMode="auto">
            <a:xfrm>
              <a:off x="1698376" y="2597547"/>
              <a:ext cx="503238" cy="684212"/>
              <a:chOff x="431" y="1479"/>
              <a:chExt cx="317" cy="431"/>
            </a:xfrm>
          </p:grpSpPr>
          <p:sp>
            <p:nvSpPr>
              <p:cNvPr id="212" name="Line 210"/>
              <p:cNvSpPr>
                <a:spLocks noChangeShapeType="1"/>
              </p:cNvSpPr>
              <p:nvPr/>
            </p:nvSpPr>
            <p:spPr bwMode="auto">
              <a:xfrm>
                <a:off x="612" y="1479"/>
                <a:ext cx="0"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pic>
            <p:nvPicPr>
              <p:cNvPr id="213" name="Picture 21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 y="1570"/>
                <a:ext cx="31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14" name="Group 212"/>
            <p:cNvGrpSpPr>
              <a:grpSpLocks/>
            </p:cNvGrpSpPr>
            <p:nvPr/>
          </p:nvGrpSpPr>
          <p:grpSpPr bwMode="auto">
            <a:xfrm>
              <a:off x="2706439" y="2599134"/>
              <a:ext cx="503237" cy="684213"/>
              <a:chOff x="431" y="1479"/>
              <a:chExt cx="317" cy="431"/>
            </a:xfrm>
          </p:grpSpPr>
          <p:sp>
            <p:nvSpPr>
              <p:cNvPr id="215" name="Line 213"/>
              <p:cNvSpPr>
                <a:spLocks noChangeShapeType="1"/>
              </p:cNvSpPr>
              <p:nvPr/>
            </p:nvSpPr>
            <p:spPr bwMode="auto">
              <a:xfrm>
                <a:off x="612" y="1479"/>
                <a:ext cx="0" cy="2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pic>
            <p:nvPicPr>
              <p:cNvPr id="216" name="Picture 214"/>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 y="1570"/>
                <a:ext cx="31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17" name="Text Box 215"/>
            <p:cNvSpPr txBox="1">
              <a:spLocks noChangeArrowheads="1"/>
            </p:cNvSpPr>
            <p:nvPr/>
          </p:nvSpPr>
          <p:spPr bwMode="auto">
            <a:xfrm>
              <a:off x="2763589" y="1870472"/>
              <a:ext cx="4619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 R</a:t>
              </a:r>
              <a:r>
                <a:rPr kumimoji="0" lang="en-US" altLang="zh-CN" sz="1600" b="1" i="0" u="none" strike="noStrike" kern="0" cap="none" spc="0" normalizeH="0" baseline="-25000" noProof="0">
                  <a:ln>
                    <a:noFill/>
                  </a:ln>
                  <a:solidFill>
                    <a:srgbClr val="000099"/>
                  </a:solidFill>
                  <a:effectLst/>
                  <a:uLnTx/>
                  <a:uFillTx/>
                  <a:latin typeface="+mn-lt"/>
                  <a:ea typeface="黑体" pitchFamily="2" charset="-122"/>
                </a:rPr>
                <a:t>1</a:t>
              </a:r>
            </a:p>
          </p:txBody>
        </p:sp>
        <p:sp>
          <p:nvSpPr>
            <p:cNvPr id="218" name="Text Box 216"/>
            <p:cNvSpPr txBox="1">
              <a:spLocks noChangeArrowheads="1"/>
            </p:cNvSpPr>
            <p:nvPr/>
          </p:nvSpPr>
          <p:spPr bwMode="auto">
            <a:xfrm>
              <a:off x="8019801" y="4197747"/>
              <a:ext cx="4619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 R</a:t>
              </a:r>
              <a:r>
                <a:rPr kumimoji="0" lang="en-US" altLang="zh-CN" sz="1600" b="1" i="0" u="none" strike="noStrike" kern="0" cap="none" spc="0" normalizeH="0" baseline="-25000" noProof="0">
                  <a:ln>
                    <a:noFill/>
                  </a:ln>
                  <a:solidFill>
                    <a:srgbClr val="000099"/>
                  </a:solidFill>
                  <a:effectLst/>
                  <a:uLnTx/>
                  <a:uFillTx/>
                  <a:latin typeface="+mn-lt"/>
                  <a:ea typeface="黑体" pitchFamily="2" charset="-122"/>
                </a:rPr>
                <a:t>4</a:t>
              </a:r>
            </a:p>
          </p:txBody>
        </p:sp>
        <p:sp>
          <p:nvSpPr>
            <p:cNvPr id="219" name="Text Box 217"/>
            <p:cNvSpPr txBox="1">
              <a:spLocks noChangeArrowheads="1"/>
            </p:cNvSpPr>
            <p:nvPr/>
          </p:nvSpPr>
          <p:spPr bwMode="auto">
            <a:xfrm>
              <a:off x="4289176" y="3694509"/>
              <a:ext cx="4619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 R</a:t>
              </a:r>
              <a:r>
                <a:rPr kumimoji="0" lang="en-US" altLang="zh-CN" sz="1600" b="1" i="0" u="none" strike="noStrike" kern="0" cap="none" spc="0" normalizeH="0" baseline="-25000" noProof="0">
                  <a:ln>
                    <a:noFill/>
                  </a:ln>
                  <a:solidFill>
                    <a:srgbClr val="000099"/>
                  </a:solidFill>
                  <a:effectLst/>
                  <a:uLnTx/>
                  <a:uFillTx/>
                  <a:latin typeface="+mn-lt"/>
                  <a:ea typeface="黑体" pitchFamily="2" charset="-122"/>
                </a:rPr>
                <a:t>5</a:t>
              </a:r>
            </a:p>
          </p:txBody>
        </p:sp>
        <p:sp>
          <p:nvSpPr>
            <p:cNvPr id="220" name="Text Box 218"/>
            <p:cNvSpPr txBox="1">
              <a:spLocks noChangeArrowheads="1"/>
            </p:cNvSpPr>
            <p:nvPr/>
          </p:nvSpPr>
          <p:spPr bwMode="auto">
            <a:xfrm>
              <a:off x="5211514" y="1870472"/>
              <a:ext cx="4619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 R</a:t>
              </a:r>
              <a:r>
                <a:rPr kumimoji="0" lang="en-US" altLang="zh-CN" sz="1600" b="1" i="0" u="none" strike="noStrike" kern="0" cap="none" spc="0" normalizeH="0" baseline="-25000" noProof="0">
                  <a:ln>
                    <a:noFill/>
                  </a:ln>
                  <a:solidFill>
                    <a:srgbClr val="000099"/>
                  </a:solidFill>
                  <a:effectLst/>
                  <a:uLnTx/>
                  <a:uFillTx/>
                  <a:latin typeface="+mn-lt"/>
                  <a:ea typeface="黑体" pitchFamily="2" charset="-122"/>
                </a:rPr>
                <a:t>2</a:t>
              </a:r>
            </a:p>
          </p:txBody>
        </p:sp>
        <p:sp>
          <p:nvSpPr>
            <p:cNvPr id="221" name="Text Box 219"/>
            <p:cNvSpPr txBox="1">
              <a:spLocks noChangeArrowheads="1"/>
            </p:cNvSpPr>
            <p:nvPr/>
          </p:nvSpPr>
          <p:spPr bwMode="auto">
            <a:xfrm>
              <a:off x="7803901" y="1894284"/>
              <a:ext cx="4619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 R</a:t>
              </a:r>
              <a:r>
                <a:rPr kumimoji="0" lang="en-US" altLang="zh-CN" sz="1600" b="1" i="0" u="none" strike="noStrike" kern="0" cap="none" spc="0" normalizeH="0" baseline="-25000" noProof="0">
                  <a:ln>
                    <a:noFill/>
                  </a:ln>
                  <a:solidFill>
                    <a:srgbClr val="000099"/>
                  </a:solidFill>
                  <a:effectLst/>
                  <a:uLnTx/>
                  <a:uFillTx/>
                  <a:latin typeface="+mn-lt"/>
                  <a:ea typeface="黑体" pitchFamily="2" charset="-122"/>
                </a:rPr>
                <a:t>3</a:t>
              </a:r>
            </a:p>
          </p:txBody>
        </p:sp>
        <p:sp>
          <p:nvSpPr>
            <p:cNvPr id="222" name="Text Box 220"/>
            <p:cNvSpPr txBox="1">
              <a:spLocks noChangeArrowheads="1"/>
            </p:cNvSpPr>
            <p:nvPr/>
          </p:nvSpPr>
          <p:spPr bwMode="auto">
            <a:xfrm>
              <a:off x="3138239" y="646509"/>
              <a:ext cx="4619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 R</a:t>
              </a:r>
              <a:r>
                <a:rPr kumimoji="0" lang="en-US" altLang="zh-CN" sz="1600" b="1" i="0" u="none" strike="noStrike" kern="0" cap="none" spc="0" normalizeH="0" baseline="-25000" noProof="0">
                  <a:ln>
                    <a:noFill/>
                  </a:ln>
                  <a:solidFill>
                    <a:srgbClr val="000099"/>
                  </a:solidFill>
                  <a:effectLst/>
                  <a:uLnTx/>
                  <a:uFillTx/>
                  <a:latin typeface="+mn-lt"/>
                  <a:ea typeface="黑体" pitchFamily="2" charset="-122"/>
                </a:rPr>
                <a:t>1</a:t>
              </a:r>
            </a:p>
          </p:txBody>
        </p:sp>
        <p:sp>
          <p:nvSpPr>
            <p:cNvPr id="223" name="Text Box 221"/>
            <p:cNvSpPr txBox="1">
              <a:spLocks noChangeArrowheads="1"/>
            </p:cNvSpPr>
            <p:nvPr/>
          </p:nvSpPr>
          <p:spPr bwMode="auto">
            <a:xfrm>
              <a:off x="5643314" y="670322"/>
              <a:ext cx="4619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 R</a:t>
              </a:r>
              <a:r>
                <a:rPr kumimoji="0" lang="en-US" altLang="zh-CN" sz="1600" b="1" i="0" u="none" strike="noStrike" kern="0" cap="none" spc="0" normalizeH="0" baseline="-25000" noProof="0">
                  <a:ln>
                    <a:noFill/>
                  </a:ln>
                  <a:solidFill>
                    <a:srgbClr val="000099"/>
                  </a:solidFill>
                  <a:effectLst/>
                  <a:uLnTx/>
                  <a:uFillTx/>
                  <a:latin typeface="+mn-lt"/>
                  <a:ea typeface="黑体" pitchFamily="2" charset="-122"/>
                </a:rPr>
                <a:t>2</a:t>
              </a:r>
            </a:p>
          </p:txBody>
        </p:sp>
        <p:sp>
          <p:nvSpPr>
            <p:cNvPr id="224" name="Text Box 222"/>
            <p:cNvSpPr txBox="1">
              <a:spLocks noChangeArrowheads="1"/>
            </p:cNvSpPr>
            <p:nvPr/>
          </p:nvSpPr>
          <p:spPr bwMode="auto">
            <a:xfrm>
              <a:off x="8092826" y="670322"/>
              <a:ext cx="4619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 R</a:t>
              </a:r>
              <a:r>
                <a:rPr kumimoji="0" lang="en-US" altLang="zh-CN" sz="1600" b="1" i="0" u="none" strike="noStrike" kern="0" cap="none" spc="0" normalizeH="0" baseline="-25000" noProof="0">
                  <a:ln>
                    <a:noFill/>
                  </a:ln>
                  <a:solidFill>
                    <a:srgbClr val="000099"/>
                  </a:solidFill>
                  <a:effectLst/>
                  <a:uLnTx/>
                  <a:uFillTx/>
                  <a:latin typeface="+mn-lt"/>
                  <a:ea typeface="黑体" pitchFamily="2" charset="-122"/>
                </a:rPr>
                <a:t>3</a:t>
              </a:r>
            </a:p>
          </p:txBody>
        </p:sp>
        <p:sp>
          <p:nvSpPr>
            <p:cNvPr id="225" name="Text Box 223"/>
            <p:cNvSpPr txBox="1">
              <a:spLocks noChangeArrowheads="1"/>
            </p:cNvSpPr>
            <p:nvPr/>
          </p:nvSpPr>
          <p:spPr bwMode="auto">
            <a:xfrm>
              <a:off x="969714" y="213122"/>
              <a:ext cx="40748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H</a:t>
              </a:r>
              <a:r>
                <a:rPr kumimoji="0" lang="en-US" altLang="zh-CN" sz="1600" b="1" i="0" u="none" strike="noStrike" kern="0" cap="none" spc="0" normalizeH="0" baseline="-25000" noProof="0">
                  <a:ln>
                    <a:noFill/>
                  </a:ln>
                  <a:solidFill>
                    <a:srgbClr val="000099"/>
                  </a:solidFill>
                  <a:effectLst/>
                  <a:uLnTx/>
                  <a:uFillTx/>
                  <a:latin typeface="+mn-lt"/>
                  <a:ea typeface="黑体" pitchFamily="2" charset="-122"/>
                </a:rPr>
                <a:t>1</a:t>
              </a:r>
            </a:p>
          </p:txBody>
        </p:sp>
        <p:sp>
          <p:nvSpPr>
            <p:cNvPr id="226" name="Text Box 224"/>
            <p:cNvSpPr txBox="1">
              <a:spLocks noChangeArrowheads="1"/>
            </p:cNvSpPr>
            <p:nvPr/>
          </p:nvSpPr>
          <p:spPr bwMode="auto">
            <a:xfrm>
              <a:off x="4649539" y="4197747"/>
              <a:ext cx="4619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 R</a:t>
              </a:r>
              <a:r>
                <a:rPr kumimoji="0" lang="en-US" altLang="zh-CN" sz="1600" b="1" i="0" u="none" strike="noStrike" kern="0" cap="none" spc="0" normalizeH="0" baseline="-25000" noProof="0">
                  <a:ln>
                    <a:noFill/>
                  </a:ln>
                  <a:solidFill>
                    <a:srgbClr val="000099"/>
                  </a:solidFill>
                  <a:effectLst/>
                  <a:uLnTx/>
                  <a:uFillTx/>
                  <a:latin typeface="+mn-lt"/>
                  <a:ea typeface="黑体" pitchFamily="2" charset="-122"/>
                </a:rPr>
                <a:t>5</a:t>
              </a:r>
            </a:p>
          </p:txBody>
        </p:sp>
        <p:sp>
          <p:nvSpPr>
            <p:cNvPr id="227" name="Text Box 225"/>
            <p:cNvSpPr txBox="1">
              <a:spLocks noChangeArrowheads="1"/>
            </p:cNvSpPr>
            <p:nvPr/>
          </p:nvSpPr>
          <p:spPr bwMode="auto">
            <a:xfrm>
              <a:off x="3354139" y="4894659"/>
              <a:ext cx="4651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 H</a:t>
              </a:r>
              <a:r>
                <a:rPr kumimoji="0" lang="en-US" altLang="zh-CN" sz="1600" b="1" i="0" u="none" strike="noStrike" kern="0" cap="none" spc="0" normalizeH="0" baseline="-25000" noProof="0">
                  <a:ln>
                    <a:noFill/>
                  </a:ln>
                  <a:solidFill>
                    <a:srgbClr val="000099"/>
                  </a:solidFill>
                  <a:effectLst/>
                  <a:uLnTx/>
                  <a:uFillTx/>
                  <a:latin typeface="+mn-lt"/>
                  <a:ea typeface="黑体" pitchFamily="2" charset="-122"/>
                </a:rPr>
                <a:t>2</a:t>
              </a:r>
            </a:p>
          </p:txBody>
        </p:sp>
        <p:grpSp>
          <p:nvGrpSpPr>
            <p:cNvPr id="228" name="Group 226"/>
            <p:cNvGrpSpPr>
              <a:grpSpLocks/>
            </p:cNvGrpSpPr>
            <p:nvPr/>
          </p:nvGrpSpPr>
          <p:grpSpPr bwMode="auto">
            <a:xfrm>
              <a:off x="7241926" y="2668984"/>
              <a:ext cx="1439863" cy="863600"/>
              <a:chOff x="385" y="2795"/>
              <a:chExt cx="1769" cy="816"/>
            </a:xfrm>
          </p:grpSpPr>
          <p:sp>
            <p:nvSpPr>
              <p:cNvPr id="229" name="Oval 227"/>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30" name="Oval 228"/>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31" name="Oval 229"/>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32" name="Oval 230"/>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33" name="Oval 231"/>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34" name="Oval 232"/>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35" name="Oval 233"/>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36" name="Oval 234"/>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37" name="Oval 235"/>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38" name="Oval 236"/>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39" name="Oval 237"/>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40" name="Oval 238"/>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41" name="Oval 239"/>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42" name="Oval 240"/>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43" name="Oval 241"/>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44" name="Oval 242"/>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rgbClr val="000000"/>
                </a:outerShdw>
              </a:effectLst>
              <a:extLst>
                <a:ext uri="{91240B29-F687-4F45-9708-019B960494DF}">
                  <a14:hiddenLine xmlns:a14="http://schemas.microsoft.com/office/drawing/2010/main" w="9525">
                    <a:solidFill>
                      <a:srgbClr val="C0C0C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45" name="Freeform 243"/>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sp>
          <p:nvSpPr>
            <p:cNvPr id="246" name="Text Box 244"/>
            <p:cNvSpPr txBox="1">
              <a:spLocks noChangeArrowheads="1"/>
            </p:cNvSpPr>
            <p:nvPr/>
          </p:nvSpPr>
          <p:spPr bwMode="auto">
            <a:xfrm>
              <a:off x="7673726" y="3670697"/>
              <a:ext cx="4619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 R</a:t>
              </a:r>
              <a:r>
                <a:rPr kumimoji="0" lang="en-US" altLang="zh-CN" sz="1600" b="1" i="0" u="none" strike="noStrike" kern="0" cap="none" spc="0" normalizeH="0" baseline="-25000" noProof="0">
                  <a:ln>
                    <a:noFill/>
                  </a:ln>
                  <a:solidFill>
                    <a:srgbClr val="000099"/>
                  </a:solidFill>
                  <a:effectLst/>
                  <a:uLnTx/>
                  <a:uFillTx/>
                  <a:latin typeface="+mn-lt"/>
                  <a:ea typeface="黑体" pitchFamily="2" charset="-122"/>
                </a:rPr>
                <a:t>4</a:t>
              </a:r>
            </a:p>
          </p:txBody>
        </p:sp>
        <p:sp>
          <p:nvSpPr>
            <p:cNvPr id="247" name="AutoShape 245"/>
            <p:cNvSpPr>
              <a:spLocks noChangeArrowheads="1"/>
            </p:cNvSpPr>
            <p:nvPr/>
          </p:nvSpPr>
          <p:spPr bwMode="auto">
            <a:xfrm>
              <a:off x="3931989" y="2237184"/>
              <a:ext cx="1366837" cy="381000"/>
            </a:xfrm>
            <a:prstGeom prst="rightArrow">
              <a:avLst>
                <a:gd name="adj1" fmla="val 59778"/>
                <a:gd name="adj2" fmla="val 96979"/>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000099"/>
                  </a:solidFill>
                  <a:effectLst/>
                  <a:uLnTx/>
                  <a:uFillTx/>
                  <a:latin typeface="+mn-lt"/>
                  <a:ea typeface="黑体" pitchFamily="2" charset="-122"/>
                </a:rPr>
                <a:t>间接交付</a:t>
              </a:r>
            </a:p>
          </p:txBody>
        </p:sp>
        <p:sp>
          <p:nvSpPr>
            <p:cNvPr id="248" name="AutoShape 246"/>
            <p:cNvSpPr>
              <a:spLocks noChangeArrowheads="1"/>
            </p:cNvSpPr>
            <p:nvPr/>
          </p:nvSpPr>
          <p:spPr bwMode="auto">
            <a:xfrm>
              <a:off x="6233864" y="2281634"/>
              <a:ext cx="1584325" cy="387350"/>
            </a:xfrm>
            <a:prstGeom prst="rightArrow">
              <a:avLst>
                <a:gd name="adj1" fmla="val 59778"/>
                <a:gd name="adj2" fmla="val 110567"/>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000099"/>
                  </a:solidFill>
                  <a:effectLst/>
                  <a:uLnTx/>
                  <a:uFillTx/>
                  <a:latin typeface="+mn-lt"/>
                  <a:ea typeface="黑体" pitchFamily="2" charset="-122"/>
                </a:rPr>
                <a:t>间接交付</a:t>
              </a:r>
            </a:p>
          </p:txBody>
        </p:sp>
        <p:sp>
          <p:nvSpPr>
            <p:cNvPr id="249" name="AutoShape 247"/>
            <p:cNvSpPr>
              <a:spLocks noChangeArrowheads="1"/>
            </p:cNvSpPr>
            <p:nvPr/>
          </p:nvSpPr>
          <p:spPr bwMode="auto">
            <a:xfrm>
              <a:off x="1480889" y="2019697"/>
              <a:ext cx="1227137" cy="360362"/>
            </a:xfrm>
            <a:prstGeom prst="rightArrow">
              <a:avLst>
                <a:gd name="adj1" fmla="val 59778"/>
                <a:gd name="adj2" fmla="val 92053"/>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000099"/>
                  </a:solidFill>
                  <a:effectLst/>
                  <a:uLnTx/>
                  <a:uFillTx/>
                  <a:latin typeface="+mn-lt"/>
                  <a:ea typeface="黑体" pitchFamily="2" charset="-122"/>
                </a:rPr>
                <a:t>间接交付</a:t>
              </a:r>
            </a:p>
          </p:txBody>
        </p:sp>
        <p:sp>
          <p:nvSpPr>
            <p:cNvPr id="250" name="AutoShape 248"/>
            <p:cNvSpPr>
              <a:spLocks noChangeArrowheads="1"/>
            </p:cNvSpPr>
            <p:nvPr/>
          </p:nvSpPr>
          <p:spPr bwMode="auto">
            <a:xfrm rot="6744589" flipV="1">
              <a:off x="7817395" y="2812653"/>
              <a:ext cx="1368425" cy="360363"/>
            </a:xfrm>
            <a:prstGeom prst="rightArrow">
              <a:avLst>
                <a:gd name="adj1" fmla="val 59778"/>
                <a:gd name="adj2" fmla="val 102652"/>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000099"/>
                  </a:solidFill>
                  <a:effectLst/>
                  <a:uLnTx/>
                  <a:uFillTx/>
                  <a:latin typeface="+mn-lt"/>
                  <a:ea typeface="黑体" pitchFamily="2" charset="-122"/>
                </a:rPr>
                <a:t>间接交付</a:t>
              </a:r>
            </a:p>
          </p:txBody>
        </p:sp>
        <p:sp>
          <p:nvSpPr>
            <p:cNvPr id="251" name="AutoShape 249"/>
            <p:cNvSpPr>
              <a:spLocks noChangeArrowheads="1"/>
            </p:cNvSpPr>
            <p:nvPr/>
          </p:nvSpPr>
          <p:spPr bwMode="auto">
            <a:xfrm flipH="1">
              <a:off x="5514726" y="3892947"/>
              <a:ext cx="2016125" cy="358775"/>
            </a:xfrm>
            <a:prstGeom prst="rightArrow">
              <a:avLst>
                <a:gd name="adj1" fmla="val 59778"/>
                <a:gd name="adj2" fmla="val 151908"/>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000099"/>
                  </a:solidFill>
                  <a:effectLst/>
                  <a:uLnTx/>
                  <a:uFillTx/>
                  <a:latin typeface="+mn-lt"/>
                  <a:ea typeface="黑体" pitchFamily="2" charset="-122"/>
                </a:rPr>
                <a:t>间接交付</a:t>
              </a:r>
            </a:p>
          </p:txBody>
        </p:sp>
        <p:sp>
          <p:nvSpPr>
            <p:cNvPr id="252" name="AutoShape 250"/>
            <p:cNvSpPr>
              <a:spLocks noChangeArrowheads="1"/>
            </p:cNvSpPr>
            <p:nvPr/>
          </p:nvSpPr>
          <p:spPr bwMode="auto">
            <a:xfrm rot="20314671" flipH="1">
              <a:off x="2922339" y="4396184"/>
              <a:ext cx="1511300" cy="358775"/>
            </a:xfrm>
            <a:prstGeom prst="rightArrow">
              <a:avLst>
                <a:gd name="adj1" fmla="val 59778"/>
                <a:gd name="adj2" fmla="val 113871"/>
              </a:avLst>
            </a:prstGeom>
            <a:solidFill>
              <a:srgbClr val="FFCCCC"/>
            </a:solidFill>
            <a:ln w="38100" cmpd="dbl">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000099"/>
                  </a:solidFill>
                  <a:effectLst/>
                  <a:uLnTx/>
                  <a:uFillTx/>
                  <a:latin typeface="+mn-lt"/>
                  <a:ea typeface="黑体" pitchFamily="2" charset="-122"/>
                </a:rPr>
                <a:t>直接交付</a:t>
              </a:r>
            </a:p>
          </p:txBody>
        </p:sp>
        <p:grpSp>
          <p:nvGrpSpPr>
            <p:cNvPr id="253" name="Group 251"/>
            <p:cNvGrpSpPr>
              <a:grpSpLocks/>
            </p:cNvGrpSpPr>
            <p:nvPr/>
          </p:nvGrpSpPr>
          <p:grpSpPr bwMode="auto">
            <a:xfrm>
              <a:off x="2954089" y="989410"/>
              <a:ext cx="760412" cy="830263"/>
              <a:chOff x="1721" y="558"/>
              <a:chExt cx="479" cy="523"/>
            </a:xfrm>
          </p:grpSpPr>
          <p:sp>
            <p:nvSpPr>
              <p:cNvPr id="254" name="Rectangle 252"/>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55" name="Rectangle 253"/>
              <p:cNvSpPr>
                <a:spLocks noChangeArrowheads="1"/>
              </p:cNvSpPr>
              <p:nvPr/>
            </p:nvSpPr>
            <p:spPr bwMode="auto">
              <a:xfrm>
                <a:off x="1721" y="585"/>
                <a:ext cx="479" cy="4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56" name="Line 254"/>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57" name="Line 255"/>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58" name="Line 256"/>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59" name="Text Box 257"/>
              <p:cNvSpPr txBox="1">
                <a:spLocks noChangeArrowheads="1"/>
              </p:cNvSpPr>
              <p:nvPr/>
            </p:nvSpPr>
            <p:spPr bwMode="auto">
              <a:xfrm>
                <a:off x="1735" y="558"/>
                <a:ext cx="44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3</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2     2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1     1</a:t>
                </a:r>
              </a:p>
            </p:txBody>
          </p:sp>
        </p:grpSp>
        <p:grpSp>
          <p:nvGrpSpPr>
            <p:cNvPr id="260" name="Group 258"/>
            <p:cNvGrpSpPr>
              <a:grpSpLocks/>
            </p:cNvGrpSpPr>
            <p:nvPr/>
          </p:nvGrpSpPr>
          <p:grpSpPr bwMode="auto">
            <a:xfrm>
              <a:off x="5473451" y="989410"/>
              <a:ext cx="760413" cy="830263"/>
              <a:chOff x="1721" y="558"/>
              <a:chExt cx="479" cy="523"/>
            </a:xfrm>
          </p:grpSpPr>
          <p:sp>
            <p:nvSpPr>
              <p:cNvPr id="261" name="Rectangle 259"/>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62" name="Rectangle 260"/>
              <p:cNvSpPr>
                <a:spLocks noChangeArrowheads="1"/>
              </p:cNvSpPr>
              <p:nvPr/>
            </p:nvSpPr>
            <p:spPr bwMode="auto">
              <a:xfrm>
                <a:off x="1721" y="585"/>
                <a:ext cx="479" cy="4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63" name="Line 261"/>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64" name="Line 262"/>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65" name="Line 263"/>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66" name="Text Box 264"/>
              <p:cNvSpPr txBox="1">
                <a:spLocks noChangeArrowheads="1"/>
              </p:cNvSpPr>
              <p:nvPr/>
            </p:nvSpPr>
            <p:spPr bwMode="auto">
              <a:xfrm>
                <a:off x="1735" y="558"/>
                <a:ext cx="44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3</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2     2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1     1</a:t>
                </a:r>
              </a:p>
            </p:txBody>
          </p:sp>
        </p:grpSp>
        <p:grpSp>
          <p:nvGrpSpPr>
            <p:cNvPr id="267" name="Group 265"/>
            <p:cNvGrpSpPr>
              <a:grpSpLocks/>
            </p:cNvGrpSpPr>
            <p:nvPr/>
          </p:nvGrpSpPr>
          <p:grpSpPr bwMode="auto">
            <a:xfrm>
              <a:off x="8034089" y="989410"/>
              <a:ext cx="760412" cy="830263"/>
              <a:chOff x="1721" y="558"/>
              <a:chExt cx="479" cy="523"/>
            </a:xfrm>
          </p:grpSpPr>
          <p:sp>
            <p:nvSpPr>
              <p:cNvPr id="268" name="Rectangle 266"/>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69" name="Rectangle 267"/>
              <p:cNvSpPr>
                <a:spLocks noChangeArrowheads="1"/>
              </p:cNvSpPr>
              <p:nvPr/>
            </p:nvSpPr>
            <p:spPr bwMode="auto">
              <a:xfrm>
                <a:off x="1721" y="585"/>
                <a:ext cx="479" cy="4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70" name="Line 268"/>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71" name="Line 269"/>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72" name="Line 270"/>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73" name="Text Box 271"/>
              <p:cNvSpPr txBox="1">
                <a:spLocks noChangeArrowheads="1"/>
              </p:cNvSpPr>
              <p:nvPr/>
            </p:nvSpPr>
            <p:spPr bwMode="auto">
              <a:xfrm>
                <a:off x="1735" y="558"/>
                <a:ext cx="44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3</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2     2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1     1</a:t>
                </a:r>
              </a:p>
            </p:txBody>
          </p:sp>
        </p:grpSp>
        <p:grpSp>
          <p:nvGrpSpPr>
            <p:cNvPr id="274" name="Group 272"/>
            <p:cNvGrpSpPr>
              <a:grpSpLocks/>
            </p:cNvGrpSpPr>
            <p:nvPr/>
          </p:nvGrpSpPr>
          <p:grpSpPr bwMode="auto">
            <a:xfrm>
              <a:off x="4465389" y="4500960"/>
              <a:ext cx="760412" cy="830263"/>
              <a:chOff x="1721" y="558"/>
              <a:chExt cx="479" cy="523"/>
            </a:xfrm>
          </p:grpSpPr>
          <p:sp>
            <p:nvSpPr>
              <p:cNvPr id="275" name="Rectangle 273"/>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76" name="Rectangle 274"/>
              <p:cNvSpPr>
                <a:spLocks noChangeArrowheads="1"/>
              </p:cNvSpPr>
              <p:nvPr/>
            </p:nvSpPr>
            <p:spPr bwMode="auto">
              <a:xfrm>
                <a:off x="1721" y="585"/>
                <a:ext cx="479" cy="4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77" name="Line 275"/>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78" name="Line 276"/>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79" name="Line 277"/>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80" name="Text Box 278"/>
              <p:cNvSpPr txBox="1">
                <a:spLocks noChangeArrowheads="1"/>
              </p:cNvSpPr>
              <p:nvPr/>
            </p:nvSpPr>
            <p:spPr bwMode="auto">
              <a:xfrm>
                <a:off x="1735" y="558"/>
                <a:ext cx="44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3</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2     2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1     1</a:t>
                </a:r>
              </a:p>
            </p:txBody>
          </p:sp>
        </p:grpSp>
        <p:grpSp>
          <p:nvGrpSpPr>
            <p:cNvPr id="281" name="Group 279"/>
            <p:cNvGrpSpPr>
              <a:grpSpLocks/>
            </p:cNvGrpSpPr>
            <p:nvPr/>
          </p:nvGrpSpPr>
          <p:grpSpPr bwMode="auto">
            <a:xfrm>
              <a:off x="7849939" y="4500960"/>
              <a:ext cx="760412" cy="830263"/>
              <a:chOff x="1721" y="558"/>
              <a:chExt cx="479" cy="523"/>
            </a:xfrm>
          </p:grpSpPr>
          <p:sp>
            <p:nvSpPr>
              <p:cNvPr id="282" name="Rectangle 280"/>
              <p:cNvSpPr>
                <a:spLocks noChangeArrowheads="1"/>
              </p:cNvSpPr>
              <p:nvPr/>
            </p:nvSpPr>
            <p:spPr bwMode="auto">
              <a:xfrm>
                <a:off x="1728" y="586"/>
                <a:ext cx="467" cy="174"/>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83" name="Rectangle 281"/>
              <p:cNvSpPr>
                <a:spLocks noChangeArrowheads="1"/>
              </p:cNvSpPr>
              <p:nvPr/>
            </p:nvSpPr>
            <p:spPr bwMode="auto">
              <a:xfrm>
                <a:off x="1721" y="585"/>
                <a:ext cx="479" cy="4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84" name="Line 282"/>
              <p:cNvSpPr>
                <a:spLocks noChangeShapeType="1"/>
              </p:cNvSpPr>
              <p:nvPr/>
            </p:nvSpPr>
            <p:spPr bwMode="auto">
              <a:xfrm>
                <a:off x="1721" y="754"/>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85" name="Line 283"/>
              <p:cNvSpPr>
                <a:spLocks noChangeShapeType="1"/>
              </p:cNvSpPr>
              <p:nvPr/>
            </p:nvSpPr>
            <p:spPr bwMode="auto">
              <a:xfrm>
                <a:off x="1721" y="906"/>
                <a:ext cx="4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86" name="Line 284"/>
              <p:cNvSpPr>
                <a:spLocks noChangeShapeType="1"/>
              </p:cNvSpPr>
              <p:nvPr/>
            </p:nvSpPr>
            <p:spPr bwMode="auto">
              <a:xfrm>
                <a:off x="1961" y="748"/>
                <a:ext cx="1" cy="3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87" name="Text Box 285"/>
              <p:cNvSpPr txBox="1">
                <a:spLocks noChangeArrowheads="1"/>
              </p:cNvSpPr>
              <p:nvPr/>
            </p:nvSpPr>
            <p:spPr bwMode="auto">
              <a:xfrm>
                <a:off x="1735" y="558"/>
                <a:ext cx="44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3</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2     2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99"/>
                    </a:solidFill>
                    <a:effectLst/>
                    <a:uLnTx/>
                    <a:uFillTx/>
                    <a:latin typeface="+mn-lt"/>
                    <a:ea typeface="黑体" pitchFamily="2" charset="-122"/>
                  </a:rPr>
                  <a:t>1     1</a:t>
                </a:r>
              </a:p>
            </p:txBody>
          </p:sp>
        </p:grpSp>
        <p:sp>
          <p:nvSpPr>
            <p:cNvPr id="288" name="Freeform 286"/>
            <p:cNvSpPr>
              <a:spLocks/>
            </p:cNvSpPr>
            <p:nvPr/>
          </p:nvSpPr>
          <p:spPr bwMode="auto">
            <a:xfrm>
              <a:off x="1338014" y="652859"/>
              <a:ext cx="7791450" cy="5788025"/>
            </a:xfrm>
            <a:custGeom>
              <a:avLst/>
              <a:gdLst>
                <a:gd name="T0" fmla="*/ 4 w 4908"/>
                <a:gd name="T1" fmla="*/ 0 h 3646"/>
                <a:gd name="T2" fmla="*/ 4 w 4908"/>
                <a:gd name="T3" fmla="*/ 453 h 3646"/>
                <a:gd name="T4" fmla="*/ 13 w 4908"/>
                <a:gd name="T5" fmla="*/ 736 h 3646"/>
                <a:gd name="T6" fmla="*/ 69 w 4908"/>
                <a:gd name="T7" fmla="*/ 794 h 3646"/>
                <a:gd name="T8" fmla="*/ 279 w 4908"/>
                <a:gd name="T9" fmla="*/ 812 h 3646"/>
                <a:gd name="T10" fmla="*/ 579 w 4908"/>
                <a:gd name="T11" fmla="*/ 815 h 3646"/>
                <a:gd name="T12" fmla="*/ 924 w 4908"/>
                <a:gd name="T13" fmla="*/ 809 h 3646"/>
                <a:gd name="T14" fmla="*/ 1083 w 4908"/>
                <a:gd name="T15" fmla="*/ 737 h 3646"/>
                <a:gd name="T16" fmla="*/ 1098 w 4908"/>
                <a:gd name="T17" fmla="*/ 398 h 3646"/>
                <a:gd name="T18" fmla="*/ 1175 w 4908"/>
                <a:gd name="T19" fmla="*/ 269 h 3646"/>
                <a:gd name="T20" fmla="*/ 1406 w 4908"/>
                <a:gd name="T21" fmla="*/ 290 h 3646"/>
                <a:gd name="T22" fmla="*/ 1442 w 4908"/>
                <a:gd name="T23" fmla="*/ 551 h 3646"/>
                <a:gd name="T24" fmla="*/ 1466 w 4908"/>
                <a:gd name="T25" fmla="*/ 773 h 3646"/>
                <a:gd name="T26" fmla="*/ 1676 w 4908"/>
                <a:gd name="T27" fmla="*/ 809 h 3646"/>
                <a:gd name="T28" fmla="*/ 1859 w 4908"/>
                <a:gd name="T29" fmla="*/ 803 h 3646"/>
                <a:gd name="T30" fmla="*/ 2349 w 4908"/>
                <a:gd name="T31" fmla="*/ 803 h 3646"/>
                <a:gd name="T32" fmla="*/ 2514 w 4908"/>
                <a:gd name="T33" fmla="*/ 779 h 3646"/>
                <a:gd name="T34" fmla="*/ 2636 w 4908"/>
                <a:gd name="T35" fmla="*/ 680 h 3646"/>
                <a:gd name="T36" fmla="*/ 2660 w 4908"/>
                <a:gd name="T37" fmla="*/ 392 h 3646"/>
                <a:gd name="T38" fmla="*/ 2726 w 4908"/>
                <a:gd name="T39" fmla="*/ 275 h 3646"/>
                <a:gd name="T40" fmla="*/ 2975 w 4908"/>
                <a:gd name="T41" fmla="*/ 287 h 3646"/>
                <a:gd name="T42" fmla="*/ 3026 w 4908"/>
                <a:gd name="T43" fmla="*/ 464 h 3646"/>
                <a:gd name="T44" fmla="*/ 3053 w 4908"/>
                <a:gd name="T45" fmla="*/ 695 h 3646"/>
                <a:gd name="T46" fmla="*/ 3185 w 4908"/>
                <a:gd name="T47" fmla="*/ 806 h 3646"/>
                <a:gd name="T48" fmla="*/ 3479 w 4908"/>
                <a:gd name="T49" fmla="*/ 815 h 3646"/>
                <a:gd name="T50" fmla="*/ 3875 w 4908"/>
                <a:gd name="T51" fmla="*/ 818 h 3646"/>
                <a:gd name="T52" fmla="*/ 4208 w 4908"/>
                <a:gd name="T53" fmla="*/ 791 h 3646"/>
                <a:gd name="T54" fmla="*/ 4265 w 4908"/>
                <a:gd name="T55" fmla="*/ 629 h 3646"/>
                <a:gd name="T56" fmla="*/ 4274 w 4908"/>
                <a:gd name="T57" fmla="*/ 410 h 3646"/>
                <a:gd name="T58" fmla="*/ 4358 w 4908"/>
                <a:gd name="T59" fmla="*/ 272 h 3646"/>
                <a:gd name="T60" fmla="*/ 4598 w 4908"/>
                <a:gd name="T61" fmla="*/ 299 h 3646"/>
                <a:gd name="T62" fmla="*/ 4652 w 4908"/>
                <a:gd name="T63" fmla="*/ 608 h 3646"/>
                <a:gd name="T64" fmla="*/ 4681 w 4908"/>
                <a:gd name="T65" fmla="*/ 814 h 3646"/>
                <a:gd name="T66" fmla="*/ 4873 w 4908"/>
                <a:gd name="T67" fmla="*/ 1094 h 3646"/>
                <a:gd name="T68" fmla="*/ 4889 w 4908"/>
                <a:gd name="T69" fmla="*/ 1798 h 3646"/>
                <a:gd name="T70" fmla="*/ 4873 w 4908"/>
                <a:gd name="T71" fmla="*/ 2478 h 3646"/>
                <a:gd name="T72" fmla="*/ 4829 w 4908"/>
                <a:gd name="T73" fmla="*/ 2962 h 3646"/>
                <a:gd name="T74" fmla="*/ 4661 w 4908"/>
                <a:gd name="T75" fmla="*/ 3026 h 3646"/>
                <a:gd name="T76" fmla="*/ 4545 w 4908"/>
                <a:gd name="T77" fmla="*/ 2982 h 3646"/>
                <a:gd name="T78" fmla="*/ 4521 w 4908"/>
                <a:gd name="T79" fmla="*/ 2838 h 3646"/>
                <a:gd name="T80" fmla="*/ 4517 w 4908"/>
                <a:gd name="T81" fmla="*/ 2626 h 3646"/>
                <a:gd name="T82" fmla="*/ 4469 w 4908"/>
                <a:gd name="T83" fmla="*/ 2494 h 3646"/>
                <a:gd name="T84" fmla="*/ 4209 w 4908"/>
                <a:gd name="T85" fmla="*/ 2494 h 3646"/>
                <a:gd name="T86" fmla="*/ 4141 w 4908"/>
                <a:gd name="T87" fmla="*/ 2650 h 3646"/>
                <a:gd name="T88" fmla="*/ 4125 w 4908"/>
                <a:gd name="T89" fmla="*/ 2978 h 3646"/>
                <a:gd name="T90" fmla="*/ 3881 w 4908"/>
                <a:gd name="T91" fmla="*/ 3053 h 3646"/>
                <a:gd name="T92" fmla="*/ 3213 w 4908"/>
                <a:gd name="T93" fmla="*/ 3046 h 3646"/>
                <a:gd name="T94" fmla="*/ 2893 w 4908"/>
                <a:gd name="T95" fmla="*/ 3042 h 3646"/>
                <a:gd name="T96" fmla="*/ 2617 w 4908"/>
                <a:gd name="T97" fmla="*/ 3026 h 3646"/>
                <a:gd name="T98" fmla="*/ 2417 w 4908"/>
                <a:gd name="T99" fmla="*/ 2950 h 3646"/>
                <a:gd name="T100" fmla="*/ 2393 w 4908"/>
                <a:gd name="T101" fmla="*/ 2666 h 3646"/>
                <a:gd name="T102" fmla="*/ 2309 w 4908"/>
                <a:gd name="T103" fmla="*/ 2490 h 3646"/>
                <a:gd name="T104" fmla="*/ 2085 w 4908"/>
                <a:gd name="T105" fmla="*/ 2514 h 3646"/>
                <a:gd name="T106" fmla="*/ 2017 w 4908"/>
                <a:gd name="T107" fmla="*/ 2862 h 3646"/>
                <a:gd name="T108" fmla="*/ 2001 w 4908"/>
                <a:gd name="T109" fmla="*/ 3226 h 3646"/>
                <a:gd name="T110" fmla="*/ 1961 w 4908"/>
                <a:gd name="T111" fmla="*/ 3522 h 3646"/>
                <a:gd name="T112" fmla="*/ 1837 w 4908"/>
                <a:gd name="T113" fmla="*/ 3626 h 3646"/>
                <a:gd name="T114" fmla="*/ 1637 w 4908"/>
                <a:gd name="T115" fmla="*/ 3642 h 3646"/>
                <a:gd name="T116" fmla="*/ 1415 w 4908"/>
                <a:gd name="T117" fmla="*/ 3632 h 3646"/>
                <a:gd name="T118" fmla="*/ 1247 w 4908"/>
                <a:gd name="T119" fmla="*/ 3563 h 3646"/>
                <a:gd name="T120" fmla="*/ 1229 w 4908"/>
                <a:gd name="T121" fmla="*/ 3191 h 3646"/>
                <a:gd name="T122" fmla="*/ 1229 w 4908"/>
                <a:gd name="T123" fmla="*/ 2826 h 3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08" h="3646">
                  <a:moveTo>
                    <a:pt x="4" y="0"/>
                  </a:moveTo>
                  <a:cubicBezTo>
                    <a:pt x="0" y="162"/>
                    <a:pt x="3" y="330"/>
                    <a:pt x="4" y="453"/>
                  </a:cubicBezTo>
                  <a:cubicBezTo>
                    <a:pt x="5" y="576"/>
                    <a:pt x="2" y="679"/>
                    <a:pt x="13" y="736"/>
                  </a:cubicBezTo>
                  <a:cubicBezTo>
                    <a:pt x="24" y="793"/>
                    <a:pt x="25" y="781"/>
                    <a:pt x="69" y="794"/>
                  </a:cubicBezTo>
                  <a:cubicBezTo>
                    <a:pt x="113" y="807"/>
                    <a:pt x="194" y="808"/>
                    <a:pt x="279" y="812"/>
                  </a:cubicBezTo>
                  <a:cubicBezTo>
                    <a:pt x="364" y="816"/>
                    <a:pt x="472" y="815"/>
                    <a:pt x="579" y="815"/>
                  </a:cubicBezTo>
                  <a:cubicBezTo>
                    <a:pt x="686" y="815"/>
                    <a:pt x="840" y="822"/>
                    <a:pt x="924" y="809"/>
                  </a:cubicBezTo>
                  <a:cubicBezTo>
                    <a:pt x="1008" y="796"/>
                    <a:pt x="1054" y="806"/>
                    <a:pt x="1083" y="737"/>
                  </a:cubicBezTo>
                  <a:cubicBezTo>
                    <a:pt x="1112" y="668"/>
                    <a:pt x="1083" y="476"/>
                    <a:pt x="1098" y="398"/>
                  </a:cubicBezTo>
                  <a:cubicBezTo>
                    <a:pt x="1113" y="320"/>
                    <a:pt x="1124" y="287"/>
                    <a:pt x="1175" y="269"/>
                  </a:cubicBezTo>
                  <a:cubicBezTo>
                    <a:pt x="1226" y="251"/>
                    <a:pt x="1361" y="243"/>
                    <a:pt x="1406" y="290"/>
                  </a:cubicBezTo>
                  <a:cubicBezTo>
                    <a:pt x="1451" y="337"/>
                    <a:pt x="1432" y="471"/>
                    <a:pt x="1442" y="551"/>
                  </a:cubicBezTo>
                  <a:cubicBezTo>
                    <a:pt x="1452" y="631"/>
                    <a:pt x="1427" y="730"/>
                    <a:pt x="1466" y="773"/>
                  </a:cubicBezTo>
                  <a:cubicBezTo>
                    <a:pt x="1505" y="816"/>
                    <a:pt x="1611" y="804"/>
                    <a:pt x="1676" y="809"/>
                  </a:cubicBezTo>
                  <a:cubicBezTo>
                    <a:pt x="1741" y="814"/>
                    <a:pt x="1747" y="804"/>
                    <a:pt x="1859" y="803"/>
                  </a:cubicBezTo>
                  <a:cubicBezTo>
                    <a:pt x="1971" y="802"/>
                    <a:pt x="2240" y="807"/>
                    <a:pt x="2349" y="803"/>
                  </a:cubicBezTo>
                  <a:cubicBezTo>
                    <a:pt x="2458" y="799"/>
                    <a:pt x="2466" y="800"/>
                    <a:pt x="2514" y="779"/>
                  </a:cubicBezTo>
                  <a:cubicBezTo>
                    <a:pt x="2562" y="758"/>
                    <a:pt x="2612" y="744"/>
                    <a:pt x="2636" y="680"/>
                  </a:cubicBezTo>
                  <a:cubicBezTo>
                    <a:pt x="2660" y="616"/>
                    <a:pt x="2645" y="459"/>
                    <a:pt x="2660" y="392"/>
                  </a:cubicBezTo>
                  <a:cubicBezTo>
                    <a:pt x="2675" y="325"/>
                    <a:pt x="2674" y="292"/>
                    <a:pt x="2726" y="275"/>
                  </a:cubicBezTo>
                  <a:cubicBezTo>
                    <a:pt x="2778" y="258"/>
                    <a:pt x="2925" y="256"/>
                    <a:pt x="2975" y="287"/>
                  </a:cubicBezTo>
                  <a:cubicBezTo>
                    <a:pt x="3025" y="318"/>
                    <a:pt x="3013" y="396"/>
                    <a:pt x="3026" y="464"/>
                  </a:cubicBezTo>
                  <a:cubicBezTo>
                    <a:pt x="3039" y="532"/>
                    <a:pt x="3027" y="638"/>
                    <a:pt x="3053" y="695"/>
                  </a:cubicBezTo>
                  <a:cubicBezTo>
                    <a:pt x="3079" y="752"/>
                    <a:pt x="3114" y="786"/>
                    <a:pt x="3185" y="806"/>
                  </a:cubicBezTo>
                  <a:cubicBezTo>
                    <a:pt x="3256" y="826"/>
                    <a:pt x="3364" y="813"/>
                    <a:pt x="3479" y="815"/>
                  </a:cubicBezTo>
                  <a:cubicBezTo>
                    <a:pt x="3594" y="817"/>
                    <a:pt x="3754" y="822"/>
                    <a:pt x="3875" y="818"/>
                  </a:cubicBezTo>
                  <a:cubicBezTo>
                    <a:pt x="3996" y="814"/>
                    <a:pt x="4143" y="822"/>
                    <a:pt x="4208" y="791"/>
                  </a:cubicBezTo>
                  <a:cubicBezTo>
                    <a:pt x="4273" y="760"/>
                    <a:pt x="4254" y="692"/>
                    <a:pt x="4265" y="629"/>
                  </a:cubicBezTo>
                  <a:cubicBezTo>
                    <a:pt x="4276" y="566"/>
                    <a:pt x="4259" y="469"/>
                    <a:pt x="4274" y="410"/>
                  </a:cubicBezTo>
                  <a:cubicBezTo>
                    <a:pt x="4289" y="351"/>
                    <a:pt x="4304" y="290"/>
                    <a:pt x="4358" y="272"/>
                  </a:cubicBezTo>
                  <a:cubicBezTo>
                    <a:pt x="4412" y="254"/>
                    <a:pt x="4549" y="243"/>
                    <a:pt x="4598" y="299"/>
                  </a:cubicBezTo>
                  <a:cubicBezTo>
                    <a:pt x="4647" y="355"/>
                    <a:pt x="4638" y="522"/>
                    <a:pt x="4652" y="608"/>
                  </a:cubicBezTo>
                  <a:cubicBezTo>
                    <a:pt x="4666" y="694"/>
                    <a:pt x="4644" y="733"/>
                    <a:pt x="4681" y="814"/>
                  </a:cubicBezTo>
                  <a:cubicBezTo>
                    <a:pt x="4718" y="895"/>
                    <a:pt x="4838" y="930"/>
                    <a:pt x="4873" y="1094"/>
                  </a:cubicBezTo>
                  <a:cubicBezTo>
                    <a:pt x="4908" y="1258"/>
                    <a:pt x="4889" y="1567"/>
                    <a:pt x="4889" y="1798"/>
                  </a:cubicBezTo>
                  <a:cubicBezTo>
                    <a:pt x="4889" y="2029"/>
                    <a:pt x="4883" y="2284"/>
                    <a:pt x="4873" y="2478"/>
                  </a:cubicBezTo>
                  <a:cubicBezTo>
                    <a:pt x="4863" y="2672"/>
                    <a:pt x="4864" y="2871"/>
                    <a:pt x="4829" y="2962"/>
                  </a:cubicBezTo>
                  <a:cubicBezTo>
                    <a:pt x="4794" y="3053"/>
                    <a:pt x="4708" y="3023"/>
                    <a:pt x="4661" y="3026"/>
                  </a:cubicBezTo>
                  <a:cubicBezTo>
                    <a:pt x="4614" y="3029"/>
                    <a:pt x="4568" y="3013"/>
                    <a:pt x="4545" y="2982"/>
                  </a:cubicBezTo>
                  <a:cubicBezTo>
                    <a:pt x="4522" y="2951"/>
                    <a:pt x="4526" y="2897"/>
                    <a:pt x="4521" y="2838"/>
                  </a:cubicBezTo>
                  <a:cubicBezTo>
                    <a:pt x="4516" y="2779"/>
                    <a:pt x="4526" y="2683"/>
                    <a:pt x="4517" y="2626"/>
                  </a:cubicBezTo>
                  <a:cubicBezTo>
                    <a:pt x="4508" y="2569"/>
                    <a:pt x="4520" y="2516"/>
                    <a:pt x="4469" y="2494"/>
                  </a:cubicBezTo>
                  <a:cubicBezTo>
                    <a:pt x="4418" y="2472"/>
                    <a:pt x="4264" y="2468"/>
                    <a:pt x="4209" y="2494"/>
                  </a:cubicBezTo>
                  <a:cubicBezTo>
                    <a:pt x="4154" y="2520"/>
                    <a:pt x="4155" y="2569"/>
                    <a:pt x="4141" y="2650"/>
                  </a:cubicBezTo>
                  <a:cubicBezTo>
                    <a:pt x="4127" y="2731"/>
                    <a:pt x="4168" y="2911"/>
                    <a:pt x="4125" y="2978"/>
                  </a:cubicBezTo>
                  <a:cubicBezTo>
                    <a:pt x="4082" y="3045"/>
                    <a:pt x="4033" y="3042"/>
                    <a:pt x="3881" y="3053"/>
                  </a:cubicBezTo>
                  <a:cubicBezTo>
                    <a:pt x="3729" y="3064"/>
                    <a:pt x="3378" y="3048"/>
                    <a:pt x="3213" y="3046"/>
                  </a:cubicBezTo>
                  <a:cubicBezTo>
                    <a:pt x="3048" y="3044"/>
                    <a:pt x="2992" y="3045"/>
                    <a:pt x="2893" y="3042"/>
                  </a:cubicBezTo>
                  <a:cubicBezTo>
                    <a:pt x="2794" y="3039"/>
                    <a:pt x="2696" y="3041"/>
                    <a:pt x="2617" y="3026"/>
                  </a:cubicBezTo>
                  <a:cubicBezTo>
                    <a:pt x="2538" y="3011"/>
                    <a:pt x="2454" y="3010"/>
                    <a:pt x="2417" y="2950"/>
                  </a:cubicBezTo>
                  <a:cubicBezTo>
                    <a:pt x="2380" y="2890"/>
                    <a:pt x="2411" y="2743"/>
                    <a:pt x="2393" y="2666"/>
                  </a:cubicBezTo>
                  <a:cubicBezTo>
                    <a:pt x="2375" y="2589"/>
                    <a:pt x="2360" y="2515"/>
                    <a:pt x="2309" y="2490"/>
                  </a:cubicBezTo>
                  <a:cubicBezTo>
                    <a:pt x="2258" y="2465"/>
                    <a:pt x="2134" y="2452"/>
                    <a:pt x="2085" y="2514"/>
                  </a:cubicBezTo>
                  <a:cubicBezTo>
                    <a:pt x="2036" y="2576"/>
                    <a:pt x="2031" y="2743"/>
                    <a:pt x="2017" y="2862"/>
                  </a:cubicBezTo>
                  <a:cubicBezTo>
                    <a:pt x="2003" y="2981"/>
                    <a:pt x="2010" y="3116"/>
                    <a:pt x="2001" y="3226"/>
                  </a:cubicBezTo>
                  <a:cubicBezTo>
                    <a:pt x="1992" y="3336"/>
                    <a:pt x="1988" y="3455"/>
                    <a:pt x="1961" y="3522"/>
                  </a:cubicBezTo>
                  <a:cubicBezTo>
                    <a:pt x="1934" y="3589"/>
                    <a:pt x="1891" y="3606"/>
                    <a:pt x="1837" y="3626"/>
                  </a:cubicBezTo>
                  <a:cubicBezTo>
                    <a:pt x="1783" y="3646"/>
                    <a:pt x="1707" y="3641"/>
                    <a:pt x="1637" y="3642"/>
                  </a:cubicBezTo>
                  <a:cubicBezTo>
                    <a:pt x="1567" y="3643"/>
                    <a:pt x="1480" y="3645"/>
                    <a:pt x="1415" y="3632"/>
                  </a:cubicBezTo>
                  <a:cubicBezTo>
                    <a:pt x="1350" y="3619"/>
                    <a:pt x="1278" y="3636"/>
                    <a:pt x="1247" y="3563"/>
                  </a:cubicBezTo>
                  <a:cubicBezTo>
                    <a:pt x="1216" y="3490"/>
                    <a:pt x="1232" y="3314"/>
                    <a:pt x="1229" y="3191"/>
                  </a:cubicBezTo>
                  <a:cubicBezTo>
                    <a:pt x="1226" y="3068"/>
                    <a:pt x="1229" y="2902"/>
                    <a:pt x="1229" y="2826"/>
                  </a:cubicBezTo>
                </a:path>
              </a:pathLst>
            </a:custGeom>
            <a:noFill/>
            <a:ln w="57150" cmpd="sng">
              <a:solidFill>
                <a:srgbClr val="FF0000"/>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289" name="Text Box 287"/>
            <p:cNvSpPr txBox="1">
              <a:spLocks noChangeArrowheads="1"/>
            </p:cNvSpPr>
            <p:nvPr/>
          </p:nvSpPr>
          <p:spPr bwMode="auto">
            <a:xfrm>
              <a:off x="2648744" y="148034"/>
              <a:ext cx="3890809" cy="523220"/>
            </a:xfrm>
            <a:prstGeom prst="rect">
              <a:avLst/>
            </a:prstGeom>
            <a:solidFill>
              <a:srgbClr val="CCEC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99"/>
                  </a:solidFill>
                  <a:effectLst/>
                  <a:uLnTx/>
                  <a:uFillTx/>
                  <a:latin typeface="+mn-lt"/>
                  <a:ea typeface="黑体" pitchFamily="2" charset="-122"/>
                </a:rPr>
                <a:t>分组在互联网中的传送 </a:t>
              </a:r>
            </a:p>
          </p:txBody>
        </p:sp>
      </p:grpSp>
      <p:sp>
        <p:nvSpPr>
          <p:cNvPr id="292" name="矩形 291"/>
          <p:cNvSpPr/>
          <p:nvPr/>
        </p:nvSpPr>
        <p:spPr>
          <a:xfrm>
            <a:off x="327993" y="3640956"/>
            <a:ext cx="1277511" cy="2308324"/>
          </a:xfrm>
          <a:prstGeom prst="rect">
            <a:avLst/>
          </a:prstGeom>
          <a:solidFill>
            <a:srgbClr val="99FF66"/>
          </a:solidFill>
          <a:ln>
            <a:solidFill>
              <a:srgbClr val="000099"/>
            </a:solidFill>
          </a:ln>
        </p:spPr>
        <p:txBody>
          <a:bodyPr wrap="square">
            <a:spAutoFit/>
          </a:bodyPr>
          <a:lstStyle/>
          <a:p>
            <a:r>
              <a:rPr lang="zh-CN" altLang="zh-CN" sz="2400" b="1" dirty="0">
                <a:solidFill>
                  <a:srgbClr val="000099"/>
                </a:solidFill>
                <a:latin typeface="+mn-lt"/>
                <a:ea typeface="黑体" pitchFamily="2" charset="-122"/>
              </a:rPr>
              <a:t>互联网可以由多种异构网络互连组成。</a:t>
            </a:r>
            <a:endParaRPr lang="zh-CN" altLang="en-US" sz="2400" b="1" dirty="0">
              <a:solidFill>
                <a:srgbClr val="000099"/>
              </a:solidFill>
              <a:latin typeface="+mn-lt"/>
              <a:ea typeface="黑体" pitchFamily="2" charset="-122"/>
            </a:endParaRPr>
          </a:p>
        </p:txBody>
      </p:sp>
    </p:spTree>
    <p:extLst>
      <p:ext uri="{BB962C8B-B14F-4D97-AF65-F5344CB8AC3E}">
        <p14:creationId xmlns:p14="http://schemas.microsoft.com/office/powerpoint/2010/main" val="3421301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4 </a:t>
            </a:r>
            <a:r>
              <a:rPr lang="zh-CN" altLang="zh-CN" dirty="0" smtClean="0"/>
              <a:t>章</a:t>
            </a:r>
            <a:r>
              <a:rPr lang="en-US" altLang="zh-CN" dirty="0" smtClean="0"/>
              <a:t>  </a:t>
            </a:r>
            <a:r>
              <a:rPr lang="zh-CN" altLang="en-US" dirty="0" smtClean="0"/>
              <a:t>网络</a:t>
            </a:r>
            <a:r>
              <a:rPr lang="zh-CN" altLang="zh-CN" dirty="0" smtClean="0"/>
              <a:t>层</a:t>
            </a:r>
            <a:endParaRPr lang="zh-CN" altLang="en-US" dirty="0"/>
          </a:p>
        </p:txBody>
      </p:sp>
      <p:sp>
        <p:nvSpPr>
          <p:cNvPr id="3" name="内容占位符 2"/>
          <p:cNvSpPr>
            <a:spLocks noGrp="1"/>
          </p:cNvSpPr>
          <p:nvPr>
            <p:ph idx="1"/>
          </p:nvPr>
        </p:nvSpPr>
        <p:spPr/>
        <p:txBody>
          <a:bodyPr/>
          <a:lstStyle/>
          <a:p>
            <a:pPr>
              <a:lnSpc>
                <a:spcPct val="100000"/>
              </a:lnSpc>
            </a:pPr>
            <a:r>
              <a:rPr lang="en-US" altLang="zh-CN" dirty="0" smtClean="0"/>
              <a:t>4.1  </a:t>
            </a:r>
            <a:r>
              <a:rPr lang="zh-CN" altLang="zh-CN" dirty="0"/>
              <a:t>网络层提供的两种服务</a:t>
            </a:r>
          </a:p>
          <a:p>
            <a:pPr>
              <a:lnSpc>
                <a:spcPct val="100000"/>
              </a:lnSpc>
            </a:pPr>
            <a:r>
              <a:rPr lang="en-US" altLang="zh-CN" dirty="0" smtClean="0"/>
              <a:t>4.2  </a:t>
            </a:r>
            <a:r>
              <a:rPr lang="zh-CN" altLang="zh-CN" dirty="0" smtClean="0"/>
              <a:t>网际协议</a:t>
            </a:r>
            <a:r>
              <a:rPr lang="en-US" altLang="zh-CN" dirty="0" smtClean="0"/>
              <a:t> IP</a:t>
            </a:r>
            <a:endParaRPr lang="zh-CN" altLang="zh-CN" dirty="0"/>
          </a:p>
          <a:p>
            <a:pPr>
              <a:lnSpc>
                <a:spcPct val="100000"/>
              </a:lnSpc>
            </a:pPr>
            <a:r>
              <a:rPr lang="en-US" altLang="zh-CN" dirty="0" smtClean="0"/>
              <a:t>4.3  </a:t>
            </a:r>
            <a:r>
              <a:rPr lang="zh-CN" altLang="zh-CN" dirty="0"/>
              <a:t>划分子网和构造超网</a:t>
            </a:r>
          </a:p>
          <a:p>
            <a:pPr>
              <a:lnSpc>
                <a:spcPct val="100000"/>
              </a:lnSpc>
            </a:pPr>
            <a:r>
              <a:rPr lang="en-US" altLang="zh-CN" dirty="0" smtClean="0"/>
              <a:t>4.4  </a:t>
            </a:r>
            <a:r>
              <a:rPr lang="zh-CN" altLang="zh-CN" dirty="0"/>
              <a:t>网际控制报文</a:t>
            </a:r>
            <a:r>
              <a:rPr lang="zh-CN" altLang="zh-CN" dirty="0" smtClean="0"/>
              <a:t>协议</a:t>
            </a:r>
            <a:r>
              <a:rPr lang="en-US" altLang="zh-CN" dirty="0" smtClean="0"/>
              <a:t> ICMP</a:t>
            </a:r>
            <a:endParaRPr lang="zh-CN" altLang="zh-CN" dirty="0"/>
          </a:p>
          <a:p>
            <a:pPr>
              <a:lnSpc>
                <a:spcPct val="100000"/>
              </a:lnSpc>
            </a:pPr>
            <a:r>
              <a:rPr lang="en-US" altLang="zh-CN" dirty="0" smtClean="0"/>
              <a:t>4.5  </a:t>
            </a:r>
            <a:r>
              <a:rPr lang="zh-CN" altLang="zh-CN" dirty="0"/>
              <a:t>互联网的路由选择协议</a:t>
            </a:r>
          </a:p>
          <a:p>
            <a:pPr>
              <a:lnSpc>
                <a:spcPct val="100000"/>
              </a:lnSpc>
            </a:pPr>
            <a:r>
              <a:rPr lang="en-US" altLang="zh-CN" dirty="0" smtClean="0"/>
              <a:t>4.6  </a:t>
            </a:r>
            <a:r>
              <a:rPr lang="en-US" altLang="zh-CN" dirty="0"/>
              <a:t>IPv6</a:t>
            </a:r>
            <a:endParaRPr lang="zh-CN" altLang="zh-CN" dirty="0"/>
          </a:p>
          <a:p>
            <a:pPr>
              <a:lnSpc>
                <a:spcPct val="100000"/>
              </a:lnSpc>
            </a:pPr>
            <a:r>
              <a:rPr lang="en-US" altLang="zh-CN" dirty="0" smtClean="0"/>
              <a:t>4.7  IP </a:t>
            </a:r>
            <a:r>
              <a:rPr lang="zh-CN" altLang="zh-CN" dirty="0" smtClean="0"/>
              <a:t>多</a:t>
            </a:r>
            <a:r>
              <a:rPr lang="zh-CN" altLang="zh-CN" dirty="0"/>
              <a:t>播</a:t>
            </a:r>
          </a:p>
          <a:p>
            <a:pPr>
              <a:lnSpc>
                <a:spcPct val="100000"/>
              </a:lnSpc>
            </a:pPr>
            <a:r>
              <a:rPr lang="en-US" altLang="zh-CN" dirty="0" smtClean="0"/>
              <a:t>4.8  </a:t>
            </a:r>
            <a:r>
              <a:rPr lang="zh-CN" altLang="zh-CN" dirty="0"/>
              <a:t>虚拟</a:t>
            </a:r>
            <a:r>
              <a:rPr lang="zh-CN" altLang="zh-CN" dirty="0" smtClean="0"/>
              <a:t>专用网</a:t>
            </a:r>
            <a:r>
              <a:rPr lang="en-US" altLang="zh-CN" dirty="0" smtClean="0"/>
              <a:t> VPN </a:t>
            </a:r>
            <a:r>
              <a:rPr lang="zh-CN" altLang="zh-CN" dirty="0" smtClean="0"/>
              <a:t>和</a:t>
            </a:r>
            <a:r>
              <a:rPr lang="zh-CN" altLang="zh-CN" dirty="0"/>
              <a:t>网络</a:t>
            </a:r>
            <a:r>
              <a:rPr lang="zh-CN" altLang="zh-CN" dirty="0" smtClean="0"/>
              <a:t>地址转换</a:t>
            </a:r>
            <a:r>
              <a:rPr lang="en-US" altLang="zh-CN" dirty="0" smtClean="0"/>
              <a:t> NAT</a:t>
            </a:r>
            <a:endParaRPr lang="zh-CN" altLang="zh-CN" dirty="0"/>
          </a:p>
          <a:p>
            <a:pPr>
              <a:lnSpc>
                <a:spcPct val="100000"/>
              </a:lnSpc>
            </a:pPr>
            <a:r>
              <a:rPr lang="en-US" altLang="zh-CN" dirty="0" smtClean="0"/>
              <a:t>4.9  </a:t>
            </a:r>
            <a:r>
              <a:rPr lang="zh-CN" altLang="zh-CN" dirty="0"/>
              <a:t>多协议标记</a:t>
            </a:r>
            <a:r>
              <a:rPr lang="zh-CN" altLang="zh-CN" dirty="0" smtClean="0"/>
              <a:t>交换</a:t>
            </a:r>
            <a:r>
              <a:rPr lang="en-US" altLang="zh-CN" dirty="0" smtClean="0"/>
              <a:t> MPLS</a:t>
            </a:r>
            <a:endParaRPr lang="zh-CN" altLang="zh-CN" dirty="0"/>
          </a:p>
        </p:txBody>
      </p:sp>
    </p:spTree>
    <p:extLst>
      <p:ext uri="{BB962C8B-B14F-4D97-AF65-F5344CB8AC3E}">
        <p14:creationId xmlns:p14="http://schemas.microsoft.com/office/powerpoint/2010/main" val="3338607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Grp="1" noChangeArrowheads="1"/>
          </p:cNvSpPr>
          <p:nvPr>
            <p:ph type="title"/>
          </p:nvPr>
        </p:nvSpPr>
        <p:spPr/>
        <p:txBody>
          <a:bodyPr/>
          <a:lstStyle/>
          <a:p>
            <a:pPr algn="ctr"/>
            <a:r>
              <a:rPr lang="zh-CN" altLang="en-US" sz="4000"/>
              <a:t>从网络层看 </a:t>
            </a:r>
            <a:r>
              <a:rPr lang="en-US" altLang="zh-CN" sz="4000"/>
              <a:t>IP </a:t>
            </a:r>
            <a:r>
              <a:rPr lang="zh-CN" altLang="en-US" sz="4000"/>
              <a:t>数据报的传送 </a:t>
            </a:r>
          </a:p>
        </p:txBody>
      </p:sp>
      <p:sp>
        <p:nvSpPr>
          <p:cNvPr id="972803" name="Rectangle 3"/>
          <p:cNvSpPr>
            <a:spLocks noGrp="1" noChangeArrowheads="1"/>
          </p:cNvSpPr>
          <p:nvPr>
            <p:ph idx="1"/>
          </p:nvPr>
        </p:nvSpPr>
        <p:spPr/>
        <p:txBody>
          <a:bodyPr/>
          <a:lstStyle/>
          <a:p>
            <a:r>
              <a:rPr lang="zh-CN" altLang="en-US"/>
              <a:t>如果我们只从网络层考虑问题，那么 </a:t>
            </a:r>
            <a:r>
              <a:rPr lang="en-US" altLang="zh-CN"/>
              <a:t>IP </a:t>
            </a:r>
            <a:r>
              <a:rPr lang="zh-CN" altLang="en-US"/>
              <a:t>数据报就可以想象是在网络层中传送。</a:t>
            </a:r>
          </a:p>
        </p:txBody>
      </p:sp>
      <p:grpSp>
        <p:nvGrpSpPr>
          <p:cNvPr id="2" name="组合 1"/>
          <p:cNvGrpSpPr/>
          <p:nvPr/>
        </p:nvGrpSpPr>
        <p:grpSpPr>
          <a:xfrm>
            <a:off x="701104" y="2620704"/>
            <a:ext cx="8788400" cy="1384360"/>
            <a:chOff x="701104" y="2620704"/>
            <a:chExt cx="8788400" cy="1384360"/>
          </a:xfrm>
        </p:grpSpPr>
        <p:sp>
          <p:nvSpPr>
            <p:cNvPr id="40" name="Line 4"/>
            <p:cNvSpPr>
              <a:spLocks noChangeShapeType="1"/>
            </p:cNvSpPr>
            <p:nvPr/>
          </p:nvSpPr>
          <p:spPr bwMode="auto">
            <a:xfrm>
              <a:off x="1277366" y="3485892"/>
              <a:ext cx="770413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41" name="Rectangle 5"/>
            <p:cNvSpPr>
              <a:spLocks noChangeArrowheads="1"/>
            </p:cNvSpPr>
            <p:nvPr/>
          </p:nvSpPr>
          <p:spPr bwMode="auto">
            <a:xfrm>
              <a:off x="701104" y="3269992"/>
              <a:ext cx="792162" cy="360362"/>
            </a:xfrm>
            <a:prstGeom prst="rect">
              <a:avLst/>
            </a:prstGeom>
            <a:solidFill>
              <a:srgbClr val="FFCC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mn-lt"/>
                  <a:ea typeface="黑体" pitchFamily="2" charset="-122"/>
                </a:rPr>
                <a:t>网络层</a:t>
              </a:r>
            </a:p>
          </p:txBody>
        </p:sp>
        <p:sp>
          <p:nvSpPr>
            <p:cNvPr id="42" name="Rectangle 6"/>
            <p:cNvSpPr>
              <a:spLocks noChangeArrowheads="1"/>
            </p:cNvSpPr>
            <p:nvPr/>
          </p:nvSpPr>
          <p:spPr bwMode="auto">
            <a:xfrm>
              <a:off x="2033016" y="3269992"/>
              <a:ext cx="792163" cy="360362"/>
            </a:xfrm>
            <a:prstGeom prst="rect">
              <a:avLst/>
            </a:prstGeom>
            <a:solidFill>
              <a:srgbClr val="FFCC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mn-lt"/>
                  <a:ea typeface="黑体" pitchFamily="2" charset="-122"/>
                </a:rPr>
                <a:t>网络层</a:t>
              </a:r>
            </a:p>
          </p:txBody>
        </p:sp>
        <p:sp>
          <p:nvSpPr>
            <p:cNvPr id="43" name="Rectangle 7"/>
            <p:cNvSpPr>
              <a:spLocks noChangeArrowheads="1"/>
            </p:cNvSpPr>
            <p:nvPr/>
          </p:nvSpPr>
          <p:spPr bwMode="auto">
            <a:xfrm>
              <a:off x="4698429" y="3269992"/>
              <a:ext cx="792162" cy="360362"/>
            </a:xfrm>
            <a:prstGeom prst="rect">
              <a:avLst/>
            </a:prstGeom>
            <a:solidFill>
              <a:srgbClr val="FFCC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mn-lt"/>
                  <a:ea typeface="黑体" pitchFamily="2" charset="-122"/>
                </a:rPr>
                <a:t>网络层</a:t>
              </a:r>
            </a:p>
          </p:txBody>
        </p:sp>
        <p:sp>
          <p:nvSpPr>
            <p:cNvPr id="44" name="Rectangle 8"/>
            <p:cNvSpPr>
              <a:spLocks noChangeArrowheads="1"/>
            </p:cNvSpPr>
            <p:nvPr/>
          </p:nvSpPr>
          <p:spPr bwMode="auto">
            <a:xfrm>
              <a:off x="6031929" y="3269992"/>
              <a:ext cx="792162" cy="360362"/>
            </a:xfrm>
            <a:prstGeom prst="rect">
              <a:avLst/>
            </a:prstGeom>
            <a:solidFill>
              <a:srgbClr val="FFCC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mn-lt"/>
                  <a:ea typeface="黑体" pitchFamily="2" charset="-122"/>
                </a:rPr>
                <a:t>网络层</a:t>
              </a:r>
            </a:p>
          </p:txBody>
        </p:sp>
        <p:sp>
          <p:nvSpPr>
            <p:cNvPr id="45" name="Rectangle 9"/>
            <p:cNvSpPr>
              <a:spLocks noChangeArrowheads="1"/>
            </p:cNvSpPr>
            <p:nvPr/>
          </p:nvSpPr>
          <p:spPr bwMode="auto">
            <a:xfrm>
              <a:off x="7363841" y="3269992"/>
              <a:ext cx="792163" cy="360362"/>
            </a:xfrm>
            <a:prstGeom prst="rect">
              <a:avLst/>
            </a:prstGeom>
            <a:solidFill>
              <a:srgbClr val="FFCC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mn-lt"/>
                  <a:ea typeface="黑体" pitchFamily="2" charset="-122"/>
                </a:rPr>
                <a:t>网络层</a:t>
              </a:r>
            </a:p>
          </p:txBody>
        </p:sp>
        <p:sp>
          <p:nvSpPr>
            <p:cNvPr id="46" name="Rectangle 10"/>
            <p:cNvSpPr>
              <a:spLocks noChangeArrowheads="1"/>
            </p:cNvSpPr>
            <p:nvPr/>
          </p:nvSpPr>
          <p:spPr bwMode="auto">
            <a:xfrm>
              <a:off x="8697341" y="3269992"/>
              <a:ext cx="792163" cy="360362"/>
            </a:xfrm>
            <a:prstGeom prst="rect">
              <a:avLst/>
            </a:prstGeom>
            <a:solidFill>
              <a:srgbClr val="FFCC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mn-lt"/>
                  <a:ea typeface="黑体" pitchFamily="2" charset="-122"/>
                </a:rPr>
                <a:t>网络层</a:t>
              </a:r>
            </a:p>
          </p:txBody>
        </p:sp>
        <p:sp>
          <p:nvSpPr>
            <p:cNvPr id="47" name="Rectangle 11"/>
            <p:cNvSpPr>
              <a:spLocks noChangeArrowheads="1"/>
            </p:cNvSpPr>
            <p:nvPr/>
          </p:nvSpPr>
          <p:spPr bwMode="auto">
            <a:xfrm>
              <a:off x="3366516" y="3269992"/>
              <a:ext cx="792163" cy="360362"/>
            </a:xfrm>
            <a:prstGeom prst="rect">
              <a:avLst/>
            </a:prstGeom>
            <a:solidFill>
              <a:srgbClr val="FFCC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mn-lt"/>
                  <a:ea typeface="黑体" pitchFamily="2" charset="-122"/>
                </a:rPr>
                <a:t>网络层</a:t>
              </a:r>
            </a:p>
          </p:txBody>
        </p:sp>
        <p:sp>
          <p:nvSpPr>
            <p:cNvPr id="48" name="Text Box 12"/>
            <p:cNvSpPr txBox="1">
              <a:spLocks noChangeArrowheads="1"/>
            </p:cNvSpPr>
            <p:nvPr/>
          </p:nvSpPr>
          <p:spPr bwMode="auto">
            <a:xfrm>
              <a:off x="1085786" y="2620704"/>
              <a:ext cx="12715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99"/>
                  </a:solidFill>
                  <a:effectLst/>
                  <a:uLnTx/>
                  <a:uFillTx/>
                  <a:latin typeface="+mn-lt"/>
                  <a:ea typeface="黑体" pitchFamily="2" charset="-122"/>
                </a:rPr>
                <a:t>IP </a:t>
              </a: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数据报</a:t>
              </a:r>
            </a:p>
          </p:txBody>
        </p:sp>
        <p:sp>
          <p:nvSpPr>
            <p:cNvPr id="49" name="Text Box 13"/>
            <p:cNvSpPr txBox="1">
              <a:spLocks noChangeArrowheads="1"/>
            </p:cNvSpPr>
            <p:nvPr/>
          </p:nvSpPr>
          <p:spPr bwMode="auto">
            <a:xfrm>
              <a:off x="877316" y="360495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C00000"/>
                  </a:solidFill>
                  <a:effectLst/>
                  <a:uLnTx/>
                  <a:uFillTx/>
                  <a:latin typeface="+mn-lt"/>
                  <a:ea typeface="黑体" pitchFamily="2" charset="-122"/>
                </a:rPr>
                <a:t>H</a:t>
              </a:r>
              <a:r>
                <a:rPr kumimoji="0" lang="en-US" altLang="zh-CN" sz="2000" b="1" i="0" u="none" strike="noStrike" kern="0" cap="none" spc="0" normalizeH="0" baseline="-25000" noProof="0" dirty="0">
                  <a:ln>
                    <a:noFill/>
                  </a:ln>
                  <a:solidFill>
                    <a:srgbClr val="C00000"/>
                  </a:solidFill>
                  <a:effectLst/>
                  <a:uLnTx/>
                  <a:uFillTx/>
                  <a:latin typeface="+mn-lt"/>
                  <a:ea typeface="黑体" pitchFamily="2" charset="-122"/>
                </a:rPr>
                <a:t>1</a:t>
              </a:r>
            </a:p>
          </p:txBody>
        </p:sp>
        <p:sp>
          <p:nvSpPr>
            <p:cNvPr id="50" name="Text Box 14"/>
            <p:cNvSpPr txBox="1">
              <a:spLocks noChangeArrowheads="1"/>
            </p:cNvSpPr>
            <p:nvPr/>
          </p:nvSpPr>
          <p:spPr bwMode="auto">
            <a:xfrm>
              <a:off x="2225104" y="360495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99"/>
                  </a:solidFill>
                  <a:effectLst/>
                  <a:uLnTx/>
                  <a:uFillTx/>
                  <a:latin typeface="+mn-lt"/>
                  <a:ea typeface="黑体" pitchFamily="2" charset="-122"/>
                </a:rPr>
                <a:t>R</a:t>
              </a:r>
              <a:r>
                <a:rPr kumimoji="0" lang="en-US" altLang="zh-CN" sz="2000" b="1" i="0" u="none" strike="noStrike" kern="0" cap="none" spc="0" normalizeH="0" baseline="-25000" noProof="0">
                  <a:ln>
                    <a:noFill/>
                  </a:ln>
                  <a:solidFill>
                    <a:srgbClr val="000099"/>
                  </a:solidFill>
                  <a:effectLst/>
                  <a:uLnTx/>
                  <a:uFillTx/>
                  <a:latin typeface="+mn-lt"/>
                  <a:ea typeface="黑体" pitchFamily="2" charset="-122"/>
                </a:rPr>
                <a:t>1</a:t>
              </a:r>
            </a:p>
          </p:txBody>
        </p:sp>
        <p:sp>
          <p:nvSpPr>
            <p:cNvPr id="51" name="Text Box 15"/>
            <p:cNvSpPr txBox="1">
              <a:spLocks noChangeArrowheads="1"/>
            </p:cNvSpPr>
            <p:nvPr/>
          </p:nvSpPr>
          <p:spPr bwMode="auto">
            <a:xfrm>
              <a:off x="3561779" y="360495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99"/>
                  </a:solidFill>
                  <a:effectLst/>
                  <a:uLnTx/>
                  <a:uFillTx/>
                  <a:latin typeface="+mn-lt"/>
                  <a:ea typeface="黑体" pitchFamily="2" charset="-122"/>
                </a:rPr>
                <a:t>R</a:t>
              </a:r>
              <a:r>
                <a:rPr kumimoji="0" lang="en-US" altLang="zh-CN" sz="2000" b="1" i="0" u="none" strike="noStrike" kern="0" cap="none" spc="0" normalizeH="0" baseline="-25000" noProof="0">
                  <a:ln>
                    <a:noFill/>
                  </a:ln>
                  <a:solidFill>
                    <a:srgbClr val="000099"/>
                  </a:solidFill>
                  <a:effectLst/>
                  <a:uLnTx/>
                  <a:uFillTx/>
                  <a:latin typeface="+mn-lt"/>
                  <a:ea typeface="黑体" pitchFamily="2" charset="-122"/>
                </a:rPr>
                <a:t>2</a:t>
              </a:r>
            </a:p>
          </p:txBody>
        </p:sp>
        <p:sp>
          <p:nvSpPr>
            <p:cNvPr id="52" name="Text Box 16"/>
            <p:cNvSpPr txBox="1">
              <a:spLocks noChangeArrowheads="1"/>
            </p:cNvSpPr>
            <p:nvPr/>
          </p:nvSpPr>
          <p:spPr bwMode="auto">
            <a:xfrm>
              <a:off x="4898454" y="360495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99"/>
                  </a:solidFill>
                  <a:effectLst/>
                  <a:uLnTx/>
                  <a:uFillTx/>
                  <a:latin typeface="+mn-lt"/>
                  <a:ea typeface="黑体" pitchFamily="2" charset="-122"/>
                </a:rPr>
                <a:t>R</a:t>
              </a:r>
              <a:r>
                <a:rPr kumimoji="0" lang="en-US" altLang="zh-CN" sz="2000" b="1" i="0" u="none" strike="noStrike" kern="0" cap="none" spc="0" normalizeH="0" baseline="-25000" noProof="0" dirty="0">
                  <a:ln>
                    <a:noFill/>
                  </a:ln>
                  <a:solidFill>
                    <a:srgbClr val="000099"/>
                  </a:solidFill>
                  <a:effectLst/>
                  <a:uLnTx/>
                  <a:uFillTx/>
                  <a:latin typeface="+mn-lt"/>
                  <a:ea typeface="黑体" pitchFamily="2" charset="-122"/>
                </a:rPr>
                <a:t>3</a:t>
              </a:r>
            </a:p>
          </p:txBody>
        </p:sp>
        <p:sp>
          <p:nvSpPr>
            <p:cNvPr id="53" name="Text Box 17"/>
            <p:cNvSpPr txBox="1">
              <a:spLocks noChangeArrowheads="1"/>
            </p:cNvSpPr>
            <p:nvPr/>
          </p:nvSpPr>
          <p:spPr bwMode="auto">
            <a:xfrm>
              <a:off x="6235129" y="360495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99"/>
                  </a:solidFill>
                  <a:effectLst/>
                  <a:uLnTx/>
                  <a:uFillTx/>
                  <a:latin typeface="+mn-lt"/>
                  <a:ea typeface="黑体" pitchFamily="2" charset="-122"/>
                </a:rPr>
                <a:t>R</a:t>
              </a:r>
              <a:r>
                <a:rPr kumimoji="0" lang="en-US" altLang="zh-CN" sz="2000" b="1" i="0" u="none" strike="noStrike" kern="0" cap="none" spc="0" normalizeH="0" baseline="-25000" noProof="0">
                  <a:ln>
                    <a:noFill/>
                  </a:ln>
                  <a:solidFill>
                    <a:srgbClr val="000099"/>
                  </a:solidFill>
                  <a:effectLst/>
                  <a:uLnTx/>
                  <a:uFillTx/>
                  <a:latin typeface="+mn-lt"/>
                  <a:ea typeface="黑体" pitchFamily="2" charset="-122"/>
                </a:rPr>
                <a:t>4</a:t>
              </a:r>
            </a:p>
          </p:txBody>
        </p:sp>
        <p:sp>
          <p:nvSpPr>
            <p:cNvPr id="54" name="Text Box 18"/>
            <p:cNvSpPr txBox="1">
              <a:spLocks noChangeArrowheads="1"/>
            </p:cNvSpPr>
            <p:nvPr/>
          </p:nvSpPr>
          <p:spPr bwMode="auto">
            <a:xfrm>
              <a:off x="7571804" y="360495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99"/>
                  </a:solidFill>
                  <a:effectLst/>
                  <a:uLnTx/>
                  <a:uFillTx/>
                  <a:latin typeface="+mn-lt"/>
                  <a:ea typeface="黑体" pitchFamily="2" charset="-122"/>
                </a:rPr>
                <a:t>R</a:t>
              </a:r>
              <a:r>
                <a:rPr kumimoji="0" lang="en-US" altLang="zh-CN" sz="2000" b="1" i="0" u="none" strike="noStrike" kern="0" cap="none" spc="0" normalizeH="0" baseline="-25000" noProof="0">
                  <a:ln>
                    <a:noFill/>
                  </a:ln>
                  <a:solidFill>
                    <a:srgbClr val="000099"/>
                  </a:solidFill>
                  <a:effectLst/>
                  <a:uLnTx/>
                  <a:uFillTx/>
                  <a:latin typeface="+mn-lt"/>
                  <a:ea typeface="黑体" pitchFamily="2" charset="-122"/>
                </a:rPr>
                <a:t>5</a:t>
              </a:r>
            </a:p>
          </p:txBody>
        </p:sp>
        <p:sp>
          <p:nvSpPr>
            <p:cNvPr id="55" name="Text Box 19"/>
            <p:cNvSpPr txBox="1">
              <a:spLocks noChangeArrowheads="1"/>
            </p:cNvSpPr>
            <p:nvPr/>
          </p:nvSpPr>
          <p:spPr bwMode="auto">
            <a:xfrm>
              <a:off x="8910066" y="360495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C00000"/>
                  </a:solidFill>
                  <a:effectLst/>
                  <a:uLnTx/>
                  <a:uFillTx/>
                  <a:latin typeface="+mn-lt"/>
                  <a:ea typeface="黑体" pitchFamily="2" charset="-122"/>
                </a:rPr>
                <a:t>H</a:t>
              </a:r>
              <a:r>
                <a:rPr kumimoji="0" lang="en-US" altLang="zh-CN" sz="2000" b="1" i="0" u="none" strike="noStrike" kern="0" cap="none" spc="0" normalizeH="0" baseline="-25000" noProof="0" dirty="0">
                  <a:ln>
                    <a:noFill/>
                  </a:ln>
                  <a:solidFill>
                    <a:srgbClr val="C00000"/>
                  </a:solidFill>
                  <a:effectLst/>
                  <a:uLnTx/>
                  <a:uFillTx/>
                  <a:latin typeface="+mn-lt"/>
                  <a:ea typeface="黑体" pitchFamily="2" charset="-122"/>
                </a:rPr>
                <a:t>2</a:t>
              </a:r>
            </a:p>
          </p:txBody>
        </p:sp>
        <p:grpSp>
          <p:nvGrpSpPr>
            <p:cNvPr id="56" name="Group 20"/>
            <p:cNvGrpSpPr>
              <a:grpSpLocks/>
            </p:cNvGrpSpPr>
            <p:nvPr/>
          </p:nvGrpSpPr>
          <p:grpSpPr bwMode="auto">
            <a:xfrm>
              <a:off x="1493266" y="2982654"/>
              <a:ext cx="720725" cy="215900"/>
              <a:chOff x="1156" y="2432"/>
              <a:chExt cx="454" cy="136"/>
            </a:xfrm>
          </p:grpSpPr>
          <p:sp>
            <p:nvSpPr>
              <p:cNvPr id="57" name="Rectangle 21"/>
              <p:cNvSpPr>
                <a:spLocks noChangeArrowheads="1"/>
              </p:cNvSpPr>
              <p:nvPr/>
            </p:nvSpPr>
            <p:spPr bwMode="auto">
              <a:xfrm>
                <a:off x="1156" y="2432"/>
                <a:ext cx="318" cy="13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58" name="Line 22"/>
              <p:cNvSpPr>
                <a:spLocks noChangeShapeType="1"/>
              </p:cNvSpPr>
              <p:nvPr/>
            </p:nvSpPr>
            <p:spPr bwMode="auto">
              <a:xfrm>
                <a:off x="1429" y="2500"/>
                <a:ext cx="181" cy="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59" name="Group 23"/>
            <p:cNvGrpSpPr>
              <a:grpSpLocks/>
            </p:cNvGrpSpPr>
            <p:nvPr/>
          </p:nvGrpSpPr>
          <p:grpSpPr bwMode="auto">
            <a:xfrm>
              <a:off x="2831529" y="2982654"/>
              <a:ext cx="720725" cy="215900"/>
              <a:chOff x="1156" y="2432"/>
              <a:chExt cx="454" cy="136"/>
            </a:xfrm>
          </p:grpSpPr>
          <p:sp>
            <p:nvSpPr>
              <p:cNvPr id="60" name="Rectangle 24"/>
              <p:cNvSpPr>
                <a:spLocks noChangeArrowheads="1"/>
              </p:cNvSpPr>
              <p:nvPr/>
            </p:nvSpPr>
            <p:spPr bwMode="auto">
              <a:xfrm>
                <a:off x="1156" y="2432"/>
                <a:ext cx="318" cy="13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61" name="Line 25"/>
              <p:cNvSpPr>
                <a:spLocks noChangeShapeType="1"/>
              </p:cNvSpPr>
              <p:nvPr/>
            </p:nvSpPr>
            <p:spPr bwMode="auto">
              <a:xfrm>
                <a:off x="1429" y="2500"/>
                <a:ext cx="181" cy="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62" name="Group 26"/>
            <p:cNvGrpSpPr>
              <a:grpSpLocks/>
            </p:cNvGrpSpPr>
            <p:nvPr/>
          </p:nvGrpSpPr>
          <p:grpSpPr bwMode="auto">
            <a:xfrm>
              <a:off x="4171379" y="2982654"/>
              <a:ext cx="720725" cy="215900"/>
              <a:chOff x="1156" y="2432"/>
              <a:chExt cx="454" cy="136"/>
            </a:xfrm>
          </p:grpSpPr>
          <p:sp>
            <p:nvSpPr>
              <p:cNvPr id="63" name="Rectangle 27"/>
              <p:cNvSpPr>
                <a:spLocks noChangeArrowheads="1"/>
              </p:cNvSpPr>
              <p:nvPr/>
            </p:nvSpPr>
            <p:spPr bwMode="auto">
              <a:xfrm>
                <a:off x="1156" y="2432"/>
                <a:ext cx="318" cy="13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64" name="Line 28"/>
              <p:cNvSpPr>
                <a:spLocks noChangeShapeType="1"/>
              </p:cNvSpPr>
              <p:nvPr/>
            </p:nvSpPr>
            <p:spPr bwMode="auto">
              <a:xfrm>
                <a:off x="1429" y="2500"/>
                <a:ext cx="181" cy="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65" name="Group 29"/>
            <p:cNvGrpSpPr>
              <a:grpSpLocks/>
            </p:cNvGrpSpPr>
            <p:nvPr/>
          </p:nvGrpSpPr>
          <p:grpSpPr bwMode="auto">
            <a:xfrm>
              <a:off x="5509641" y="2982654"/>
              <a:ext cx="720725" cy="215900"/>
              <a:chOff x="1156" y="2432"/>
              <a:chExt cx="454" cy="136"/>
            </a:xfrm>
          </p:grpSpPr>
          <p:sp>
            <p:nvSpPr>
              <p:cNvPr id="66" name="Rectangle 30"/>
              <p:cNvSpPr>
                <a:spLocks noChangeArrowheads="1"/>
              </p:cNvSpPr>
              <p:nvPr/>
            </p:nvSpPr>
            <p:spPr bwMode="auto">
              <a:xfrm>
                <a:off x="1156" y="2432"/>
                <a:ext cx="318" cy="13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67" name="Line 31"/>
              <p:cNvSpPr>
                <a:spLocks noChangeShapeType="1"/>
              </p:cNvSpPr>
              <p:nvPr/>
            </p:nvSpPr>
            <p:spPr bwMode="auto">
              <a:xfrm>
                <a:off x="1429" y="2500"/>
                <a:ext cx="181" cy="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68" name="Group 32"/>
            <p:cNvGrpSpPr>
              <a:grpSpLocks/>
            </p:cNvGrpSpPr>
            <p:nvPr/>
          </p:nvGrpSpPr>
          <p:grpSpPr bwMode="auto">
            <a:xfrm>
              <a:off x="6849491" y="2982654"/>
              <a:ext cx="720725" cy="215900"/>
              <a:chOff x="1156" y="2432"/>
              <a:chExt cx="454" cy="136"/>
            </a:xfrm>
          </p:grpSpPr>
          <p:sp>
            <p:nvSpPr>
              <p:cNvPr id="69" name="Rectangle 33"/>
              <p:cNvSpPr>
                <a:spLocks noChangeArrowheads="1"/>
              </p:cNvSpPr>
              <p:nvPr/>
            </p:nvSpPr>
            <p:spPr bwMode="auto">
              <a:xfrm>
                <a:off x="1156" y="2432"/>
                <a:ext cx="318" cy="13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0" name="Line 34"/>
              <p:cNvSpPr>
                <a:spLocks noChangeShapeType="1"/>
              </p:cNvSpPr>
              <p:nvPr/>
            </p:nvSpPr>
            <p:spPr bwMode="auto">
              <a:xfrm>
                <a:off x="1429" y="2500"/>
                <a:ext cx="181" cy="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71" name="Group 35"/>
            <p:cNvGrpSpPr>
              <a:grpSpLocks/>
            </p:cNvGrpSpPr>
            <p:nvPr/>
          </p:nvGrpSpPr>
          <p:grpSpPr bwMode="auto">
            <a:xfrm>
              <a:off x="8189341" y="2982654"/>
              <a:ext cx="720725" cy="215900"/>
              <a:chOff x="1156" y="2432"/>
              <a:chExt cx="454" cy="136"/>
            </a:xfrm>
          </p:grpSpPr>
          <p:sp>
            <p:nvSpPr>
              <p:cNvPr id="72" name="Rectangle 36"/>
              <p:cNvSpPr>
                <a:spLocks noChangeArrowheads="1"/>
              </p:cNvSpPr>
              <p:nvPr/>
            </p:nvSpPr>
            <p:spPr bwMode="auto">
              <a:xfrm>
                <a:off x="1156" y="2432"/>
                <a:ext cx="318" cy="13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3" name="Line 37"/>
              <p:cNvSpPr>
                <a:spLocks noChangeShapeType="1"/>
              </p:cNvSpPr>
              <p:nvPr/>
            </p:nvSpPr>
            <p:spPr bwMode="auto">
              <a:xfrm>
                <a:off x="1429" y="2500"/>
                <a:ext cx="181" cy="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spTree>
    <p:extLst>
      <p:ext uri="{BB962C8B-B14F-4D97-AF65-F5344CB8AC3E}">
        <p14:creationId xmlns:p14="http://schemas.microsoft.com/office/powerpoint/2010/main" val="6944640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zh-CN" dirty="0"/>
              <a:t>4.2.2  </a:t>
            </a:r>
            <a:r>
              <a:rPr lang="zh-CN" altLang="en-US" dirty="0"/>
              <a:t>分类的 </a:t>
            </a:r>
            <a:r>
              <a:rPr lang="en-US" altLang="zh-CN" dirty="0"/>
              <a:t>IP </a:t>
            </a:r>
            <a:r>
              <a:rPr lang="zh-CN" altLang="en-US" dirty="0" smtClean="0"/>
              <a:t>地址</a:t>
            </a:r>
            <a:endParaRPr lang="zh-CN" altLang="en-US" dirty="0"/>
          </a:p>
        </p:txBody>
      </p:sp>
      <p:sp>
        <p:nvSpPr>
          <p:cNvPr id="141315" name="Rectangle 3"/>
          <p:cNvSpPr>
            <a:spLocks noGrp="1" noChangeArrowheads="1"/>
          </p:cNvSpPr>
          <p:nvPr>
            <p:ph idx="1"/>
          </p:nvPr>
        </p:nvSpPr>
        <p:spPr/>
        <p:txBody>
          <a:bodyPr/>
          <a:lstStyle/>
          <a:p>
            <a:r>
              <a:rPr lang="zh-CN" altLang="zh-CN" dirty="0" smtClean="0"/>
              <a:t>在</a:t>
            </a:r>
            <a:r>
              <a:rPr lang="en-US" altLang="zh-CN" dirty="0" smtClean="0"/>
              <a:t> TCP/IP </a:t>
            </a:r>
            <a:r>
              <a:rPr lang="zh-CN" altLang="zh-CN" dirty="0" smtClean="0"/>
              <a:t>体系</a:t>
            </a:r>
            <a:r>
              <a:rPr lang="zh-CN" altLang="zh-CN" dirty="0"/>
              <a:t>中，</a:t>
            </a:r>
            <a:r>
              <a:rPr lang="en-US" altLang="zh-CN" dirty="0" smtClean="0"/>
              <a:t>IP </a:t>
            </a:r>
            <a:r>
              <a:rPr lang="zh-CN" altLang="zh-CN" dirty="0" smtClean="0"/>
              <a:t>地址</a:t>
            </a:r>
            <a:r>
              <a:rPr lang="zh-CN" altLang="zh-CN" dirty="0"/>
              <a:t>是一个最基本的</a:t>
            </a:r>
            <a:r>
              <a:rPr lang="zh-CN" altLang="zh-CN" dirty="0" smtClean="0"/>
              <a:t>概念</a:t>
            </a:r>
            <a:r>
              <a:rPr lang="zh-CN" altLang="en-US" dirty="0" smtClean="0"/>
              <a:t>。</a:t>
            </a:r>
            <a:endParaRPr lang="en-US" altLang="zh-CN" dirty="0" smtClean="0"/>
          </a:p>
          <a:p>
            <a:pPr algn="just"/>
            <a:r>
              <a:rPr lang="zh-CN" altLang="en-US" dirty="0" smtClean="0"/>
              <a:t>本部分重点学习：</a:t>
            </a:r>
            <a:endParaRPr lang="en-US" altLang="zh-CN" dirty="0" smtClean="0"/>
          </a:p>
          <a:p>
            <a:pPr lvl="1" algn="just"/>
            <a:r>
              <a:rPr lang="en-US" altLang="zh-CN" dirty="0" smtClean="0">
                <a:solidFill>
                  <a:srgbClr val="0000FF"/>
                </a:solidFill>
              </a:rPr>
              <a:t>1. IP </a:t>
            </a:r>
            <a:r>
              <a:rPr lang="zh-CN" altLang="zh-CN" dirty="0" smtClean="0">
                <a:solidFill>
                  <a:srgbClr val="0000FF"/>
                </a:solidFill>
              </a:rPr>
              <a:t>地址</a:t>
            </a:r>
            <a:r>
              <a:rPr lang="zh-CN" altLang="zh-CN" dirty="0">
                <a:solidFill>
                  <a:srgbClr val="0000FF"/>
                </a:solidFill>
              </a:rPr>
              <a:t>及其表示</a:t>
            </a:r>
            <a:r>
              <a:rPr lang="zh-CN" altLang="zh-CN" dirty="0" smtClean="0">
                <a:solidFill>
                  <a:srgbClr val="0000FF"/>
                </a:solidFill>
              </a:rPr>
              <a:t>方法</a:t>
            </a:r>
            <a:endParaRPr lang="en-US" altLang="zh-CN" dirty="0" smtClean="0">
              <a:solidFill>
                <a:srgbClr val="0000FF"/>
              </a:solidFill>
            </a:endParaRPr>
          </a:p>
          <a:p>
            <a:pPr lvl="1" algn="just"/>
            <a:r>
              <a:rPr lang="en-US" altLang="zh-CN" dirty="0">
                <a:solidFill>
                  <a:srgbClr val="0000FF"/>
                </a:solidFill>
              </a:rPr>
              <a:t>2. </a:t>
            </a:r>
            <a:r>
              <a:rPr lang="zh-CN" altLang="zh-CN" dirty="0">
                <a:solidFill>
                  <a:srgbClr val="0000FF"/>
                </a:solidFill>
              </a:rPr>
              <a:t>常用的三种类</a:t>
            </a:r>
            <a:r>
              <a:rPr lang="zh-CN" altLang="zh-CN" dirty="0" smtClean="0">
                <a:solidFill>
                  <a:srgbClr val="0000FF"/>
                </a:solidFill>
              </a:rPr>
              <a:t>别的</a:t>
            </a:r>
            <a:r>
              <a:rPr lang="en-US" altLang="zh-CN" dirty="0" smtClean="0">
                <a:solidFill>
                  <a:srgbClr val="0000FF"/>
                </a:solidFill>
              </a:rPr>
              <a:t> IP </a:t>
            </a:r>
            <a:r>
              <a:rPr lang="zh-CN" altLang="zh-CN" dirty="0" smtClean="0">
                <a:solidFill>
                  <a:srgbClr val="0000FF"/>
                </a:solidFill>
              </a:rPr>
              <a:t>地址</a:t>
            </a:r>
            <a:endParaRPr lang="en-US" altLang="zh-CN" dirty="0" smtClean="0">
              <a:solidFill>
                <a:srgbClr val="0000FF"/>
              </a:solidFill>
            </a:endParaRPr>
          </a:p>
          <a:p>
            <a:pPr algn="just"/>
            <a:endParaRPr lang="zh-CN" altLang="en-US" dirty="0"/>
          </a:p>
        </p:txBody>
      </p:sp>
    </p:spTree>
    <p:extLst>
      <p:ext uri="{BB962C8B-B14F-4D97-AF65-F5344CB8AC3E}">
        <p14:creationId xmlns:p14="http://schemas.microsoft.com/office/powerpoint/2010/main" val="1409039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zh-CN" dirty="0" smtClean="0"/>
              <a:t>1</a:t>
            </a:r>
            <a:r>
              <a:rPr lang="en-US" altLang="zh-CN" dirty="0"/>
              <a:t>.   IP </a:t>
            </a:r>
            <a:r>
              <a:rPr lang="zh-CN" altLang="en-US" dirty="0"/>
              <a:t>地址及其表示方法 </a:t>
            </a:r>
          </a:p>
        </p:txBody>
      </p:sp>
      <p:sp>
        <p:nvSpPr>
          <p:cNvPr id="141315" name="Rectangle 3"/>
          <p:cNvSpPr>
            <a:spLocks noGrp="1" noChangeArrowheads="1"/>
          </p:cNvSpPr>
          <p:nvPr>
            <p:ph idx="1"/>
          </p:nvPr>
        </p:nvSpPr>
        <p:spPr/>
        <p:txBody>
          <a:bodyPr/>
          <a:lstStyle/>
          <a:p>
            <a:r>
              <a:rPr lang="zh-CN" altLang="en-US" dirty="0"/>
              <a:t>我们把整个因特网看成为一个单一的、抽象的网络</a:t>
            </a:r>
            <a:r>
              <a:rPr lang="zh-CN" altLang="en-US" dirty="0" smtClean="0"/>
              <a:t>。</a:t>
            </a:r>
            <a:endParaRPr lang="en-US" altLang="zh-CN" dirty="0" smtClean="0"/>
          </a:p>
          <a:p>
            <a:r>
              <a:rPr lang="en-US" altLang="zh-CN" dirty="0" smtClean="0"/>
              <a:t>IP </a:t>
            </a:r>
            <a:r>
              <a:rPr lang="zh-CN" altLang="en-US" dirty="0"/>
              <a:t>地址就是给每个连接</a:t>
            </a:r>
            <a:r>
              <a:rPr lang="zh-CN" altLang="en-US" dirty="0" smtClean="0"/>
              <a:t>在互联网上</a:t>
            </a:r>
            <a:r>
              <a:rPr lang="zh-CN" altLang="en-US" dirty="0"/>
              <a:t>的主机（或路由器）分配一个在全世界范围是唯一的 </a:t>
            </a:r>
            <a:r>
              <a:rPr lang="en-US" altLang="zh-CN" dirty="0"/>
              <a:t>32 </a:t>
            </a:r>
            <a:r>
              <a:rPr lang="zh-CN" altLang="en-US" dirty="0"/>
              <a:t>位的标识符。</a:t>
            </a:r>
          </a:p>
          <a:p>
            <a:r>
              <a:rPr lang="en-US" altLang="zh-CN" dirty="0"/>
              <a:t>IP </a:t>
            </a:r>
            <a:r>
              <a:rPr lang="zh-CN" altLang="en-US" dirty="0"/>
              <a:t>地址现在</a:t>
            </a:r>
            <a:r>
              <a:rPr lang="zh-CN" altLang="en-US" dirty="0" smtClean="0"/>
              <a:t>由</a:t>
            </a:r>
            <a:r>
              <a:rPr lang="zh-CN" altLang="zh-CN" dirty="0">
                <a:solidFill>
                  <a:srgbClr val="FF0000"/>
                </a:solidFill>
              </a:rPr>
              <a:t>互联网名字和数字分配机构</a:t>
            </a:r>
            <a:r>
              <a:rPr lang="en-US" altLang="zh-CN" dirty="0" smtClean="0"/>
              <a:t>ICANN </a:t>
            </a:r>
            <a:r>
              <a:rPr lang="en-US" altLang="zh-CN" dirty="0"/>
              <a:t>(Internet Corporation for Assigned Names and Numbers)</a:t>
            </a:r>
            <a:r>
              <a:rPr lang="zh-CN" altLang="en-US" dirty="0"/>
              <a:t>进行</a:t>
            </a:r>
            <a:r>
              <a:rPr lang="zh-CN" altLang="en-US" dirty="0" smtClean="0"/>
              <a:t>分配。 </a:t>
            </a:r>
            <a:endParaRPr lang="zh-CN" altLang="en-US" dirty="0"/>
          </a:p>
        </p:txBody>
      </p:sp>
    </p:spTree>
    <p:extLst>
      <p:ext uri="{BB962C8B-B14F-4D97-AF65-F5344CB8AC3E}">
        <p14:creationId xmlns:p14="http://schemas.microsoft.com/office/powerpoint/2010/main" val="29774544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en-US" altLang="zh-CN" dirty="0"/>
              <a:t>IP </a:t>
            </a:r>
            <a:r>
              <a:rPr lang="zh-CN" altLang="en-US" dirty="0"/>
              <a:t>地址的编址方法 </a:t>
            </a:r>
          </a:p>
        </p:txBody>
      </p:sp>
      <p:sp>
        <p:nvSpPr>
          <p:cNvPr id="143363" name="Rectangle 3"/>
          <p:cNvSpPr>
            <a:spLocks noGrp="1" noChangeArrowheads="1"/>
          </p:cNvSpPr>
          <p:nvPr>
            <p:ph idx="1"/>
          </p:nvPr>
        </p:nvSpPr>
        <p:spPr/>
        <p:txBody>
          <a:bodyPr/>
          <a:lstStyle/>
          <a:p>
            <a:r>
              <a:rPr lang="zh-CN" altLang="en-US" dirty="0">
                <a:solidFill>
                  <a:srgbClr val="FF0000"/>
                </a:solidFill>
              </a:rPr>
              <a:t>分类的 </a:t>
            </a:r>
            <a:r>
              <a:rPr lang="en-US" altLang="zh-CN" dirty="0">
                <a:solidFill>
                  <a:srgbClr val="FF0000"/>
                </a:solidFill>
              </a:rPr>
              <a:t>IP </a:t>
            </a:r>
            <a:r>
              <a:rPr lang="zh-CN" altLang="en-US" dirty="0">
                <a:solidFill>
                  <a:srgbClr val="FF0000"/>
                </a:solidFill>
              </a:rPr>
              <a:t>地址。</a:t>
            </a:r>
            <a:r>
              <a:rPr lang="zh-CN" altLang="en-US" dirty="0"/>
              <a:t>这是</a:t>
            </a:r>
            <a:r>
              <a:rPr lang="zh-CN" altLang="en-US" dirty="0">
                <a:solidFill>
                  <a:srgbClr val="0000FF"/>
                </a:solidFill>
              </a:rPr>
              <a:t>最基本的编址方法，</a:t>
            </a:r>
            <a:r>
              <a:rPr lang="zh-CN" altLang="en-US" dirty="0"/>
              <a:t>在 </a:t>
            </a:r>
            <a:r>
              <a:rPr lang="en-US" altLang="zh-CN" dirty="0"/>
              <a:t>1981 </a:t>
            </a:r>
            <a:r>
              <a:rPr lang="zh-CN" altLang="en-US" dirty="0"/>
              <a:t>年就通过了相应的标准协议。</a:t>
            </a:r>
          </a:p>
          <a:p>
            <a:r>
              <a:rPr lang="zh-CN" altLang="en-US" dirty="0">
                <a:solidFill>
                  <a:srgbClr val="FF0000"/>
                </a:solidFill>
              </a:rPr>
              <a:t>子网的划分。</a:t>
            </a:r>
            <a:r>
              <a:rPr lang="zh-CN" altLang="en-US" dirty="0"/>
              <a:t>这是对最基本的编址方法的</a:t>
            </a:r>
            <a:r>
              <a:rPr lang="zh-CN" altLang="en-US" dirty="0">
                <a:solidFill>
                  <a:srgbClr val="0000FF"/>
                </a:solidFill>
              </a:rPr>
              <a:t>改进，</a:t>
            </a:r>
            <a:r>
              <a:rPr lang="zh-CN" altLang="en-US" dirty="0"/>
              <a:t>其标准</a:t>
            </a:r>
            <a:r>
              <a:rPr lang="en-US" altLang="zh-CN" dirty="0"/>
              <a:t>[RFC 950</a:t>
            </a:r>
            <a:r>
              <a:rPr lang="en-US" altLang="zh-CN" dirty="0" smtClean="0"/>
              <a:t>] </a:t>
            </a:r>
            <a:r>
              <a:rPr lang="zh-CN" altLang="en-US" dirty="0" smtClean="0"/>
              <a:t>在 </a:t>
            </a:r>
            <a:r>
              <a:rPr lang="en-US" altLang="zh-CN" dirty="0"/>
              <a:t>1985 </a:t>
            </a:r>
            <a:r>
              <a:rPr lang="zh-CN" altLang="en-US" dirty="0"/>
              <a:t>年通过。</a:t>
            </a:r>
          </a:p>
          <a:p>
            <a:r>
              <a:rPr lang="zh-CN" altLang="en-US" dirty="0">
                <a:solidFill>
                  <a:srgbClr val="FF0000"/>
                </a:solidFill>
              </a:rPr>
              <a:t>构成超网。</a:t>
            </a:r>
            <a:r>
              <a:rPr lang="zh-CN" altLang="en-US" dirty="0"/>
              <a:t>这是比较新的</a:t>
            </a:r>
            <a:r>
              <a:rPr lang="zh-CN" altLang="en-US" dirty="0">
                <a:solidFill>
                  <a:srgbClr val="0000FF"/>
                </a:solidFill>
              </a:rPr>
              <a:t>无分类编址方法。</a:t>
            </a:r>
            <a:r>
              <a:rPr lang="en-US" altLang="zh-CN" dirty="0"/>
              <a:t>1993 </a:t>
            </a:r>
            <a:r>
              <a:rPr lang="zh-CN" altLang="en-US" dirty="0"/>
              <a:t>年提出后很快就得到推广应用。</a:t>
            </a:r>
          </a:p>
        </p:txBody>
      </p:sp>
    </p:spTree>
    <p:extLst>
      <p:ext uri="{BB962C8B-B14F-4D97-AF65-F5344CB8AC3E}">
        <p14:creationId xmlns:p14="http://schemas.microsoft.com/office/powerpoint/2010/main" val="4208380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marL="838200" indent="-838200" algn="ctr"/>
            <a:r>
              <a:rPr lang="zh-CN" altLang="en-US"/>
              <a:t>分类 </a:t>
            </a:r>
            <a:r>
              <a:rPr lang="en-US" altLang="zh-CN"/>
              <a:t>IP </a:t>
            </a:r>
            <a:r>
              <a:rPr lang="zh-CN" altLang="en-US"/>
              <a:t>地址 </a:t>
            </a:r>
          </a:p>
        </p:txBody>
      </p:sp>
      <p:sp>
        <p:nvSpPr>
          <p:cNvPr id="144387" name="Rectangle 3"/>
          <p:cNvSpPr>
            <a:spLocks noGrp="1" noChangeArrowheads="1"/>
          </p:cNvSpPr>
          <p:nvPr>
            <p:ph idx="1"/>
          </p:nvPr>
        </p:nvSpPr>
        <p:spPr/>
        <p:txBody>
          <a:bodyPr/>
          <a:lstStyle/>
          <a:p>
            <a:r>
              <a:rPr lang="zh-CN" altLang="zh-CN" dirty="0"/>
              <a:t>将</a:t>
            </a:r>
            <a:r>
              <a:rPr lang="en-US" altLang="zh-CN" dirty="0"/>
              <a:t>IP</a:t>
            </a:r>
            <a:r>
              <a:rPr lang="zh-CN" altLang="zh-CN" dirty="0"/>
              <a:t>地址划分为若干个固定</a:t>
            </a:r>
            <a:r>
              <a:rPr lang="zh-CN" altLang="zh-CN" dirty="0" smtClean="0"/>
              <a:t>类</a:t>
            </a:r>
            <a:r>
              <a:rPr lang="zh-CN" altLang="en-US" dirty="0" smtClean="0"/>
              <a:t>。</a:t>
            </a:r>
            <a:endParaRPr lang="en-US" altLang="zh-CN" dirty="0" smtClean="0"/>
          </a:p>
          <a:p>
            <a:r>
              <a:rPr lang="zh-CN" altLang="en-US" dirty="0" smtClean="0"/>
              <a:t>每</a:t>
            </a:r>
            <a:r>
              <a:rPr lang="zh-CN" altLang="en-US" dirty="0"/>
              <a:t>一类地址都由两个固定长度的字段组成，其中一个字段是</a:t>
            </a:r>
            <a:r>
              <a:rPr lang="zh-CN" altLang="en-US" dirty="0">
                <a:solidFill>
                  <a:srgbClr val="FF0000"/>
                </a:solidFill>
              </a:rPr>
              <a:t>网络号 </a:t>
            </a:r>
            <a:r>
              <a:rPr lang="en-US" altLang="zh-CN" dirty="0">
                <a:solidFill>
                  <a:srgbClr val="FF0000"/>
                </a:solidFill>
              </a:rPr>
              <a:t>net-id</a:t>
            </a:r>
            <a:r>
              <a:rPr lang="zh-CN" altLang="en-US" dirty="0">
                <a:solidFill>
                  <a:srgbClr val="FF0000"/>
                </a:solidFill>
              </a:rPr>
              <a:t>，</a:t>
            </a:r>
            <a:r>
              <a:rPr lang="zh-CN" altLang="en-US" dirty="0"/>
              <a:t>它标志主机（或路由器）所连接到的网络，而另一个字段则是</a:t>
            </a:r>
            <a:r>
              <a:rPr lang="zh-CN" altLang="en-US" dirty="0">
                <a:solidFill>
                  <a:srgbClr val="FF0000"/>
                </a:solidFill>
              </a:rPr>
              <a:t>主机号 </a:t>
            </a:r>
            <a:r>
              <a:rPr lang="en-US" altLang="zh-CN" dirty="0">
                <a:solidFill>
                  <a:srgbClr val="FF0000"/>
                </a:solidFill>
              </a:rPr>
              <a:t>host-id</a:t>
            </a:r>
            <a:r>
              <a:rPr lang="zh-CN" altLang="en-US" dirty="0">
                <a:solidFill>
                  <a:srgbClr val="FF0000"/>
                </a:solidFill>
              </a:rPr>
              <a:t>，</a:t>
            </a:r>
            <a:r>
              <a:rPr lang="zh-CN" altLang="en-US" dirty="0"/>
              <a:t>它标志该主机（或路由器）</a:t>
            </a:r>
            <a:r>
              <a:rPr lang="zh-CN" altLang="en-US" dirty="0" smtClean="0"/>
              <a:t>。</a:t>
            </a:r>
            <a:endParaRPr lang="en-US" altLang="zh-CN" dirty="0" smtClean="0"/>
          </a:p>
          <a:p>
            <a:r>
              <a:rPr lang="zh-CN" altLang="zh-CN" dirty="0" smtClean="0"/>
              <a:t>主机</a:t>
            </a:r>
            <a:r>
              <a:rPr lang="zh-CN" altLang="zh-CN" dirty="0"/>
              <a:t>号在它前面的网络号所指明的网络范围内必须是唯一的</a:t>
            </a:r>
            <a:r>
              <a:rPr lang="zh-CN" altLang="zh-CN" dirty="0" smtClean="0"/>
              <a:t>。</a:t>
            </a:r>
            <a:endParaRPr lang="en-US" altLang="zh-CN" dirty="0" smtClean="0"/>
          </a:p>
          <a:p>
            <a:r>
              <a:rPr lang="zh-CN" altLang="zh-CN" dirty="0" smtClean="0"/>
              <a:t>由此可见</a:t>
            </a:r>
            <a:r>
              <a:rPr lang="zh-CN" altLang="zh-CN" dirty="0"/>
              <a:t>，</a:t>
            </a:r>
            <a:r>
              <a:rPr lang="zh-CN" altLang="zh-CN" dirty="0">
                <a:solidFill>
                  <a:srgbClr val="FF0000"/>
                </a:solidFill>
              </a:rPr>
              <a:t>一</a:t>
            </a:r>
            <a:r>
              <a:rPr lang="zh-CN" altLang="zh-CN" dirty="0" smtClean="0">
                <a:solidFill>
                  <a:srgbClr val="FF0000"/>
                </a:solidFill>
              </a:rPr>
              <a:t>个</a:t>
            </a:r>
            <a:r>
              <a:rPr lang="en-US" altLang="zh-CN" dirty="0" smtClean="0">
                <a:solidFill>
                  <a:srgbClr val="FF0000"/>
                </a:solidFill>
              </a:rPr>
              <a:t> IP </a:t>
            </a:r>
            <a:r>
              <a:rPr lang="zh-CN" altLang="zh-CN" dirty="0" smtClean="0">
                <a:solidFill>
                  <a:srgbClr val="FF0000"/>
                </a:solidFill>
              </a:rPr>
              <a:t>地址</a:t>
            </a:r>
            <a:r>
              <a:rPr lang="zh-CN" altLang="zh-CN" dirty="0">
                <a:solidFill>
                  <a:srgbClr val="FF0000"/>
                </a:solidFill>
              </a:rPr>
              <a:t>在整个互联网范围内是唯一的。</a:t>
            </a:r>
            <a:endParaRPr lang="zh-CN" altLang="en-US" dirty="0">
              <a:solidFill>
                <a:srgbClr val="FF0000"/>
              </a:solidFill>
            </a:endParaRPr>
          </a:p>
        </p:txBody>
      </p:sp>
    </p:spTree>
    <p:extLst>
      <p:ext uri="{BB962C8B-B14F-4D97-AF65-F5344CB8AC3E}">
        <p14:creationId xmlns:p14="http://schemas.microsoft.com/office/powerpoint/2010/main" val="733284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marL="838200" indent="-838200" algn="ctr"/>
            <a:r>
              <a:rPr lang="zh-CN" altLang="en-US"/>
              <a:t>分类 </a:t>
            </a:r>
            <a:r>
              <a:rPr lang="en-US" altLang="zh-CN"/>
              <a:t>IP </a:t>
            </a:r>
            <a:r>
              <a:rPr lang="zh-CN" altLang="en-US"/>
              <a:t>地址 </a:t>
            </a:r>
          </a:p>
        </p:txBody>
      </p:sp>
      <p:sp>
        <p:nvSpPr>
          <p:cNvPr id="144387" name="Rectangle 3"/>
          <p:cNvSpPr>
            <a:spLocks noGrp="1" noChangeArrowheads="1"/>
          </p:cNvSpPr>
          <p:nvPr>
            <p:ph idx="1"/>
          </p:nvPr>
        </p:nvSpPr>
        <p:spPr/>
        <p:txBody>
          <a:bodyPr/>
          <a:lstStyle/>
          <a:p>
            <a:pPr algn="just"/>
            <a:r>
              <a:rPr lang="zh-CN" altLang="en-US" dirty="0"/>
              <a:t>这种两级的 </a:t>
            </a:r>
            <a:r>
              <a:rPr lang="en-US" altLang="zh-CN" dirty="0"/>
              <a:t>IP </a:t>
            </a:r>
            <a:r>
              <a:rPr lang="zh-CN" altLang="en-US" dirty="0" smtClean="0"/>
              <a:t>地址结构如下：</a:t>
            </a:r>
            <a:endParaRPr lang="en-US" altLang="zh-CN" dirty="0" smtClean="0"/>
          </a:p>
          <a:p>
            <a:pPr algn="just"/>
            <a:endParaRPr lang="en-US" altLang="zh-CN" dirty="0" smtClean="0"/>
          </a:p>
          <a:p>
            <a:pPr algn="just"/>
            <a:endParaRPr lang="en-US" altLang="zh-CN" dirty="0"/>
          </a:p>
          <a:p>
            <a:pPr algn="just"/>
            <a:endParaRPr lang="en-US" altLang="zh-CN" dirty="0" smtClean="0"/>
          </a:p>
          <a:p>
            <a:pPr algn="just"/>
            <a:r>
              <a:rPr lang="zh-CN" altLang="en-US" dirty="0" smtClean="0"/>
              <a:t>这种两</a:t>
            </a:r>
            <a:r>
              <a:rPr lang="zh-CN" altLang="en-US" dirty="0"/>
              <a:t>级的 </a:t>
            </a:r>
            <a:r>
              <a:rPr lang="en-US" altLang="zh-CN" dirty="0"/>
              <a:t>IP </a:t>
            </a:r>
            <a:r>
              <a:rPr lang="zh-CN" altLang="en-US" dirty="0"/>
              <a:t>地址可以记为</a:t>
            </a:r>
            <a:r>
              <a:rPr lang="zh-CN" altLang="en-US" dirty="0" smtClean="0"/>
              <a:t>：</a:t>
            </a:r>
            <a:endParaRPr lang="zh-CN" altLang="en-US" dirty="0"/>
          </a:p>
        </p:txBody>
      </p:sp>
      <p:sp>
        <p:nvSpPr>
          <p:cNvPr id="20" name="Rectangle 2"/>
          <p:cNvSpPr>
            <a:spLocks noChangeArrowheads="1"/>
          </p:cNvSpPr>
          <p:nvPr/>
        </p:nvSpPr>
        <p:spPr bwMode="auto">
          <a:xfrm>
            <a:off x="845778" y="4437603"/>
            <a:ext cx="8355694" cy="685801"/>
          </a:xfrm>
          <a:prstGeom prst="rect">
            <a:avLst/>
          </a:prstGeom>
          <a:solidFill>
            <a:srgbClr val="66FF66"/>
          </a:solidFill>
          <a:ln w="19050">
            <a:solidFill>
              <a:srgbClr val="000000"/>
            </a:solidFill>
            <a:miter lim="800000"/>
            <a:headEnd/>
            <a:tailEnd/>
          </a:ln>
          <a:effectLst>
            <a:outerShdw dist="107763" dir="2700000" algn="ctr" rotWithShape="0">
              <a:srgbClr val="1C1C1C">
                <a:alpha val="50000"/>
              </a:srgbClr>
            </a:outerShdw>
          </a:effectLst>
        </p:spPr>
        <p:txBody>
          <a:bodyPr wrap="none" anchor="ctr"/>
          <a:lstStyle/>
          <a:p>
            <a:pPr marL="0" marR="0" lvl="0" indent="0" algn="ctr" defTabSz="914400" eaLnBrk="1" fontAlgn="auto" latinLnBrk="0" hangingPunct="1">
              <a:lnSpc>
                <a:spcPct val="100000"/>
              </a:lnSpc>
              <a:spcBef>
                <a:spcPct val="50000"/>
              </a:spcBef>
              <a:spcAft>
                <a:spcPts val="0"/>
              </a:spcAft>
              <a:buClr>
                <a:srgbClr val="3333CC"/>
              </a:buClr>
              <a:buSzPct val="60000"/>
              <a:buFont typeface="Wingdings" pitchFamily="2" charset="2"/>
              <a:buNone/>
              <a:tabLst/>
              <a:defRPr/>
            </a:pPr>
            <a:r>
              <a:rPr kumimoji="0" lang="en-US" altLang="zh-CN" sz="2800" b="1" i="0" u="none" strike="noStrike" kern="0" cap="none" spc="0" normalizeH="0" baseline="0" noProof="0" dirty="0">
                <a:ln>
                  <a:noFill/>
                </a:ln>
                <a:solidFill>
                  <a:srgbClr val="0000CC"/>
                </a:solidFill>
                <a:effectLst/>
                <a:uLnTx/>
                <a:uFillTx/>
                <a:latin typeface="+mn-lt"/>
                <a:ea typeface="黑体" pitchFamily="2" charset="-122"/>
              </a:rPr>
              <a:t>IP </a:t>
            </a:r>
            <a:r>
              <a:rPr kumimoji="0" lang="zh-CN" altLang="en-US" sz="2800" b="1" i="0" u="none" strike="noStrike" kern="0" cap="none" spc="0" normalizeH="0" baseline="0" noProof="0" dirty="0">
                <a:ln>
                  <a:noFill/>
                </a:ln>
                <a:solidFill>
                  <a:srgbClr val="0000CC"/>
                </a:solidFill>
                <a:effectLst/>
                <a:uLnTx/>
                <a:uFillTx/>
                <a:latin typeface="+mn-lt"/>
                <a:ea typeface="黑体" pitchFamily="2" charset="-122"/>
              </a:rPr>
              <a:t>地址 </a:t>
            </a:r>
            <a:r>
              <a:rPr kumimoji="0" lang="en-US" altLang="zh-CN" sz="2800" b="1" i="0" u="none" strike="noStrike" kern="0" cap="none" spc="0" normalizeH="0" baseline="0" noProof="0" dirty="0">
                <a:ln>
                  <a:noFill/>
                </a:ln>
                <a:solidFill>
                  <a:srgbClr val="0000CC"/>
                </a:solidFill>
                <a:effectLst/>
                <a:uLnTx/>
                <a:uFillTx/>
                <a:latin typeface="+mn-lt"/>
                <a:ea typeface="黑体" pitchFamily="2" charset="-122"/>
              </a:rPr>
              <a:t>::= { &lt;</a:t>
            </a:r>
            <a:r>
              <a:rPr kumimoji="0" lang="zh-CN" altLang="en-US" sz="2800" b="1" i="0" u="none" strike="noStrike" kern="0" cap="none" spc="0" normalizeH="0" baseline="0" noProof="0" dirty="0">
                <a:ln>
                  <a:noFill/>
                </a:ln>
                <a:solidFill>
                  <a:srgbClr val="0000CC"/>
                </a:solidFill>
                <a:effectLst/>
                <a:uLnTx/>
                <a:uFillTx/>
                <a:latin typeface="+mn-lt"/>
                <a:ea typeface="黑体" pitchFamily="2" charset="-122"/>
              </a:rPr>
              <a:t>网络号</a:t>
            </a:r>
            <a:r>
              <a:rPr kumimoji="0" lang="en-US" altLang="zh-CN" sz="2800" b="1" i="0" u="none" strike="noStrike" kern="0" cap="none" spc="0" normalizeH="0" baseline="0" noProof="0" dirty="0">
                <a:ln>
                  <a:noFill/>
                </a:ln>
                <a:solidFill>
                  <a:srgbClr val="0000CC"/>
                </a:solidFill>
                <a:effectLst/>
                <a:uLnTx/>
                <a:uFillTx/>
                <a:latin typeface="+mn-lt"/>
                <a:ea typeface="黑体" pitchFamily="2" charset="-122"/>
              </a:rPr>
              <a:t>&gt;, &lt;</a:t>
            </a:r>
            <a:r>
              <a:rPr kumimoji="0" lang="zh-CN" altLang="en-US" sz="2800" b="1" i="0" u="none" strike="noStrike" kern="0" cap="none" spc="0" normalizeH="0" baseline="0" noProof="0" dirty="0">
                <a:ln>
                  <a:noFill/>
                </a:ln>
                <a:solidFill>
                  <a:srgbClr val="0000CC"/>
                </a:solidFill>
                <a:effectLst/>
                <a:uLnTx/>
                <a:uFillTx/>
                <a:latin typeface="+mn-lt"/>
                <a:ea typeface="黑体" pitchFamily="2" charset="-122"/>
              </a:rPr>
              <a:t>主机号</a:t>
            </a:r>
            <a:r>
              <a:rPr kumimoji="0" lang="en-US" altLang="zh-CN" sz="2800" b="1" i="0" u="none" strike="noStrike" kern="0" cap="none" spc="0" normalizeH="0" baseline="0" noProof="0" dirty="0">
                <a:ln>
                  <a:noFill/>
                </a:ln>
                <a:solidFill>
                  <a:srgbClr val="0000CC"/>
                </a:solidFill>
                <a:effectLst/>
                <a:uLnTx/>
                <a:uFillTx/>
                <a:latin typeface="+mn-lt"/>
                <a:ea typeface="黑体" pitchFamily="2" charset="-122"/>
              </a:rPr>
              <a:t>&gt;}      </a:t>
            </a:r>
            <a:r>
              <a:rPr kumimoji="0" lang="en-US" altLang="zh-CN" sz="2800" b="1" i="0" u="none" strike="noStrike" kern="0" cap="none" spc="0" normalizeH="0" baseline="0" noProof="0" dirty="0" smtClean="0">
                <a:ln>
                  <a:noFill/>
                </a:ln>
                <a:solidFill>
                  <a:srgbClr val="0000CC"/>
                </a:solidFill>
                <a:effectLst/>
                <a:uLnTx/>
                <a:uFillTx/>
                <a:latin typeface="+mn-lt"/>
                <a:ea typeface="黑体" pitchFamily="2" charset="-122"/>
              </a:rPr>
              <a:t>  </a:t>
            </a:r>
            <a:r>
              <a:rPr kumimoji="0" lang="en-US" altLang="zh-CN" sz="2800" b="1" i="0" u="none" strike="noStrike" kern="0" cap="none" spc="0" normalizeH="0" baseline="0" noProof="0" dirty="0">
                <a:ln>
                  <a:noFill/>
                </a:ln>
                <a:solidFill>
                  <a:srgbClr val="0000CC"/>
                </a:solidFill>
                <a:effectLst/>
                <a:uLnTx/>
                <a:uFillTx/>
                <a:latin typeface="+mn-lt"/>
                <a:ea typeface="黑体" pitchFamily="2" charset="-122"/>
              </a:rPr>
              <a:t>(4-1)</a:t>
            </a:r>
          </a:p>
        </p:txBody>
      </p:sp>
      <p:sp>
        <p:nvSpPr>
          <p:cNvPr id="21" name="Text Box 5"/>
          <p:cNvSpPr txBox="1">
            <a:spLocks noChangeArrowheads="1"/>
          </p:cNvSpPr>
          <p:nvPr/>
        </p:nvSpPr>
        <p:spPr bwMode="auto">
          <a:xfrm>
            <a:off x="3234816" y="5301208"/>
            <a:ext cx="33586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0000CC"/>
                </a:solidFill>
                <a:effectLst/>
                <a:uLnTx/>
                <a:uFillTx/>
                <a:latin typeface="+mn-lt"/>
                <a:ea typeface="黑体" pitchFamily="2" charset="-122"/>
              </a:rPr>
              <a:t>::= </a:t>
            </a:r>
            <a:r>
              <a:rPr kumimoji="0" lang="en-US" altLang="zh-CN" sz="2800" b="1" i="0" u="none" strike="noStrike" kern="0" cap="none" spc="0" normalizeH="0" baseline="0" noProof="0" dirty="0" smtClean="0">
                <a:ln>
                  <a:noFill/>
                </a:ln>
                <a:solidFill>
                  <a:srgbClr val="0000CC"/>
                </a:solidFill>
                <a:effectLst/>
                <a:uLnTx/>
                <a:uFillTx/>
                <a:latin typeface="+mn-lt"/>
                <a:ea typeface="黑体" pitchFamily="2" charset="-122"/>
              </a:rPr>
              <a:t> </a:t>
            </a:r>
            <a:r>
              <a:rPr kumimoji="0" lang="zh-CN" altLang="en-US" sz="2800" b="1" i="0" u="none" strike="noStrike" kern="0" cap="none" spc="0" normalizeH="0" baseline="0" noProof="0" dirty="0" smtClean="0">
                <a:ln>
                  <a:noFill/>
                </a:ln>
                <a:solidFill>
                  <a:srgbClr val="0000CC"/>
                </a:solidFill>
                <a:effectLst/>
                <a:uLnTx/>
                <a:uFillTx/>
                <a:latin typeface="+mn-lt"/>
                <a:ea typeface="黑体" pitchFamily="2" charset="-122"/>
              </a:rPr>
              <a:t>代表</a:t>
            </a:r>
            <a:r>
              <a:rPr kumimoji="0" lang="zh-CN" altLang="en-US" sz="2800" b="1" i="0" u="none" strike="noStrike" kern="0" cap="none" spc="0" normalizeH="0" baseline="0" noProof="0" dirty="0">
                <a:ln>
                  <a:noFill/>
                </a:ln>
                <a:solidFill>
                  <a:srgbClr val="0000CC"/>
                </a:solidFill>
                <a:effectLst/>
                <a:uLnTx/>
                <a:uFillTx/>
                <a:latin typeface="+mn-lt"/>
                <a:ea typeface="黑体" pitchFamily="2" charset="-122"/>
              </a:rPr>
              <a:t>“</a:t>
            </a:r>
            <a:r>
              <a:rPr kumimoji="0" lang="zh-CN" altLang="en-US" sz="2800" b="1" i="0" u="none" strike="noStrike" kern="0" cap="none" spc="0" normalizeH="0" baseline="0" noProof="0" dirty="0">
                <a:ln>
                  <a:noFill/>
                </a:ln>
                <a:solidFill>
                  <a:srgbClr val="FF0000"/>
                </a:solidFill>
                <a:effectLst/>
                <a:uLnTx/>
                <a:uFillTx/>
                <a:latin typeface="+mn-lt"/>
                <a:ea typeface="黑体" pitchFamily="2" charset="-122"/>
              </a:rPr>
              <a:t>定义为</a:t>
            </a:r>
            <a:r>
              <a:rPr kumimoji="0" lang="zh-CN" altLang="en-US" sz="2800" b="1" i="0" u="none" strike="noStrike" kern="0" cap="none" spc="0" normalizeH="0" baseline="0" noProof="0" dirty="0">
                <a:ln>
                  <a:noFill/>
                </a:ln>
                <a:solidFill>
                  <a:srgbClr val="0000CC"/>
                </a:solidFill>
                <a:effectLst/>
                <a:uLnTx/>
                <a:uFillTx/>
                <a:latin typeface="+mn-lt"/>
                <a:ea typeface="黑体" pitchFamily="2" charset="-122"/>
              </a:rPr>
              <a:t>”</a:t>
            </a:r>
          </a:p>
        </p:txBody>
      </p:sp>
      <p:grpSp>
        <p:nvGrpSpPr>
          <p:cNvPr id="22" name="Group 14"/>
          <p:cNvGrpSpPr>
            <a:grpSpLocks/>
          </p:cNvGrpSpPr>
          <p:nvPr/>
        </p:nvGrpSpPr>
        <p:grpSpPr bwMode="auto">
          <a:xfrm>
            <a:off x="2177345" y="1988840"/>
            <a:ext cx="5223928" cy="1152128"/>
            <a:chOff x="1107" y="2388"/>
            <a:chExt cx="3405" cy="845"/>
          </a:xfrm>
        </p:grpSpPr>
        <p:sp>
          <p:nvSpPr>
            <p:cNvPr id="23" name="Line 10"/>
            <p:cNvSpPr>
              <a:spLocks noChangeShapeType="1"/>
            </p:cNvSpPr>
            <p:nvPr/>
          </p:nvSpPr>
          <p:spPr bwMode="auto">
            <a:xfrm>
              <a:off x="1109" y="2736"/>
              <a:ext cx="0" cy="48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24" name="Line 11"/>
            <p:cNvSpPr>
              <a:spLocks noChangeShapeType="1"/>
            </p:cNvSpPr>
            <p:nvPr/>
          </p:nvSpPr>
          <p:spPr bwMode="auto">
            <a:xfrm>
              <a:off x="4512" y="2753"/>
              <a:ext cx="0" cy="48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25" name="Line 12"/>
            <p:cNvSpPr>
              <a:spLocks noChangeShapeType="1"/>
            </p:cNvSpPr>
            <p:nvPr/>
          </p:nvSpPr>
          <p:spPr bwMode="auto">
            <a:xfrm>
              <a:off x="1126" y="3006"/>
              <a:ext cx="3369"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ysClr val="windowText" lastClr="000000"/>
                </a:solidFill>
                <a:effectLst/>
                <a:uLnTx/>
                <a:uFillTx/>
              </a:endParaRPr>
            </a:p>
          </p:txBody>
        </p:sp>
        <p:sp>
          <p:nvSpPr>
            <p:cNvPr id="26" name="Text Box 13"/>
            <p:cNvSpPr txBox="1">
              <a:spLocks noChangeArrowheads="1"/>
            </p:cNvSpPr>
            <p:nvPr/>
          </p:nvSpPr>
          <p:spPr bwMode="auto">
            <a:xfrm>
              <a:off x="2473" y="2864"/>
              <a:ext cx="474" cy="293"/>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mn-lt"/>
                </a:rPr>
                <a:t>32</a:t>
              </a:r>
              <a:r>
                <a:rPr kumimoji="0" lang="zh-CN" altLang="en-US" sz="2000" b="1" i="0" u="none" strike="noStrike" kern="0" cap="none" spc="0" normalizeH="0" baseline="0" noProof="0" dirty="0">
                  <a:ln>
                    <a:noFill/>
                  </a:ln>
                  <a:solidFill>
                    <a:sysClr val="windowText" lastClr="000000"/>
                  </a:solidFill>
                  <a:effectLst/>
                  <a:uLnTx/>
                  <a:uFillTx/>
                  <a:latin typeface="+mn-lt"/>
                </a:rPr>
                <a:t>位</a:t>
              </a:r>
            </a:p>
          </p:txBody>
        </p:sp>
        <p:grpSp>
          <p:nvGrpSpPr>
            <p:cNvPr id="27" name="Group 7"/>
            <p:cNvGrpSpPr>
              <a:grpSpLocks/>
            </p:cNvGrpSpPr>
            <p:nvPr/>
          </p:nvGrpSpPr>
          <p:grpSpPr bwMode="auto">
            <a:xfrm>
              <a:off x="1107" y="2388"/>
              <a:ext cx="3404" cy="396"/>
              <a:chOff x="1205" y="3011"/>
              <a:chExt cx="3072" cy="437"/>
            </a:xfrm>
          </p:grpSpPr>
          <p:sp>
            <p:nvSpPr>
              <p:cNvPr id="28" name="Rectangle 8"/>
              <p:cNvSpPr>
                <a:spLocks noChangeArrowheads="1"/>
              </p:cNvSpPr>
              <p:nvPr/>
            </p:nvSpPr>
            <p:spPr bwMode="auto">
              <a:xfrm>
                <a:off x="1205" y="3011"/>
                <a:ext cx="1536" cy="436"/>
              </a:xfrm>
              <a:prstGeom prst="rect">
                <a:avLst/>
              </a:prstGeom>
              <a:solidFill>
                <a:srgbClr val="FF66FF"/>
              </a:solidFill>
              <a:ln w="19050" algn="ctr">
                <a:solidFill>
                  <a:schemeClr val="tx1"/>
                </a:solidFill>
                <a:miter lim="800000"/>
                <a:headEnd/>
                <a:tailEnd/>
              </a:ln>
              <a:effectLst>
                <a:outerShdw dist="107763" dir="2700000" algn="ctr" rotWithShape="0">
                  <a:srgbClr val="1C1C1C">
                    <a:alpha val="50000"/>
                  </a:srgbClr>
                </a:outerShdw>
              </a:effectLs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ysClr val="windowText" lastClr="000000"/>
                    </a:solidFill>
                    <a:effectLst/>
                    <a:uLnTx/>
                    <a:uFillTx/>
                    <a:latin typeface="+mn-lt"/>
                    <a:ea typeface="黑体" pitchFamily="2" charset="-122"/>
                  </a:rPr>
                  <a:t>网络号</a:t>
                </a:r>
                <a:endParaRPr kumimoji="0" lang="en-US" altLang="zh-CN" sz="2800" b="1" i="0" u="none" strike="noStrike" kern="0" cap="none" spc="0" normalizeH="0" baseline="0" noProof="0" dirty="0">
                  <a:ln>
                    <a:noFill/>
                  </a:ln>
                  <a:solidFill>
                    <a:sysClr val="windowText" lastClr="000000"/>
                  </a:solidFill>
                  <a:effectLst/>
                  <a:uLnTx/>
                  <a:uFillTx/>
                  <a:latin typeface="+mn-lt"/>
                  <a:ea typeface="黑体" pitchFamily="2" charset="-122"/>
                </a:endParaRPr>
              </a:p>
            </p:txBody>
          </p:sp>
          <p:sp>
            <p:nvSpPr>
              <p:cNvPr id="29" name="Rectangle 9"/>
              <p:cNvSpPr>
                <a:spLocks noChangeArrowheads="1"/>
              </p:cNvSpPr>
              <p:nvPr/>
            </p:nvSpPr>
            <p:spPr bwMode="auto">
              <a:xfrm>
                <a:off x="2741" y="3012"/>
                <a:ext cx="1536" cy="436"/>
              </a:xfrm>
              <a:prstGeom prst="rect">
                <a:avLst/>
              </a:prstGeom>
              <a:solidFill>
                <a:srgbClr val="FFFF66"/>
              </a:solidFill>
              <a:ln w="19050" algn="ctr">
                <a:solidFill>
                  <a:schemeClr val="tx1"/>
                </a:solidFill>
                <a:miter lim="800000"/>
                <a:headEnd/>
                <a:tailEnd/>
              </a:ln>
              <a:effectLst>
                <a:outerShdw dist="107763" dir="2700000" algn="ctr" rotWithShape="0">
                  <a:srgbClr val="1C1C1C">
                    <a:alpha val="50000"/>
                  </a:srgbClr>
                </a:outerShdw>
              </a:effectLs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ysClr val="windowText" lastClr="000000"/>
                    </a:solidFill>
                    <a:effectLst/>
                    <a:uLnTx/>
                    <a:uFillTx/>
                    <a:latin typeface="+mn-lt"/>
                    <a:ea typeface="黑体" pitchFamily="2" charset="-122"/>
                  </a:rPr>
                  <a:t>主机号</a:t>
                </a:r>
                <a:endParaRPr kumimoji="0" lang="en-US" altLang="zh-CN" sz="2800" b="1" i="0" u="none" strike="noStrike" kern="0" cap="none" spc="0" normalizeH="0" baseline="0" noProof="0" dirty="0">
                  <a:ln>
                    <a:noFill/>
                  </a:ln>
                  <a:solidFill>
                    <a:sysClr val="windowText" lastClr="000000"/>
                  </a:solidFill>
                  <a:effectLst/>
                  <a:uLnTx/>
                  <a:uFillTx/>
                  <a:latin typeface="+mn-lt"/>
                  <a:ea typeface="黑体" pitchFamily="2" charset="-122"/>
                </a:endParaRPr>
              </a:p>
            </p:txBody>
          </p:sp>
        </p:grpSp>
      </p:grpSp>
    </p:spTree>
    <p:extLst>
      <p:ext uri="{BB962C8B-B14F-4D97-AF65-F5344CB8AC3E}">
        <p14:creationId xmlns:p14="http://schemas.microsoft.com/office/powerpoint/2010/main" val="40460755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7" name="Rectangle 13"/>
          <p:cNvSpPr>
            <a:spLocks noGrp="1" noChangeArrowheads="1"/>
          </p:cNvSpPr>
          <p:nvPr>
            <p:ph type="title" idx="4294967295"/>
          </p:nvPr>
        </p:nvSpPr>
        <p:spPr>
          <a:xfrm>
            <a:off x="272481" y="44450"/>
            <a:ext cx="9164016" cy="768350"/>
          </a:xfrm>
        </p:spPr>
        <p:txBody>
          <a:bodyPr/>
          <a:lstStyle/>
          <a:p>
            <a:pPr algn="ctr"/>
            <a:r>
              <a:rPr lang="zh-CN" altLang="zh-CN" sz="3600" dirty="0" smtClean="0"/>
              <a:t>各</a:t>
            </a:r>
            <a:r>
              <a:rPr lang="zh-CN" altLang="en-US" sz="3600" dirty="0" smtClean="0"/>
              <a:t>类 </a:t>
            </a:r>
            <a:r>
              <a:rPr lang="en-US" altLang="zh-CN" sz="3600" dirty="0" smtClean="0"/>
              <a:t>IP </a:t>
            </a:r>
            <a:r>
              <a:rPr lang="zh-CN" altLang="zh-CN" sz="3600" dirty="0" smtClean="0"/>
              <a:t>地址</a:t>
            </a:r>
            <a:r>
              <a:rPr lang="zh-CN" altLang="zh-CN" sz="3600" dirty="0"/>
              <a:t>的网络号字段和主机号字段</a:t>
            </a:r>
            <a:endParaRPr lang="zh-CN" altLang="en-US" sz="3600" dirty="0"/>
          </a:p>
        </p:txBody>
      </p:sp>
      <p:grpSp>
        <p:nvGrpSpPr>
          <p:cNvPr id="2" name="组合 1"/>
          <p:cNvGrpSpPr/>
          <p:nvPr/>
        </p:nvGrpSpPr>
        <p:grpSpPr>
          <a:xfrm>
            <a:off x="416496" y="927100"/>
            <a:ext cx="8965275" cy="5089129"/>
            <a:chOff x="416496" y="927100"/>
            <a:chExt cx="8965275" cy="5089129"/>
          </a:xfrm>
        </p:grpSpPr>
        <p:sp>
          <p:nvSpPr>
            <p:cNvPr id="436226" name="Line 2"/>
            <p:cNvSpPr>
              <a:spLocks noChangeShapeType="1"/>
            </p:cNvSpPr>
            <p:nvPr/>
          </p:nvSpPr>
          <p:spPr bwMode="auto">
            <a:xfrm flipV="1">
              <a:off x="1732138" y="4009478"/>
              <a:ext cx="574754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27" name="Rectangle 3"/>
            <p:cNvSpPr>
              <a:spLocks noChangeArrowheads="1"/>
            </p:cNvSpPr>
            <p:nvPr/>
          </p:nvSpPr>
          <p:spPr bwMode="auto">
            <a:xfrm>
              <a:off x="4144958" y="3791992"/>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itchFamily="2" charset="-122"/>
                </a:rPr>
                <a:t>net-id</a:t>
              </a:r>
            </a:p>
            <a:p>
              <a:pPr defTabSz="762000" eaLnBrk="0" hangingPunct="0">
                <a:lnSpc>
                  <a:spcPct val="90000"/>
                </a:lnSpc>
              </a:pPr>
              <a:r>
                <a:rPr kumimoji="1" lang="en-US" altLang="zh-CN" sz="2000" b="1" dirty="0">
                  <a:solidFill>
                    <a:srgbClr val="000099"/>
                  </a:solidFill>
                  <a:latin typeface="+mn-lt"/>
                  <a:ea typeface="黑体" pitchFamily="2" charset="-122"/>
                </a:rPr>
                <a:t>24 </a:t>
              </a:r>
              <a:r>
                <a:rPr kumimoji="1" lang="zh-CN" altLang="en-US" sz="2000" b="1" dirty="0">
                  <a:solidFill>
                    <a:srgbClr val="000099"/>
                  </a:solidFill>
                  <a:latin typeface="+mn-lt"/>
                  <a:ea typeface="黑体" pitchFamily="2" charset="-122"/>
                </a:rPr>
                <a:t>位</a:t>
              </a:r>
            </a:p>
          </p:txBody>
        </p:sp>
        <p:sp>
          <p:nvSpPr>
            <p:cNvPr id="436228" name="Rectangle 4"/>
            <p:cNvSpPr>
              <a:spLocks noChangeArrowheads="1"/>
            </p:cNvSpPr>
            <p:nvPr/>
          </p:nvSpPr>
          <p:spPr bwMode="auto">
            <a:xfrm>
              <a:off x="1732137" y="3355428"/>
              <a:ext cx="7634155" cy="444500"/>
            </a:xfrm>
            <a:prstGeom prst="rect">
              <a:avLst/>
            </a:prstGeom>
            <a:solidFill>
              <a:srgbClr val="FFFF66"/>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29" name="Line 5"/>
            <p:cNvSpPr>
              <a:spLocks noChangeShapeType="1"/>
            </p:cNvSpPr>
            <p:nvPr/>
          </p:nvSpPr>
          <p:spPr bwMode="auto">
            <a:xfrm>
              <a:off x="3601550" y="1577975"/>
              <a:ext cx="575270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0" name="Rectangle 6"/>
            <p:cNvSpPr>
              <a:spLocks noChangeArrowheads="1"/>
            </p:cNvSpPr>
            <p:nvPr/>
          </p:nvSpPr>
          <p:spPr bwMode="auto">
            <a:xfrm>
              <a:off x="5932080" y="1370014"/>
              <a:ext cx="1037144"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host-id</a:t>
              </a:r>
            </a:p>
            <a:p>
              <a:pPr algn="ctr" defTabSz="762000" eaLnBrk="0" hangingPunct="0">
                <a:lnSpc>
                  <a:spcPct val="90000"/>
                </a:lnSpc>
              </a:pPr>
              <a:r>
                <a:rPr kumimoji="1" lang="en-US" altLang="zh-CN" sz="2000" b="1" dirty="0">
                  <a:solidFill>
                    <a:srgbClr val="000099"/>
                  </a:solidFill>
                  <a:latin typeface="+mn-lt"/>
                  <a:ea typeface="黑体" pitchFamily="2" charset="-122"/>
                </a:rPr>
                <a:t>24 </a:t>
              </a:r>
              <a:r>
                <a:rPr kumimoji="1" lang="zh-CN" altLang="en-US" sz="2000" b="1" dirty="0">
                  <a:solidFill>
                    <a:srgbClr val="000099"/>
                  </a:solidFill>
                  <a:latin typeface="+mn-lt"/>
                  <a:ea typeface="黑体" pitchFamily="2" charset="-122"/>
                </a:rPr>
                <a:t>位</a:t>
              </a:r>
            </a:p>
          </p:txBody>
        </p:sp>
        <p:sp>
          <p:nvSpPr>
            <p:cNvPr id="436231" name="Line 7"/>
            <p:cNvSpPr>
              <a:spLocks noChangeShapeType="1"/>
            </p:cNvSpPr>
            <p:nvPr/>
          </p:nvSpPr>
          <p:spPr bwMode="auto">
            <a:xfrm flipV="1">
              <a:off x="1775131" y="2790849"/>
              <a:ext cx="37646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2" name="Rectangle 8"/>
            <p:cNvSpPr>
              <a:spLocks noChangeArrowheads="1"/>
            </p:cNvSpPr>
            <p:nvPr/>
          </p:nvSpPr>
          <p:spPr bwMode="auto">
            <a:xfrm>
              <a:off x="3208854" y="2574181"/>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itchFamily="2" charset="-122"/>
                </a:rPr>
                <a:t>net-id</a:t>
              </a:r>
            </a:p>
            <a:p>
              <a:pPr defTabSz="762000" eaLnBrk="0" hangingPunct="0">
                <a:lnSpc>
                  <a:spcPct val="90000"/>
                </a:lnSpc>
              </a:pPr>
              <a:r>
                <a:rPr kumimoji="1" lang="en-US" altLang="zh-CN" sz="2000" b="1" dirty="0">
                  <a:solidFill>
                    <a:srgbClr val="000099"/>
                  </a:solidFill>
                  <a:latin typeface="+mn-lt"/>
                  <a:ea typeface="黑体" pitchFamily="2" charset="-122"/>
                </a:rPr>
                <a:t>16 </a:t>
              </a:r>
              <a:r>
                <a:rPr kumimoji="1" lang="zh-CN" altLang="en-US" sz="2000" b="1" dirty="0">
                  <a:solidFill>
                    <a:srgbClr val="000099"/>
                  </a:solidFill>
                  <a:latin typeface="+mn-lt"/>
                  <a:ea typeface="黑体" pitchFamily="2" charset="-122"/>
                </a:rPr>
                <a:t>位</a:t>
              </a:r>
            </a:p>
          </p:txBody>
        </p:sp>
        <p:sp>
          <p:nvSpPr>
            <p:cNvPr id="436233" name="Line 9"/>
            <p:cNvSpPr>
              <a:spLocks noChangeShapeType="1"/>
            </p:cNvSpPr>
            <p:nvPr/>
          </p:nvSpPr>
          <p:spPr bwMode="auto">
            <a:xfrm>
              <a:off x="1690862" y="1577975"/>
              <a:ext cx="191068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4" name="Rectangle 10"/>
            <p:cNvSpPr>
              <a:spLocks noChangeArrowheads="1"/>
            </p:cNvSpPr>
            <p:nvPr/>
          </p:nvSpPr>
          <p:spPr bwMode="auto">
            <a:xfrm>
              <a:off x="2134811" y="1370014"/>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a:solidFill>
                    <a:srgbClr val="000099"/>
                  </a:solidFill>
                  <a:latin typeface="+mn-lt"/>
                  <a:ea typeface="黑体" pitchFamily="2" charset="-122"/>
                </a:rPr>
                <a:t>net-id</a:t>
              </a:r>
            </a:p>
            <a:p>
              <a:pPr algn="ctr" defTabSz="762000" eaLnBrk="0" hangingPunct="0">
                <a:lnSpc>
                  <a:spcPct val="90000"/>
                </a:lnSpc>
              </a:pPr>
              <a:r>
                <a:rPr kumimoji="1" lang="en-US" altLang="zh-CN" sz="2000" b="1">
                  <a:solidFill>
                    <a:srgbClr val="000099"/>
                  </a:solidFill>
                  <a:latin typeface="+mn-lt"/>
                  <a:ea typeface="黑体" pitchFamily="2" charset="-122"/>
                </a:rPr>
                <a:t>8 </a:t>
              </a:r>
              <a:r>
                <a:rPr kumimoji="1" lang="zh-CN" altLang="en-US" sz="2000" b="1">
                  <a:solidFill>
                    <a:srgbClr val="000099"/>
                  </a:solidFill>
                  <a:latin typeface="+mn-lt"/>
                  <a:ea typeface="黑体" pitchFamily="2" charset="-122"/>
                </a:rPr>
                <a:t>位</a:t>
              </a:r>
            </a:p>
          </p:txBody>
        </p:sp>
        <p:sp>
          <p:nvSpPr>
            <p:cNvPr id="436235" name="Rectangle 11"/>
            <p:cNvSpPr>
              <a:spLocks noChangeArrowheads="1"/>
            </p:cNvSpPr>
            <p:nvPr/>
          </p:nvSpPr>
          <p:spPr bwMode="auto">
            <a:xfrm>
              <a:off x="1694302" y="933451"/>
              <a:ext cx="7675430" cy="442913"/>
            </a:xfrm>
            <a:prstGeom prst="rect">
              <a:avLst/>
            </a:prstGeom>
            <a:solidFill>
              <a:srgbClr val="FFFF66"/>
            </a:solidFill>
            <a:ln w="1905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36" name="Rectangle 12"/>
            <p:cNvSpPr>
              <a:spLocks noChangeArrowheads="1"/>
            </p:cNvSpPr>
            <p:nvPr/>
          </p:nvSpPr>
          <p:spPr bwMode="auto">
            <a:xfrm>
              <a:off x="1716659" y="2140794"/>
              <a:ext cx="7659952" cy="446087"/>
            </a:xfrm>
            <a:prstGeom prst="rect">
              <a:avLst/>
            </a:prstGeom>
            <a:solidFill>
              <a:srgbClr val="FFFF66"/>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38" name="Rectangle 14"/>
            <p:cNvSpPr>
              <a:spLocks noChangeArrowheads="1"/>
            </p:cNvSpPr>
            <p:nvPr/>
          </p:nvSpPr>
          <p:spPr bwMode="auto">
            <a:xfrm>
              <a:off x="1742456" y="3369716"/>
              <a:ext cx="5742384" cy="423862"/>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39" name="Rectangle 15"/>
            <p:cNvSpPr>
              <a:spLocks noChangeArrowheads="1"/>
            </p:cNvSpPr>
            <p:nvPr/>
          </p:nvSpPr>
          <p:spPr bwMode="auto">
            <a:xfrm>
              <a:off x="1740736" y="2166194"/>
              <a:ext cx="3804179" cy="409575"/>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40" name="Rectangle 16"/>
            <p:cNvSpPr>
              <a:spLocks noChangeArrowheads="1"/>
            </p:cNvSpPr>
            <p:nvPr/>
          </p:nvSpPr>
          <p:spPr bwMode="auto">
            <a:xfrm>
              <a:off x="1720099" y="957263"/>
              <a:ext cx="1874573" cy="406400"/>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41" name="Rectangle 17"/>
            <p:cNvSpPr>
              <a:spLocks noChangeArrowheads="1"/>
            </p:cNvSpPr>
            <p:nvPr/>
          </p:nvSpPr>
          <p:spPr bwMode="auto">
            <a:xfrm>
              <a:off x="1635829" y="92710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0</a:t>
              </a:r>
            </a:p>
          </p:txBody>
        </p:sp>
        <p:sp>
          <p:nvSpPr>
            <p:cNvPr id="436242" name="Rectangle 18"/>
            <p:cNvSpPr>
              <a:spLocks noChangeArrowheads="1"/>
            </p:cNvSpPr>
            <p:nvPr/>
          </p:nvSpPr>
          <p:spPr bwMode="auto">
            <a:xfrm>
              <a:off x="416496" y="955675"/>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FF"/>
                  </a:solidFill>
                  <a:latin typeface="+mn-lt"/>
                  <a:ea typeface="黑体" pitchFamily="2" charset="-122"/>
                </a:rPr>
                <a:t>A </a:t>
              </a:r>
              <a:r>
                <a:rPr kumimoji="1" lang="zh-CN" altLang="en-US" sz="2000" b="1" dirty="0">
                  <a:solidFill>
                    <a:srgbClr val="0000FF"/>
                  </a:solidFill>
                  <a:latin typeface="+mn-lt"/>
                  <a:ea typeface="黑体" pitchFamily="2" charset="-122"/>
                </a:rPr>
                <a:t>类地址</a:t>
              </a:r>
            </a:p>
          </p:txBody>
        </p:sp>
        <p:sp>
          <p:nvSpPr>
            <p:cNvPr id="436243" name="Line 19"/>
            <p:cNvSpPr>
              <a:spLocks noChangeShapeType="1"/>
            </p:cNvSpPr>
            <p:nvPr/>
          </p:nvSpPr>
          <p:spPr bwMode="auto">
            <a:xfrm>
              <a:off x="1971188" y="933451"/>
              <a:ext cx="0" cy="45084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FF"/>
                </a:solidFill>
                <a:latin typeface="+mn-lt"/>
                <a:ea typeface="黑体" pitchFamily="2" charset="-122"/>
              </a:endParaRPr>
            </a:p>
          </p:txBody>
        </p:sp>
        <p:sp>
          <p:nvSpPr>
            <p:cNvPr id="436244" name="Line 20"/>
            <p:cNvSpPr>
              <a:spLocks noChangeShapeType="1"/>
            </p:cNvSpPr>
            <p:nvPr/>
          </p:nvSpPr>
          <p:spPr bwMode="auto">
            <a:xfrm>
              <a:off x="3601550" y="933450"/>
              <a:ext cx="0" cy="450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45" name="Line 21"/>
            <p:cNvSpPr>
              <a:spLocks noChangeShapeType="1"/>
            </p:cNvSpPr>
            <p:nvPr/>
          </p:nvSpPr>
          <p:spPr bwMode="auto">
            <a:xfrm>
              <a:off x="1690862"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46" name="Line 22"/>
            <p:cNvSpPr>
              <a:spLocks noChangeShapeType="1"/>
            </p:cNvSpPr>
            <p:nvPr/>
          </p:nvSpPr>
          <p:spPr bwMode="auto">
            <a:xfrm>
              <a:off x="3601550"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7" name="Line 23"/>
            <p:cNvSpPr>
              <a:spLocks noChangeShapeType="1"/>
            </p:cNvSpPr>
            <p:nvPr/>
          </p:nvSpPr>
          <p:spPr bwMode="auto">
            <a:xfrm>
              <a:off x="9354254"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8" name="Line 24"/>
            <p:cNvSpPr>
              <a:spLocks noChangeShapeType="1"/>
            </p:cNvSpPr>
            <p:nvPr/>
          </p:nvSpPr>
          <p:spPr bwMode="auto">
            <a:xfrm>
              <a:off x="5553515" y="2784499"/>
              <a:ext cx="3786979" cy="635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9" name="Rectangle 25"/>
            <p:cNvSpPr>
              <a:spLocks noChangeArrowheads="1"/>
            </p:cNvSpPr>
            <p:nvPr/>
          </p:nvSpPr>
          <p:spPr bwMode="auto">
            <a:xfrm>
              <a:off x="7012200" y="2636149"/>
              <a:ext cx="1037144" cy="643766"/>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b="1" dirty="0">
                  <a:solidFill>
                    <a:srgbClr val="000099"/>
                  </a:solidFill>
                  <a:latin typeface="+mn-lt"/>
                  <a:ea typeface="黑体" pitchFamily="2" charset="-122"/>
                </a:rPr>
                <a:t>host-id</a:t>
              </a:r>
            </a:p>
            <a:p>
              <a:pPr algn="ctr" defTabSz="762000">
                <a:lnSpc>
                  <a:spcPct val="90000"/>
                </a:lnSpc>
              </a:pPr>
              <a:r>
                <a:rPr kumimoji="1" lang="en-US" altLang="zh-CN" sz="2000" b="1" dirty="0">
                  <a:solidFill>
                    <a:srgbClr val="000099"/>
                  </a:solidFill>
                  <a:latin typeface="+mn-lt"/>
                  <a:ea typeface="黑体" pitchFamily="2" charset="-122"/>
                </a:rPr>
                <a:t>16 </a:t>
              </a:r>
              <a:r>
                <a:rPr kumimoji="1" lang="zh-CN" altLang="en-US" sz="2000" b="1" dirty="0">
                  <a:solidFill>
                    <a:srgbClr val="000099"/>
                  </a:solidFill>
                  <a:latin typeface="+mn-lt"/>
                  <a:ea typeface="黑体" pitchFamily="2" charset="-122"/>
                </a:rPr>
                <a:t>位</a:t>
              </a:r>
            </a:p>
          </p:txBody>
        </p:sp>
        <p:sp>
          <p:nvSpPr>
            <p:cNvPr id="436250" name="Line 26"/>
            <p:cNvSpPr>
              <a:spLocks noChangeShapeType="1"/>
            </p:cNvSpPr>
            <p:nvPr/>
          </p:nvSpPr>
          <p:spPr bwMode="auto">
            <a:xfrm>
              <a:off x="1732137"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51" name="Line 27"/>
            <p:cNvSpPr>
              <a:spLocks noChangeShapeType="1"/>
            </p:cNvSpPr>
            <p:nvPr/>
          </p:nvSpPr>
          <p:spPr bwMode="auto">
            <a:xfrm>
              <a:off x="5553514"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52" name="Line 28"/>
            <p:cNvSpPr>
              <a:spLocks noChangeShapeType="1"/>
            </p:cNvSpPr>
            <p:nvPr/>
          </p:nvSpPr>
          <p:spPr bwMode="auto">
            <a:xfrm>
              <a:off x="9340495"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53" name="Rectangle 29"/>
            <p:cNvSpPr>
              <a:spLocks noChangeArrowheads="1"/>
            </p:cNvSpPr>
            <p:nvPr/>
          </p:nvSpPr>
          <p:spPr bwMode="auto">
            <a:xfrm>
              <a:off x="437134" y="2151905"/>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B </a:t>
              </a:r>
              <a:r>
                <a:rPr kumimoji="1" lang="zh-CN" altLang="en-US" sz="2000" b="1">
                  <a:solidFill>
                    <a:srgbClr val="0000FF"/>
                  </a:solidFill>
                  <a:latin typeface="+mn-lt"/>
                  <a:ea typeface="黑体" pitchFamily="2" charset="-122"/>
                </a:rPr>
                <a:t>类地址</a:t>
              </a:r>
            </a:p>
          </p:txBody>
        </p:sp>
        <p:sp>
          <p:nvSpPr>
            <p:cNvPr id="436254" name="Line 30"/>
            <p:cNvSpPr>
              <a:spLocks noChangeShapeType="1"/>
            </p:cNvSpPr>
            <p:nvPr/>
          </p:nvSpPr>
          <p:spPr bwMode="auto">
            <a:xfrm>
              <a:off x="5553514" y="2150319"/>
              <a:ext cx="0" cy="4333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55" name="Rectangle 31"/>
            <p:cNvSpPr>
              <a:spLocks noChangeArrowheads="1"/>
            </p:cNvSpPr>
            <p:nvPr/>
          </p:nvSpPr>
          <p:spPr bwMode="auto">
            <a:xfrm>
              <a:off x="437134" y="3364953"/>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C </a:t>
              </a:r>
              <a:r>
                <a:rPr kumimoji="1" lang="zh-CN" altLang="en-US" sz="2000" b="1">
                  <a:solidFill>
                    <a:srgbClr val="0000FF"/>
                  </a:solidFill>
                  <a:latin typeface="+mn-lt"/>
                  <a:ea typeface="黑体" pitchFamily="2" charset="-122"/>
                </a:rPr>
                <a:t>类地址</a:t>
              </a:r>
            </a:p>
          </p:txBody>
        </p:sp>
        <p:sp>
          <p:nvSpPr>
            <p:cNvPr id="436256" name="Rectangle 32"/>
            <p:cNvSpPr>
              <a:spLocks noChangeArrowheads="1"/>
            </p:cNvSpPr>
            <p:nvPr/>
          </p:nvSpPr>
          <p:spPr bwMode="auto">
            <a:xfrm>
              <a:off x="2086414" y="3384003"/>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0</a:t>
              </a:r>
            </a:p>
          </p:txBody>
        </p:sp>
        <p:sp>
          <p:nvSpPr>
            <p:cNvPr id="436257" name="Rectangle 33"/>
            <p:cNvSpPr>
              <a:spLocks noChangeArrowheads="1"/>
            </p:cNvSpPr>
            <p:nvPr/>
          </p:nvSpPr>
          <p:spPr bwMode="auto">
            <a:xfrm>
              <a:off x="1666786" y="3376066"/>
              <a:ext cx="52625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58" name="Rectangle 34"/>
            <p:cNvSpPr>
              <a:spLocks noChangeArrowheads="1"/>
            </p:cNvSpPr>
            <p:nvPr/>
          </p:nvSpPr>
          <p:spPr bwMode="auto">
            <a:xfrm>
              <a:off x="1878319" y="3384003"/>
              <a:ext cx="52281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59" name="Line 35"/>
            <p:cNvSpPr>
              <a:spLocks noChangeShapeType="1"/>
            </p:cNvSpPr>
            <p:nvPr/>
          </p:nvSpPr>
          <p:spPr bwMode="auto">
            <a:xfrm>
              <a:off x="2473367" y="3353842"/>
              <a:ext cx="0" cy="43973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0" name="Line 36"/>
            <p:cNvSpPr>
              <a:spLocks noChangeShapeType="1"/>
            </p:cNvSpPr>
            <p:nvPr/>
          </p:nvSpPr>
          <p:spPr bwMode="auto">
            <a:xfrm>
              <a:off x="7505477" y="3349079"/>
              <a:ext cx="0" cy="4413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1" name="Line 37"/>
            <p:cNvSpPr>
              <a:spLocks noChangeShapeType="1"/>
            </p:cNvSpPr>
            <p:nvPr/>
          </p:nvSpPr>
          <p:spPr bwMode="auto">
            <a:xfrm>
              <a:off x="7510637" y="4011066"/>
              <a:ext cx="182985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36262" name="Group 38"/>
            <p:cNvGrpSpPr>
              <a:grpSpLocks/>
            </p:cNvGrpSpPr>
            <p:nvPr/>
          </p:nvGrpSpPr>
          <p:grpSpPr bwMode="auto">
            <a:xfrm>
              <a:off x="7940583" y="3820568"/>
              <a:ext cx="1073762" cy="643240"/>
              <a:chOff x="2832" y="3024"/>
              <a:chExt cx="430" cy="381"/>
            </a:xfrm>
          </p:grpSpPr>
          <p:sp>
            <p:nvSpPr>
              <p:cNvPr id="436263"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4" name="Rectangle 40"/>
              <p:cNvSpPr>
                <a:spLocks noChangeArrowheads="1"/>
              </p:cNvSpPr>
              <p:nvPr/>
            </p:nvSpPr>
            <p:spPr bwMode="auto">
              <a:xfrm>
                <a:off x="2847" y="3024"/>
                <a:ext cx="415" cy="3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host-id</a:t>
                </a:r>
              </a:p>
              <a:p>
                <a:pPr algn="ctr" defTabSz="762000" eaLnBrk="0" hangingPunct="0">
                  <a:lnSpc>
                    <a:spcPct val="90000"/>
                  </a:lnSpc>
                </a:pPr>
                <a:r>
                  <a:rPr kumimoji="1" lang="en-US" altLang="zh-CN" sz="2000" b="1" dirty="0">
                    <a:solidFill>
                      <a:srgbClr val="000099"/>
                    </a:solidFill>
                    <a:latin typeface="+mn-lt"/>
                    <a:ea typeface="黑体" pitchFamily="2" charset="-122"/>
                  </a:rPr>
                  <a:t>8 </a:t>
                </a:r>
                <a:r>
                  <a:rPr kumimoji="1" lang="zh-CN" altLang="en-US" sz="2000" b="1" dirty="0">
                    <a:solidFill>
                      <a:srgbClr val="000099"/>
                    </a:solidFill>
                    <a:latin typeface="+mn-lt"/>
                    <a:ea typeface="黑体" pitchFamily="2" charset="-122"/>
                  </a:rPr>
                  <a:t>位</a:t>
                </a:r>
              </a:p>
            </p:txBody>
          </p:sp>
        </p:grpSp>
        <p:sp>
          <p:nvSpPr>
            <p:cNvPr id="436265" name="Line 41"/>
            <p:cNvSpPr>
              <a:spLocks noChangeShapeType="1"/>
            </p:cNvSpPr>
            <p:nvPr/>
          </p:nvSpPr>
          <p:spPr bwMode="auto">
            <a:xfrm>
              <a:off x="1732137" y="385707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66" name="Line 42"/>
            <p:cNvSpPr>
              <a:spLocks noChangeShapeType="1"/>
            </p:cNvSpPr>
            <p:nvPr/>
          </p:nvSpPr>
          <p:spPr bwMode="auto">
            <a:xfrm>
              <a:off x="7510637" y="386025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67" name="Line 43"/>
            <p:cNvSpPr>
              <a:spLocks noChangeShapeType="1"/>
            </p:cNvSpPr>
            <p:nvPr/>
          </p:nvSpPr>
          <p:spPr bwMode="auto">
            <a:xfrm>
              <a:off x="9340495" y="384120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68" name="Rectangle 44"/>
            <p:cNvSpPr>
              <a:spLocks noChangeArrowheads="1"/>
            </p:cNvSpPr>
            <p:nvPr/>
          </p:nvSpPr>
          <p:spPr bwMode="auto">
            <a:xfrm>
              <a:off x="1725258" y="4582716"/>
              <a:ext cx="7656513" cy="444500"/>
            </a:xfrm>
            <a:prstGeom prst="rect">
              <a:avLst/>
            </a:prstGeom>
            <a:solidFill>
              <a:srgbClr val="66FFFF"/>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69" name="Rectangle 45"/>
            <p:cNvSpPr>
              <a:spLocks noChangeArrowheads="1"/>
            </p:cNvSpPr>
            <p:nvPr/>
          </p:nvSpPr>
          <p:spPr bwMode="auto">
            <a:xfrm>
              <a:off x="416496" y="4593828"/>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D </a:t>
              </a:r>
              <a:r>
                <a:rPr kumimoji="1" lang="zh-CN" altLang="en-US" sz="2000" b="1">
                  <a:solidFill>
                    <a:srgbClr val="0000FF"/>
                  </a:solidFill>
                  <a:latin typeface="+mn-lt"/>
                  <a:ea typeface="黑体" pitchFamily="2" charset="-122"/>
                </a:rPr>
                <a:t>类地址</a:t>
              </a:r>
            </a:p>
          </p:txBody>
        </p:sp>
        <p:sp>
          <p:nvSpPr>
            <p:cNvPr id="436270" name="Line 46"/>
            <p:cNvSpPr>
              <a:spLocks noChangeShapeType="1"/>
            </p:cNvSpPr>
            <p:nvPr/>
          </p:nvSpPr>
          <p:spPr bwMode="auto">
            <a:xfrm>
              <a:off x="2571395" y="459065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71" name="Rectangle 47"/>
            <p:cNvSpPr>
              <a:spLocks noChangeArrowheads="1"/>
            </p:cNvSpPr>
            <p:nvPr/>
          </p:nvSpPr>
          <p:spPr bwMode="auto">
            <a:xfrm>
              <a:off x="1656466" y="4581128"/>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0</a:t>
              </a:r>
            </a:p>
          </p:txBody>
        </p:sp>
        <p:sp>
          <p:nvSpPr>
            <p:cNvPr id="436272" name="Rectangle 48"/>
            <p:cNvSpPr>
              <a:spLocks noChangeArrowheads="1"/>
            </p:cNvSpPr>
            <p:nvPr/>
          </p:nvSpPr>
          <p:spPr bwMode="auto">
            <a:xfrm>
              <a:off x="4724575" y="4611292"/>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多 播 地 址</a:t>
              </a:r>
            </a:p>
          </p:txBody>
        </p:sp>
        <p:sp>
          <p:nvSpPr>
            <p:cNvPr id="436273" name="Rectangle 49"/>
            <p:cNvSpPr>
              <a:spLocks noChangeArrowheads="1"/>
            </p:cNvSpPr>
            <p:nvPr/>
          </p:nvSpPr>
          <p:spPr bwMode="auto">
            <a:xfrm>
              <a:off x="1733857" y="5549503"/>
              <a:ext cx="7641035" cy="444500"/>
            </a:xfrm>
            <a:prstGeom prst="rect">
              <a:avLst/>
            </a:prstGeom>
            <a:solidFill>
              <a:srgbClr val="66FFFF"/>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74" name="Rectangle 50"/>
            <p:cNvSpPr>
              <a:spLocks noChangeArrowheads="1"/>
            </p:cNvSpPr>
            <p:nvPr/>
          </p:nvSpPr>
          <p:spPr bwMode="auto">
            <a:xfrm>
              <a:off x="456052" y="5559029"/>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E </a:t>
              </a:r>
              <a:r>
                <a:rPr kumimoji="1" lang="zh-CN" altLang="en-US" sz="2000" b="1">
                  <a:solidFill>
                    <a:srgbClr val="0000FF"/>
                  </a:solidFill>
                  <a:latin typeface="+mn-lt"/>
                  <a:ea typeface="黑体" pitchFamily="2" charset="-122"/>
                </a:rPr>
                <a:t>类地址</a:t>
              </a:r>
            </a:p>
          </p:txBody>
        </p:sp>
        <p:sp>
          <p:nvSpPr>
            <p:cNvPr id="436275" name="Rectangle 51"/>
            <p:cNvSpPr>
              <a:spLocks noChangeArrowheads="1"/>
            </p:cNvSpPr>
            <p:nvPr/>
          </p:nvSpPr>
          <p:spPr bwMode="auto">
            <a:xfrm>
              <a:off x="4134686" y="5570141"/>
              <a:ext cx="24125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 为 今 后 使 用</a:t>
              </a:r>
            </a:p>
          </p:txBody>
        </p:sp>
        <p:sp>
          <p:nvSpPr>
            <p:cNvPr id="436276" name="Line 52"/>
            <p:cNvSpPr>
              <a:spLocks noChangeShapeType="1"/>
            </p:cNvSpPr>
            <p:nvPr/>
          </p:nvSpPr>
          <p:spPr bwMode="auto">
            <a:xfrm>
              <a:off x="2595472" y="557490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77" name="Rectangle 53"/>
            <p:cNvSpPr>
              <a:spLocks noChangeArrowheads="1"/>
            </p:cNvSpPr>
            <p:nvPr/>
          </p:nvSpPr>
          <p:spPr bwMode="auto">
            <a:xfrm>
              <a:off x="1656466" y="5555853"/>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p>
          </p:txBody>
        </p:sp>
        <p:sp>
          <p:nvSpPr>
            <p:cNvPr id="436278" name="Rectangle 54"/>
            <p:cNvSpPr>
              <a:spLocks noChangeArrowheads="1"/>
            </p:cNvSpPr>
            <p:nvPr/>
          </p:nvSpPr>
          <p:spPr bwMode="auto">
            <a:xfrm>
              <a:off x="1861122" y="213603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0</a:t>
              </a:r>
            </a:p>
          </p:txBody>
        </p:sp>
        <p:sp>
          <p:nvSpPr>
            <p:cNvPr id="436279" name="Rectangle 55"/>
            <p:cNvSpPr>
              <a:spLocks noChangeArrowheads="1"/>
            </p:cNvSpPr>
            <p:nvPr/>
          </p:nvSpPr>
          <p:spPr bwMode="auto">
            <a:xfrm>
              <a:off x="1653027" y="2136030"/>
              <a:ext cx="52453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80" name="Line 56"/>
            <p:cNvSpPr>
              <a:spLocks noChangeShapeType="1"/>
            </p:cNvSpPr>
            <p:nvPr/>
          </p:nvSpPr>
          <p:spPr bwMode="auto">
            <a:xfrm>
              <a:off x="2249794" y="2132856"/>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Tree>
    <p:extLst>
      <p:ext uri="{BB962C8B-B14F-4D97-AF65-F5344CB8AC3E}">
        <p14:creationId xmlns:p14="http://schemas.microsoft.com/office/powerpoint/2010/main" val="42053662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7" name="Rectangle 13"/>
          <p:cNvSpPr>
            <a:spLocks noGrp="1" noChangeArrowheads="1"/>
          </p:cNvSpPr>
          <p:nvPr>
            <p:ph type="title" idx="4294967295"/>
          </p:nvPr>
        </p:nvSpPr>
        <p:spPr>
          <a:xfrm>
            <a:off x="272481" y="44450"/>
            <a:ext cx="9164016" cy="768350"/>
          </a:xfrm>
        </p:spPr>
        <p:txBody>
          <a:bodyPr/>
          <a:lstStyle/>
          <a:p>
            <a:pPr algn="ctr"/>
            <a:r>
              <a:rPr lang="zh-CN" altLang="zh-CN" sz="3600" dirty="0" smtClean="0"/>
              <a:t>各</a:t>
            </a:r>
            <a:r>
              <a:rPr lang="zh-CN" altLang="en-US" sz="3600" dirty="0" smtClean="0"/>
              <a:t>类 </a:t>
            </a:r>
            <a:r>
              <a:rPr lang="en-US" altLang="zh-CN" sz="3600" dirty="0" smtClean="0"/>
              <a:t>IP </a:t>
            </a:r>
            <a:r>
              <a:rPr lang="zh-CN" altLang="zh-CN" sz="3600" dirty="0" smtClean="0"/>
              <a:t>地址</a:t>
            </a:r>
            <a:r>
              <a:rPr lang="zh-CN" altLang="zh-CN" sz="3600" dirty="0"/>
              <a:t>的网络号字段和主机号字段</a:t>
            </a:r>
            <a:endParaRPr lang="zh-CN" altLang="en-US" sz="3600" dirty="0"/>
          </a:p>
        </p:txBody>
      </p:sp>
      <p:grpSp>
        <p:nvGrpSpPr>
          <p:cNvPr id="2" name="组合 1"/>
          <p:cNvGrpSpPr/>
          <p:nvPr/>
        </p:nvGrpSpPr>
        <p:grpSpPr>
          <a:xfrm>
            <a:off x="416496" y="927100"/>
            <a:ext cx="8965275" cy="5089129"/>
            <a:chOff x="416496" y="927100"/>
            <a:chExt cx="8965275" cy="5089129"/>
          </a:xfrm>
        </p:grpSpPr>
        <p:sp>
          <p:nvSpPr>
            <p:cNvPr id="436226" name="Line 2"/>
            <p:cNvSpPr>
              <a:spLocks noChangeShapeType="1"/>
            </p:cNvSpPr>
            <p:nvPr/>
          </p:nvSpPr>
          <p:spPr bwMode="auto">
            <a:xfrm flipV="1">
              <a:off x="1732138" y="4009478"/>
              <a:ext cx="574754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27" name="Rectangle 3"/>
            <p:cNvSpPr>
              <a:spLocks noChangeArrowheads="1"/>
            </p:cNvSpPr>
            <p:nvPr/>
          </p:nvSpPr>
          <p:spPr bwMode="auto">
            <a:xfrm>
              <a:off x="4144958" y="3791992"/>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itchFamily="2" charset="-122"/>
                </a:rPr>
                <a:t>net-id</a:t>
              </a:r>
            </a:p>
            <a:p>
              <a:pPr defTabSz="762000" eaLnBrk="0" hangingPunct="0">
                <a:lnSpc>
                  <a:spcPct val="90000"/>
                </a:lnSpc>
              </a:pPr>
              <a:r>
                <a:rPr kumimoji="1" lang="en-US" altLang="zh-CN" sz="2000" b="1" dirty="0">
                  <a:solidFill>
                    <a:srgbClr val="000099"/>
                  </a:solidFill>
                  <a:latin typeface="+mn-lt"/>
                  <a:ea typeface="黑体" pitchFamily="2" charset="-122"/>
                </a:rPr>
                <a:t>24 </a:t>
              </a:r>
              <a:r>
                <a:rPr kumimoji="1" lang="zh-CN" altLang="en-US" sz="2000" b="1" dirty="0">
                  <a:solidFill>
                    <a:srgbClr val="000099"/>
                  </a:solidFill>
                  <a:latin typeface="+mn-lt"/>
                  <a:ea typeface="黑体" pitchFamily="2" charset="-122"/>
                </a:rPr>
                <a:t>位</a:t>
              </a:r>
            </a:p>
          </p:txBody>
        </p:sp>
        <p:sp>
          <p:nvSpPr>
            <p:cNvPr id="436228" name="Rectangle 4"/>
            <p:cNvSpPr>
              <a:spLocks noChangeArrowheads="1"/>
            </p:cNvSpPr>
            <p:nvPr/>
          </p:nvSpPr>
          <p:spPr bwMode="auto">
            <a:xfrm>
              <a:off x="1732137" y="3355428"/>
              <a:ext cx="7634155" cy="444500"/>
            </a:xfrm>
            <a:prstGeom prst="rect">
              <a:avLst/>
            </a:prstGeom>
            <a:solidFill>
              <a:srgbClr val="FFFF66"/>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29" name="Line 5"/>
            <p:cNvSpPr>
              <a:spLocks noChangeShapeType="1"/>
            </p:cNvSpPr>
            <p:nvPr/>
          </p:nvSpPr>
          <p:spPr bwMode="auto">
            <a:xfrm>
              <a:off x="3601550" y="1577975"/>
              <a:ext cx="575270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0" name="Rectangle 6"/>
            <p:cNvSpPr>
              <a:spLocks noChangeArrowheads="1"/>
            </p:cNvSpPr>
            <p:nvPr/>
          </p:nvSpPr>
          <p:spPr bwMode="auto">
            <a:xfrm>
              <a:off x="5932080" y="1370014"/>
              <a:ext cx="1037144"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host-id</a:t>
              </a:r>
            </a:p>
            <a:p>
              <a:pPr algn="ctr" defTabSz="762000" eaLnBrk="0" hangingPunct="0">
                <a:lnSpc>
                  <a:spcPct val="90000"/>
                </a:lnSpc>
              </a:pPr>
              <a:r>
                <a:rPr kumimoji="1" lang="en-US" altLang="zh-CN" sz="2000" b="1" dirty="0">
                  <a:solidFill>
                    <a:srgbClr val="000099"/>
                  </a:solidFill>
                  <a:latin typeface="+mn-lt"/>
                  <a:ea typeface="黑体" pitchFamily="2" charset="-122"/>
                </a:rPr>
                <a:t>24 </a:t>
              </a:r>
              <a:r>
                <a:rPr kumimoji="1" lang="zh-CN" altLang="en-US" sz="2000" b="1" dirty="0">
                  <a:solidFill>
                    <a:srgbClr val="000099"/>
                  </a:solidFill>
                  <a:latin typeface="+mn-lt"/>
                  <a:ea typeface="黑体" pitchFamily="2" charset="-122"/>
                </a:rPr>
                <a:t>位</a:t>
              </a:r>
            </a:p>
          </p:txBody>
        </p:sp>
        <p:sp>
          <p:nvSpPr>
            <p:cNvPr id="436231" name="Line 7"/>
            <p:cNvSpPr>
              <a:spLocks noChangeShapeType="1"/>
            </p:cNvSpPr>
            <p:nvPr/>
          </p:nvSpPr>
          <p:spPr bwMode="auto">
            <a:xfrm flipV="1">
              <a:off x="1775131" y="2790849"/>
              <a:ext cx="37646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2" name="Rectangle 8"/>
            <p:cNvSpPr>
              <a:spLocks noChangeArrowheads="1"/>
            </p:cNvSpPr>
            <p:nvPr/>
          </p:nvSpPr>
          <p:spPr bwMode="auto">
            <a:xfrm>
              <a:off x="3208854" y="2574181"/>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itchFamily="2" charset="-122"/>
                </a:rPr>
                <a:t>net-id</a:t>
              </a:r>
            </a:p>
            <a:p>
              <a:pPr defTabSz="762000" eaLnBrk="0" hangingPunct="0">
                <a:lnSpc>
                  <a:spcPct val="90000"/>
                </a:lnSpc>
              </a:pPr>
              <a:r>
                <a:rPr kumimoji="1" lang="en-US" altLang="zh-CN" sz="2000" b="1" dirty="0">
                  <a:solidFill>
                    <a:srgbClr val="000099"/>
                  </a:solidFill>
                  <a:latin typeface="+mn-lt"/>
                  <a:ea typeface="黑体" pitchFamily="2" charset="-122"/>
                </a:rPr>
                <a:t>16 </a:t>
              </a:r>
              <a:r>
                <a:rPr kumimoji="1" lang="zh-CN" altLang="en-US" sz="2000" b="1" dirty="0">
                  <a:solidFill>
                    <a:srgbClr val="000099"/>
                  </a:solidFill>
                  <a:latin typeface="+mn-lt"/>
                  <a:ea typeface="黑体" pitchFamily="2" charset="-122"/>
                </a:rPr>
                <a:t>位</a:t>
              </a:r>
            </a:p>
          </p:txBody>
        </p:sp>
        <p:sp>
          <p:nvSpPr>
            <p:cNvPr id="436233" name="Line 9"/>
            <p:cNvSpPr>
              <a:spLocks noChangeShapeType="1"/>
            </p:cNvSpPr>
            <p:nvPr/>
          </p:nvSpPr>
          <p:spPr bwMode="auto">
            <a:xfrm>
              <a:off x="1690862" y="1577975"/>
              <a:ext cx="191068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4" name="Rectangle 10"/>
            <p:cNvSpPr>
              <a:spLocks noChangeArrowheads="1"/>
            </p:cNvSpPr>
            <p:nvPr/>
          </p:nvSpPr>
          <p:spPr bwMode="auto">
            <a:xfrm>
              <a:off x="2134811" y="1370014"/>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a:solidFill>
                    <a:srgbClr val="000099"/>
                  </a:solidFill>
                  <a:latin typeface="+mn-lt"/>
                  <a:ea typeface="黑体" pitchFamily="2" charset="-122"/>
                </a:rPr>
                <a:t>net-id</a:t>
              </a:r>
            </a:p>
            <a:p>
              <a:pPr algn="ctr" defTabSz="762000" eaLnBrk="0" hangingPunct="0">
                <a:lnSpc>
                  <a:spcPct val="90000"/>
                </a:lnSpc>
              </a:pPr>
              <a:r>
                <a:rPr kumimoji="1" lang="en-US" altLang="zh-CN" sz="2000" b="1">
                  <a:solidFill>
                    <a:srgbClr val="000099"/>
                  </a:solidFill>
                  <a:latin typeface="+mn-lt"/>
                  <a:ea typeface="黑体" pitchFamily="2" charset="-122"/>
                </a:rPr>
                <a:t>8 </a:t>
              </a:r>
              <a:r>
                <a:rPr kumimoji="1" lang="zh-CN" altLang="en-US" sz="2000" b="1">
                  <a:solidFill>
                    <a:srgbClr val="000099"/>
                  </a:solidFill>
                  <a:latin typeface="+mn-lt"/>
                  <a:ea typeface="黑体" pitchFamily="2" charset="-122"/>
                </a:rPr>
                <a:t>位</a:t>
              </a:r>
            </a:p>
          </p:txBody>
        </p:sp>
        <p:sp>
          <p:nvSpPr>
            <p:cNvPr id="436235" name="Rectangle 11"/>
            <p:cNvSpPr>
              <a:spLocks noChangeArrowheads="1"/>
            </p:cNvSpPr>
            <p:nvPr/>
          </p:nvSpPr>
          <p:spPr bwMode="auto">
            <a:xfrm>
              <a:off x="1694302" y="933451"/>
              <a:ext cx="7675430" cy="442913"/>
            </a:xfrm>
            <a:prstGeom prst="rect">
              <a:avLst/>
            </a:prstGeom>
            <a:solidFill>
              <a:srgbClr val="FFFF66"/>
            </a:solidFill>
            <a:ln w="1905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36" name="Rectangle 12"/>
            <p:cNvSpPr>
              <a:spLocks noChangeArrowheads="1"/>
            </p:cNvSpPr>
            <p:nvPr/>
          </p:nvSpPr>
          <p:spPr bwMode="auto">
            <a:xfrm>
              <a:off x="1716659" y="2140794"/>
              <a:ext cx="7659952" cy="446087"/>
            </a:xfrm>
            <a:prstGeom prst="rect">
              <a:avLst/>
            </a:prstGeom>
            <a:solidFill>
              <a:srgbClr val="FFFF66"/>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38" name="Rectangle 14"/>
            <p:cNvSpPr>
              <a:spLocks noChangeArrowheads="1"/>
            </p:cNvSpPr>
            <p:nvPr/>
          </p:nvSpPr>
          <p:spPr bwMode="auto">
            <a:xfrm>
              <a:off x="1742456" y="3369716"/>
              <a:ext cx="5742384" cy="423862"/>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39" name="Rectangle 15"/>
            <p:cNvSpPr>
              <a:spLocks noChangeArrowheads="1"/>
            </p:cNvSpPr>
            <p:nvPr/>
          </p:nvSpPr>
          <p:spPr bwMode="auto">
            <a:xfrm>
              <a:off x="1740736" y="2166194"/>
              <a:ext cx="3804179" cy="409575"/>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40" name="Rectangle 16"/>
            <p:cNvSpPr>
              <a:spLocks noChangeArrowheads="1"/>
            </p:cNvSpPr>
            <p:nvPr/>
          </p:nvSpPr>
          <p:spPr bwMode="auto">
            <a:xfrm>
              <a:off x="1720099" y="957263"/>
              <a:ext cx="1874573" cy="406400"/>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41" name="Rectangle 17"/>
            <p:cNvSpPr>
              <a:spLocks noChangeArrowheads="1"/>
            </p:cNvSpPr>
            <p:nvPr/>
          </p:nvSpPr>
          <p:spPr bwMode="auto">
            <a:xfrm>
              <a:off x="1635829" y="92710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0</a:t>
              </a:r>
            </a:p>
          </p:txBody>
        </p:sp>
        <p:sp>
          <p:nvSpPr>
            <p:cNvPr id="436242" name="Rectangle 18"/>
            <p:cNvSpPr>
              <a:spLocks noChangeArrowheads="1"/>
            </p:cNvSpPr>
            <p:nvPr/>
          </p:nvSpPr>
          <p:spPr bwMode="auto">
            <a:xfrm>
              <a:off x="416496" y="955675"/>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A </a:t>
              </a:r>
              <a:r>
                <a:rPr kumimoji="1" lang="zh-CN" altLang="en-US" sz="2000" b="1">
                  <a:solidFill>
                    <a:srgbClr val="0000FF"/>
                  </a:solidFill>
                  <a:latin typeface="+mn-lt"/>
                  <a:ea typeface="黑体" pitchFamily="2" charset="-122"/>
                </a:rPr>
                <a:t>类地址</a:t>
              </a:r>
            </a:p>
          </p:txBody>
        </p:sp>
        <p:sp>
          <p:nvSpPr>
            <p:cNvPr id="436243" name="Line 19"/>
            <p:cNvSpPr>
              <a:spLocks noChangeShapeType="1"/>
            </p:cNvSpPr>
            <p:nvPr/>
          </p:nvSpPr>
          <p:spPr bwMode="auto">
            <a:xfrm>
              <a:off x="1971188" y="933451"/>
              <a:ext cx="0" cy="45084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FF"/>
                </a:solidFill>
                <a:latin typeface="+mn-lt"/>
                <a:ea typeface="黑体" pitchFamily="2" charset="-122"/>
              </a:endParaRPr>
            </a:p>
          </p:txBody>
        </p:sp>
        <p:sp>
          <p:nvSpPr>
            <p:cNvPr id="436244" name="Line 20"/>
            <p:cNvSpPr>
              <a:spLocks noChangeShapeType="1"/>
            </p:cNvSpPr>
            <p:nvPr/>
          </p:nvSpPr>
          <p:spPr bwMode="auto">
            <a:xfrm>
              <a:off x="3601550" y="933450"/>
              <a:ext cx="0" cy="450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45" name="Line 21"/>
            <p:cNvSpPr>
              <a:spLocks noChangeShapeType="1"/>
            </p:cNvSpPr>
            <p:nvPr/>
          </p:nvSpPr>
          <p:spPr bwMode="auto">
            <a:xfrm>
              <a:off x="1690862"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46" name="Line 22"/>
            <p:cNvSpPr>
              <a:spLocks noChangeShapeType="1"/>
            </p:cNvSpPr>
            <p:nvPr/>
          </p:nvSpPr>
          <p:spPr bwMode="auto">
            <a:xfrm>
              <a:off x="3601550"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7" name="Line 23"/>
            <p:cNvSpPr>
              <a:spLocks noChangeShapeType="1"/>
            </p:cNvSpPr>
            <p:nvPr/>
          </p:nvSpPr>
          <p:spPr bwMode="auto">
            <a:xfrm>
              <a:off x="9354254"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8" name="Line 24"/>
            <p:cNvSpPr>
              <a:spLocks noChangeShapeType="1"/>
            </p:cNvSpPr>
            <p:nvPr/>
          </p:nvSpPr>
          <p:spPr bwMode="auto">
            <a:xfrm>
              <a:off x="5553515" y="2784499"/>
              <a:ext cx="3786979" cy="635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9" name="Rectangle 25"/>
            <p:cNvSpPr>
              <a:spLocks noChangeArrowheads="1"/>
            </p:cNvSpPr>
            <p:nvPr/>
          </p:nvSpPr>
          <p:spPr bwMode="auto">
            <a:xfrm>
              <a:off x="7012200" y="2636149"/>
              <a:ext cx="1037144" cy="643766"/>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b="1" dirty="0">
                  <a:solidFill>
                    <a:srgbClr val="000099"/>
                  </a:solidFill>
                  <a:latin typeface="+mn-lt"/>
                  <a:ea typeface="黑体" pitchFamily="2" charset="-122"/>
                </a:rPr>
                <a:t>host-id</a:t>
              </a:r>
            </a:p>
            <a:p>
              <a:pPr algn="ctr" defTabSz="762000">
                <a:lnSpc>
                  <a:spcPct val="90000"/>
                </a:lnSpc>
              </a:pPr>
              <a:r>
                <a:rPr kumimoji="1" lang="en-US" altLang="zh-CN" sz="2000" b="1" dirty="0">
                  <a:solidFill>
                    <a:srgbClr val="000099"/>
                  </a:solidFill>
                  <a:latin typeface="+mn-lt"/>
                  <a:ea typeface="黑体" pitchFamily="2" charset="-122"/>
                </a:rPr>
                <a:t>16 </a:t>
              </a:r>
              <a:r>
                <a:rPr kumimoji="1" lang="zh-CN" altLang="en-US" sz="2000" b="1" dirty="0">
                  <a:solidFill>
                    <a:srgbClr val="000099"/>
                  </a:solidFill>
                  <a:latin typeface="+mn-lt"/>
                  <a:ea typeface="黑体" pitchFamily="2" charset="-122"/>
                </a:rPr>
                <a:t>位</a:t>
              </a:r>
            </a:p>
          </p:txBody>
        </p:sp>
        <p:sp>
          <p:nvSpPr>
            <p:cNvPr id="436250" name="Line 26"/>
            <p:cNvSpPr>
              <a:spLocks noChangeShapeType="1"/>
            </p:cNvSpPr>
            <p:nvPr/>
          </p:nvSpPr>
          <p:spPr bwMode="auto">
            <a:xfrm>
              <a:off x="1732137"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51" name="Line 27"/>
            <p:cNvSpPr>
              <a:spLocks noChangeShapeType="1"/>
            </p:cNvSpPr>
            <p:nvPr/>
          </p:nvSpPr>
          <p:spPr bwMode="auto">
            <a:xfrm>
              <a:off x="5553514"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52" name="Line 28"/>
            <p:cNvSpPr>
              <a:spLocks noChangeShapeType="1"/>
            </p:cNvSpPr>
            <p:nvPr/>
          </p:nvSpPr>
          <p:spPr bwMode="auto">
            <a:xfrm>
              <a:off x="9340495"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53" name="Rectangle 29"/>
            <p:cNvSpPr>
              <a:spLocks noChangeArrowheads="1"/>
            </p:cNvSpPr>
            <p:nvPr/>
          </p:nvSpPr>
          <p:spPr bwMode="auto">
            <a:xfrm>
              <a:off x="437134" y="2151905"/>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B </a:t>
              </a:r>
              <a:r>
                <a:rPr kumimoji="1" lang="zh-CN" altLang="en-US" sz="2000" b="1">
                  <a:solidFill>
                    <a:srgbClr val="0000FF"/>
                  </a:solidFill>
                  <a:latin typeface="+mn-lt"/>
                  <a:ea typeface="黑体" pitchFamily="2" charset="-122"/>
                </a:rPr>
                <a:t>类地址</a:t>
              </a:r>
            </a:p>
          </p:txBody>
        </p:sp>
        <p:sp>
          <p:nvSpPr>
            <p:cNvPr id="436254" name="Line 30"/>
            <p:cNvSpPr>
              <a:spLocks noChangeShapeType="1"/>
            </p:cNvSpPr>
            <p:nvPr/>
          </p:nvSpPr>
          <p:spPr bwMode="auto">
            <a:xfrm>
              <a:off x="5553514" y="2150319"/>
              <a:ext cx="0" cy="4333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55" name="Rectangle 31"/>
            <p:cNvSpPr>
              <a:spLocks noChangeArrowheads="1"/>
            </p:cNvSpPr>
            <p:nvPr/>
          </p:nvSpPr>
          <p:spPr bwMode="auto">
            <a:xfrm>
              <a:off x="437134" y="3364953"/>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C </a:t>
              </a:r>
              <a:r>
                <a:rPr kumimoji="1" lang="zh-CN" altLang="en-US" sz="2000" b="1">
                  <a:solidFill>
                    <a:srgbClr val="0000FF"/>
                  </a:solidFill>
                  <a:latin typeface="+mn-lt"/>
                  <a:ea typeface="黑体" pitchFamily="2" charset="-122"/>
                </a:rPr>
                <a:t>类地址</a:t>
              </a:r>
            </a:p>
          </p:txBody>
        </p:sp>
        <p:sp>
          <p:nvSpPr>
            <p:cNvPr id="436256" name="Rectangle 32"/>
            <p:cNvSpPr>
              <a:spLocks noChangeArrowheads="1"/>
            </p:cNvSpPr>
            <p:nvPr/>
          </p:nvSpPr>
          <p:spPr bwMode="auto">
            <a:xfrm>
              <a:off x="2086414" y="3384003"/>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0</a:t>
              </a:r>
            </a:p>
          </p:txBody>
        </p:sp>
        <p:sp>
          <p:nvSpPr>
            <p:cNvPr id="436257" name="Rectangle 33"/>
            <p:cNvSpPr>
              <a:spLocks noChangeArrowheads="1"/>
            </p:cNvSpPr>
            <p:nvPr/>
          </p:nvSpPr>
          <p:spPr bwMode="auto">
            <a:xfrm>
              <a:off x="1666786" y="3376066"/>
              <a:ext cx="52625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58" name="Rectangle 34"/>
            <p:cNvSpPr>
              <a:spLocks noChangeArrowheads="1"/>
            </p:cNvSpPr>
            <p:nvPr/>
          </p:nvSpPr>
          <p:spPr bwMode="auto">
            <a:xfrm>
              <a:off x="1878319" y="3384003"/>
              <a:ext cx="52281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59" name="Line 35"/>
            <p:cNvSpPr>
              <a:spLocks noChangeShapeType="1"/>
            </p:cNvSpPr>
            <p:nvPr/>
          </p:nvSpPr>
          <p:spPr bwMode="auto">
            <a:xfrm>
              <a:off x="2473367" y="3353842"/>
              <a:ext cx="0" cy="43973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0" name="Line 36"/>
            <p:cNvSpPr>
              <a:spLocks noChangeShapeType="1"/>
            </p:cNvSpPr>
            <p:nvPr/>
          </p:nvSpPr>
          <p:spPr bwMode="auto">
            <a:xfrm>
              <a:off x="7505477" y="3349079"/>
              <a:ext cx="0" cy="4413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1" name="Line 37"/>
            <p:cNvSpPr>
              <a:spLocks noChangeShapeType="1"/>
            </p:cNvSpPr>
            <p:nvPr/>
          </p:nvSpPr>
          <p:spPr bwMode="auto">
            <a:xfrm>
              <a:off x="7510637" y="4011066"/>
              <a:ext cx="182985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36262" name="Group 38"/>
            <p:cNvGrpSpPr>
              <a:grpSpLocks/>
            </p:cNvGrpSpPr>
            <p:nvPr/>
          </p:nvGrpSpPr>
          <p:grpSpPr bwMode="auto">
            <a:xfrm>
              <a:off x="7940583" y="3820568"/>
              <a:ext cx="1073762" cy="643240"/>
              <a:chOff x="2832" y="3024"/>
              <a:chExt cx="430" cy="381"/>
            </a:xfrm>
          </p:grpSpPr>
          <p:sp>
            <p:nvSpPr>
              <p:cNvPr id="436263"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4" name="Rectangle 40"/>
              <p:cNvSpPr>
                <a:spLocks noChangeArrowheads="1"/>
              </p:cNvSpPr>
              <p:nvPr/>
            </p:nvSpPr>
            <p:spPr bwMode="auto">
              <a:xfrm>
                <a:off x="2847" y="3024"/>
                <a:ext cx="415" cy="3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host-id</a:t>
                </a:r>
              </a:p>
              <a:p>
                <a:pPr algn="ctr" defTabSz="762000" eaLnBrk="0" hangingPunct="0">
                  <a:lnSpc>
                    <a:spcPct val="90000"/>
                  </a:lnSpc>
                </a:pPr>
                <a:r>
                  <a:rPr kumimoji="1" lang="en-US" altLang="zh-CN" sz="2000" b="1" dirty="0">
                    <a:solidFill>
                      <a:srgbClr val="000099"/>
                    </a:solidFill>
                    <a:latin typeface="+mn-lt"/>
                    <a:ea typeface="黑体" pitchFamily="2" charset="-122"/>
                  </a:rPr>
                  <a:t>8 </a:t>
                </a:r>
                <a:r>
                  <a:rPr kumimoji="1" lang="zh-CN" altLang="en-US" sz="2000" b="1" dirty="0">
                    <a:solidFill>
                      <a:srgbClr val="000099"/>
                    </a:solidFill>
                    <a:latin typeface="+mn-lt"/>
                    <a:ea typeface="黑体" pitchFamily="2" charset="-122"/>
                  </a:rPr>
                  <a:t>位</a:t>
                </a:r>
              </a:p>
            </p:txBody>
          </p:sp>
        </p:grpSp>
        <p:sp>
          <p:nvSpPr>
            <p:cNvPr id="436265" name="Line 41"/>
            <p:cNvSpPr>
              <a:spLocks noChangeShapeType="1"/>
            </p:cNvSpPr>
            <p:nvPr/>
          </p:nvSpPr>
          <p:spPr bwMode="auto">
            <a:xfrm>
              <a:off x="1732137" y="385707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66" name="Line 42"/>
            <p:cNvSpPr>
              <a:spLocks noChangeShapeType="1"/>
            </p:cNvSpPr>
            <p:nvPr/>
          </p:nvSpPr>
          <p:spPr bwMode="auto">
            <a:xfrm>
              <a:off x="7510637" y="386025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67" name="Line 43"/>
            <p:cNvSpPr>
              <a:spLocks noChangeShapeType="1"/>
            </p:cNvSpPr>
            <p:nvPr/>
          </p:nvSpPr>
          <p:spPr bwMode="auto">
            <a:xfrm>
              <a:off x="9340495" y="384120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68" name="Rectangle 44"/>
            <p:cNvSpPr>
              <a:spLocks noChangeArrowheads="1"/>
            </p:cNvSpPr>
            <p:nvPr/>
          </p:nvSpPr>
          <p:spPr bwMode="auto">
            <a:xfrm>
              <a:off x="1725258" y="4582716"/>
              <a:ext cx="7656513" cy="444500"/>
            </a:xfrm>
            <a:prstGeom prst="rect">
              <a:avLst/>
            </a:prstGeom>
            <a:solidFill>
              <a:srgbClr val="66FFFF"/>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69" name="Rectangle 45"/>
            <p:cNvSpPr>
              <a:spLocks noChangeArrowheads="1"/>
            </p:cNvSpPr>
            <p:nvPr/>
          </p:nvSpPr>
          <p:spPr bwMode="auto">
            <a:xfrm>
              <a:off x="416496" y="4593828"/>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D </a:t>
              </a:r>
              <a:r>
                <a:rPr kumimoji="1" lang="zh-CN" altLang="en-US" sz="2000" b="1">
                  <a:solidFill>
                    <a:srgbClr val="0000FF"/>
                  </a:solidFill>
                  <a:latin typeface="+mn-lt"/>
                  <a:ea typeface="黑体" pitchFamily="2" charset="-122"/>
                </a:rPr>
                <a:t>类地址</a:t>
              </a:r>
            </a:p>
          </p:txBody>
        </p:sp>
        <p:sp>
          <p:nvSpPr>
            <p:cNvPr id="436270" name="Line 46"/>
            <p:cNvSpPr>
              <a:spLocks noChangeShapeType="1"/>
            </p:cNvSpPr>
            <p:nvPr/>
          </p:nvSpPr>
          <p:spPr bwMode="auto">
            <a:xfrm>
              <a:off x="2571395" y="459065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71" name="Rectangle 47"/>
            <p:cNvSpPr>
              <a:spLocks noChangeArrowheads="1"/>
            </p:cNvSpPr>
            <p:nvPr/>
          </p:nvSpPr>
          <p:spPr bwMode="auto">
            <a:xfrm>
              <a:off x="1656466" y="4581128"/>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0</a:t>
              </a:r>
            </a:p>
          </p:txBody>
        </p:sp>
        <p:sp>
          <p:nvSpPr>
            <p:cNvPr id="436272" name="Rectangle 48"/>
            <p:cNvSpPr>
              <a:spLocks noChangeArrowheads="1"/>
            </p:cNvSpPr>
            <p:nvPr/>
          </p:nvSpPr>
          <p:spPr bwMode="auto">
            <a:xfrm>
              <a:off x="4724575" y="4611292"/>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多 播 地 址</a:t>
              </a:r>
            </a:p>
          </p:txBody>
        </p:sp>
        <p:sp>
          <p:nvSpPr>
            <p:cNvPr id="436273" name="Rectangle 49"/>
            <p:cNvSpPr>
              <a:spLocks noChangeArrowheads="1"/>
            </p:cNvSpPr>
            <p:nvPr/>
          </p:nvSpPr>
          <p:spPr bwMode="auto">
            <a:xfrm>
              <a:off x="1733857" y="5549503"/>
              <a:ext cx="7641035" cy="444500"/>
            </a:xfrm>
            <a:prstGeom prst="rect">
              <a:avLst/>
            </a:prstGeom>
            <a:solidFill>
              <a:srgbClr val="66FFFF"/>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74" name="Rectangle 50"/>
            <p:cNvSpPr>
              <a:spLocks noChangeArrowheads="1"/>
            </p:cNvSpPr>
            <p:nvPr/>
          </p:nvSpPr>
          <p:spPr bwMode="auto">
            <a:xfrm>
              <a:off x="456052" y="5559029"/>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E </a:t>
              </a:r>
              <a:r>
                <a:rPr kumimoji="1" lang="zh-CN" altLang="en-US" sz="2000" b="1">
                  <a:solidFill>
                    <a:srgbClr val="0000FF"/>
                  </a:solidFill>
                  <a:latin typeface="+mn-lt"/>
                  <a:ea typeface="黑体" pitchFamily="2" charset="-122"/>
                </a:rPr>
                <a:t>类地址</a:t>
              </a:r>
            </a:p>
          </p:txBody>
        </p:sp>
        <p:sp>
          <p:nvSpPr>
            <p:cNvPr id="436275" name="Rectangle 51"/>
            <p:cNvSpPr>
              <a:spLocks noChangeArrowheads="1"/>
            </p:cNvSpPr>
            <p:nvPr/>
          </p:nvSpPr>
          <p:spPr bwMode="auto">
            <a:xfrm>
              <a:off x="4134686" y="5570141"/>
              <a:ext cx="24125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 为 今 后 使 用</a:t>
              </a:r>
            </a:p>
          </p:txBody>
        </p:sp>
        <p:sp>
          <p:nvSpPr>
            <p:cNvPr id="436276" name="Line 52"/>
            <p:cNvSpPr>
              <a:spLocks noChangeShapeType="1"/>
            </p:cNvSpPr>
            <p:nvPr/>
          </p:nvSpPr>
          <p:spPr bwMode="auto">
            <a:xfrm>
              <a:off x="2595472" y="557490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77" name="Rectangle 53"/>
            <p:cNvSpPr>
              <a:spLocks noChangeArrowheads="1"/>
            </p:cNvSpPr>
            <p:nvPr/>
          </p:nvSpPr>
          <p:spPr bwMode="auto">
            <a:xfrm>
              <a:off x="1656466" y="5555853"/>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p>
          </p:txBody>
        </p:sp>
        <p:sp>
          <p:nvSpPr>
            <p:cNvPr id="436278" name="Rectangle 54"/>
            <p:cNvSpPr>
              <a:spLocks noChangeArrowheads="1"/>
            </p:cNvSpPr>
            <p:nvPr/>
          </p:nvSpPr>
          <p:spPr bwMode="auto">
            <a:xfrm>
              <a:off x="1861122" y="213603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0</a:t>
              </a:r>
            </a:p>
          </p:txBody>
        </p:sp>
        <p:sp>
          <p:nvSpPr>
            <p:cNvPr id="436279" name="Rectangle 55"/>
            <p:cNvSpPr>
              <a:spLocks noChangeArrowheads="1"/>
            </p:cNvSpPr>
            <p:nvPr/>
          </p:nvSpPr>
          <p:spPr bwMode="auto">
            <a:xfrm>
              <a:off x="1653027" y="2136030"/>
              <a:ext cx="52453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80" name="Line 56"/>
            <p:cNvSpPr>
              <a:spLocks noChangeShapeType="1"/>
            </p:cNvSpPr>
            <p:nvPr/>
          </p:nvSpPr>
          <p:spPr bwMode="auto">
            <a:xfrm>
              <a:off x="2249794" y="2132856"/>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59" name="AutoShape 61"/>
          <p:cNvSpPr>
            <a:spLocks noChangeArrowheads="1"/>
          </p:cNvSpPr>
          <p:nvPr/>
        </p:nvSpPr>
        <p:spPr bwMode="auto">
          <a:xfrm>
            <a:off x="1676798" y="4869160"/>
            <a:ext cx="7410582" cy="705744"/>
          </a:xfrm>
          <a:prstGeom prst="wedgeRoundRectCallout">
            <a:avLst>
              <a:gd name="adj1" fmla="val -29950"/>
              <a:gd name="adj2" fmla="val -587616"/>
              <a:gd name="adj3" fmla="val 16667"/>
            </a:avLst>
          </a:prstGeom>
          <a:solidFill>
            <a:srgbClr val="66FF66"/>
          </a:solidFill>
          <a:ln w="9525">
            <a:solidFill>
              <a:schemeClr val="tx1"/>
            </a:solidFill>
            <a:miter lim="800000"/>
            <a:headEnd/>
            <a:tailEnd/>
          </a:ln>
          <a:effectLst/>
          <a:extLst/>
        </p:spPr>
        <p:txBody>
          <a:bodyPr anchor="ctr"/>
          <a:lstStyle/>
          <a:p>
            <a:pPr algn="ctr"/>
            <a:r>
              <a:rPr lang="en-US" altLang="zh-CN" sz="2400" b="1" dirty="0">
                <a:solidFill>
                  <a:srgbClr val="000066"/>
                </a:solidFill>
                <a:latin typeface="+mn-lt"/>
                <a:ea typeface="黑体" pitchFamily="2" charset="-122"/>
              </a:rPr>
              <a:t>A </a:t>
            </a:r>
            <a:r>
              <a:rPr lang="zh-CN" altLang="en-US" sz="2400" b="1" dirty="0">
                <a:solidFill>
                  <a:srgbClr val="000066"/>
                </a:solidFill>
                <a:latin typeface="+mn-lt"/>
                <a:ea typeface="黑体" pitchFamily="2" charset="-122"/>
              </a:rPr>
              <a:t>类地址的网络号字段 </a:t>
            </a:r>
            <a:r>
              <a:rPr lang="en-US" altLang="zh-CN" sz="2400" b="1" dirty="0">
                <a:solidFill>
                  <a:srgbClr val="000066"/>
                </a:solidFill>
                <a:latin typeface="+mn-lt"/>
                <a:ea typeface="黑体" pitchFamily="2" charset="-122"/>
              </a:rPr>
              <a:t>net-id </a:t>
            </a:r>
            <a:r>
              <a:rPr lang="zh-CN" altLang="en-US" sz="2400" b="1" dirty="0">
                <a:solidFill>
                  <a:srgbClr val="000066"/>
                </a:solidFill>
                <a:latin typeface="+mn-lt"/>
                <a:ea typeface="黑体" pitchFamily="2" charset="-122"/>
              </a:rPr>
              <a:t>为 </a:t>
            </a:r>
            <a:r>
              <a:rPr lang="en-US" altLang="zh-CN" sz="2400" b="1" dirty="0">
                <a:solidFill>
                  <a:srgbClr val="000066"/>
                </a:solidFill>
                <a:latin typeface="+mn-lt"/>
                <a:ea typeface="黑体" pitchFamily="2" charset="-122"/>
              </a:rPr>
              <a:t>1 </a:t>
            </a:r>
            <a:r>
              <a:rPr lang="zh-CN" altLang="en-US" sz="2400" b="1" dirty="0">
                <a:solidFill>
                  <a:srgbClr val="000066"/>
                </a:solidFill>
                <a:latin typeface="+mn-lt"/>
                <a:ea typeface="黑体" pitchFamily="2" charset="-122"/>
              </a:rPr>
              <a:t>字节</a:t>
            </a:r>
          </a:p>
        </p:txBody>
      </p:sp>
    </p:spTree>
    <p:extLst>
      <p:ext uri="{BB962C8B-B14F-4D97-AF65-F5344CB8AC3E}">
        <p14:creationId xmlns:p14="http://schemas.microsoft.com/office/powerpoint/2010/main" val="6258677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7" name="Rectangle 13"/>
          <p:cNvSpPr>
            <a:spLocks noGrp="1" noChangeArrowheads="1"/>
          </p:cNvSpPr>
          <p:nvPr>
            <p:ph type="title" idx="4294967295"/>
          </p:nvPr>
        </p:nvSpPr>
        <p:spPr>
          <a:xfrm>
            <a:off x="272481" y="44450"/>
            <a:ext cx="9164016" cy="768350"/>
          </a:xfrm>
        </p:spPr>
        <p:txBody>
          <a:bodyPr/>
          <a:lstStyle/>
          <a:p>
            <a:pPr algn="ctr"/>
            <a:r>
              <a:rPr lang="zh-CN" altLang="zh-CN" sz="3600" dirty="0" smtClean="0"/>
              <a:t>各</a:t>
            </a:r>
            <a:r>
              <a:rPr lang="zh-CN" altLang="en-US" sz="3600" dirty="0" smtClean="0"/>
              <a:t>类 </a:t>
            </a:r>
            <a:r>
              <a:rPr lang="en-US" altLang="zh-CN" sz="3600" dirty="0" smtClean="0"/>
              <a:t>IP </a:t>
            </a:r>
            <a:r>
              <a:rPr lang="zh-CN" altLang="zh-CN" sz="3600" dirty="0" smtClean="0"/>
              <a:t>地址</a:t>
            </a:r>
            <a:r>
              <a:rPr lang="zh-CN" altLang="zh-CN" sz="3600" dirty="0"/>
              <a:t>的网络号字段和主机号字段</a:t>
            </a:r>
            <a:endParaRPr lang="zh-CN" altLang="en-US" sz="3600" dirty="0"/>
          </a:p>
        </p:txBody>
      </p:sp>
      <p:grpSp>
        <p:nvGrpSpPr>
          <p:cNvPr id="2" name="组合 1"/>
          <p:cNvGrpSpPr/>
          <p:nvPr/>
        </p:nvGrpSpPr>
        <p:grpSpPr>
          <a:xfrm>
            <a:off x="416496" y="927100"/>
            <a:ext cx="8965275" cy="5089129"/>
            <a:chOff x="416496" y="927100"/>
            <a:chExt cx="8965275" cy="5089129"/>
          </a:xfrm>
        </p:grpSpPr>
        <p:sp>
          <p:nvSpPr>
            <p:cNvPr id="436226" name="Line 2"/>
            <p:cNvSpPr>
              <a:spLocks noChangeShapeType="1"/>
            </p:cNvSpPr>
            <p:nvPr/>
          </p:nvSpPr>
          <p:spPr bwMode="auto">
            <a:xfrm flipV="1">
              <a:off x="1732138" y="4009478"/>
              <a:ext cx="574754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27" name="Rectangle 3"/>
            <p:cNvSpPr>
              <a:spLocks noChangeArrowheads="1"/>
            </p:cNvSpPr>
            <p:nvPr/>
          </p:nvSpPr>
          <p:spPr bwMode="auto">
            <a:xfrm>
              <a:off x="4144958" y="3791992"/>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itchFamily="2" charset="-122"/>
                </a:rPr>
                <a:t>net-id</a:t>
              </a:r>
            </a:p>
            <a:p>
              <a:pPr defTabSz="762000" eaLnBrk="0" hangingPunct="0">
                <a:lnSpc>
                  <a:spcPct val="90000"/>
                </a:lnSpc>
              </a:pPr>
              <a:r>
                <a:rPr kumimoji="1" lang="en-US" altLang="zh-CN" sz="2000" b="1" dirty="0">
                  <a:solidFill>
                    <a:srgbClr val="000099"/>
                  </a:solidFill>
                  <a:latin typeface="+mn-lt"/>
                  <a:ea typeface="黑体" pitchFamily="2" charset="-122"/>
                </a:rPr>
                <a:t>24 </a:t>
              </a:r>
              <a:r>
                <a:rPr kumimoji="1" lang="zh-CN" altLang="en-US" sz="2000" b="1" dirty="0">
                  <a:solidFill>
                    <a:srgbClr val="000099"/>
                  </a:solidFill>
                  <a:latin typeface="+mn-lt"/>
                  <a:ea typeface="黑体" pitchFamily="2" charset="-122"/>
                </a:rPr>
                <a:t>位</a:t>
              </a:r>
            </a:p>
          </p:txBody>
        </p:sp>
        <p:sp>
          <p:nvSpPr>
            <p:cNvPr id="436228" name="Rectangle 4"/>
            <p:cNvSpPr>
              <a:spLocks noChangeArrowheads="1"/>
            </p:cNvSpPr>
            <p:nvPr/>
          </p:nvSpPr>
          <p:spPr bwMode="auto">
            <a:xfrm>
              <a:off x="1732137" y="3355428"/>
              <a:ext cx="7634155" cy="444500"/>
            </a:xfrm>
            <a:prstGeom prst="rect">
              <a:avLst/>
            </a:prstGeom>
            <a:solidFill>
              <a:srgbClr val="FFFF66"/>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29" name="Line 5"/>
            <p:cNvSpPr>
              <a:spLocks noChangeShapeType="1"/>
            </p:cNvSpPr>
            <p:nvPr/>
          </p:nvSpPr>
          <p:spPr bwMode="auto">
            <a:xfrm>
              <a:off x="3601550" y="1577975"/>
              <a:ext cx="575270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0" name="Rectangle 6"/>
            <p:cNvSpPr>
              <a:spLocks noChangeArrowheads="1"/>
            </p:cNvSpPr>
            <p:nvPr/>
          </p:nvSpPr>
          <p:spPr bwMode="auto">
            <a:xfrm>
              <a:off x="5932080" y="1370014"/>
              <a:ext cx="1037144"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host-id</a:t>
              </a:r>
            </a:p>
            <a:p>
              <a:pPr algn="ctr" defTabSz="762000" eaLnBrk="0" hangingPunct="0">
                <a:lnSpc>
                  <a:spcPct val="90000"/>
                </a:lnSpc>
              </a:pPr>
              <a:r>
                <a:rPr kumimoji="1" lang="en-US" altLang="zh-CN" sz="2000" b="1" dirty="0">
                  <a:solidFill>
                    <a:srgbClr val="000099"/>
                  </a:solidFill>
                  <a:latin typeface="+mn-lt"/>
                  <a:ea typeface="黑体" pitchFamily="2" charset="-122"/>
                </a:rPr>
                <a:t>24 </a:t>
              </a:r>
              <a:r>
                <a:rPr kumimoji="1" lang="zh-CN" altLang="en-US" sz="2000" b="1" dirty="0">
                  <a:solidFill>
                    <a:srgbClr val="000099"/>
                  </a:solidFill>
                  <a:latin typeface="+mn-lt"/>
                  <a:ea typeface="黑体" pitchFamily="2" charset="-122"/>
                </a:rPr>
                <a:t>位</a:t>
              </a:r>
            </a:p>
          </p:txBody>
        </p:sp>
        <p:sp>
          <p:nvSpPr>
            <p:cNvPr id="436231" name="Line 7"/>
            <p:cNvSpPr>
              <a:spLocks noChangeShapeType="1"/>
            </p:cNvSpPr>
            <p:nvPr/>
          </p:nvSpPr>
          <p:spPr bwMode="auto">
            <a:xfrm flipV="1">
              <a:off x="1775131" y="2790849"/>
              <a:ext cx="37646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2" name="Rectangle 8"/>
            <p:cNvSpPr>
              <a:spLocks noChangeArrowheads="1"/>
            </p:cNvSpPr>
            <p:nvPr/>
          </p:nvSpPr>
          <p:spPr bwMode="auto">
            <a:xfrm>
              <a:off x="3208854" y="2574181"/>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itchFamily="2" charset="-122"/>
                </a:rPr>
                <a:t>net-id</a:t>
              </a:r>
            </a:p>
            <a:p>
              <a:pPr defTabSz="762000" eaLnBrk="0" hangingPunct="0">
                <a:lnSpc>
                  <a:spcPct val="90000"/>
                </a:lnSpc>
              </a:pPr>
              <a:r>
                <a:rPr kumimoji="1" lang="en-US" altLang="zh-CN" sz="2000" b="1" dirty="0">
                  <a:solidFill>
                    <a:srgbClr val="000099"/>
                  </a:solidFill>
                  <a:latin typeface="+mn-lt"/>
                  <a:ea typeface="黑体" pitchFamily="2" charset="-122"/>
                </a:rPr>
                <a:t>16 </a:t>
              </a:r>
              <a:r>
                <a:rPr kumimoji="1" lang="zh-CN" altLang="en-US" sz="2000" b="1" dirty="0">
                  <a:solidFill>
                    <a:srgbClr val="000099"/>
                  </a:solidFill>
                  <a:latin typeface="+mn-lt"/>
                  <a:ea typeface="黑体" pitchFamily="2" charset="-122"/>
                </a:rPr>
                <a:t>位</a:t>
              </a:r>
            </a:p>
          </p:txBody>
        </p:sp>
        <p:sp>
          <p:nvSpPr>
            <p:cNvPr id="436233" name="Line 9"/>
            <p:cNvSpPr>
              <a:spLocks noChangeShapeType="1"/>
            </p:cNvSpPr>
            <p:nvPr/>
          </p:nvSpPr>
          <p:spPr bwMode="auto">
            <a:xfrm>
              <a:off x="1690862" y="1577975"/>
              <a:ext cx="191068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4" name="Rectangle 10"/>
            <p:cNvSpPr>
              <a:spLocks noChangeArrowheads="1"/>
            </p:cNvSpPr>
            <p:nvPr/>
          </p:nvSpPr>
          <p:spPr bwMode="auto">
            <a:xfrm>
              <a:off x="2134811" y="1370014"/>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a:solidFill>
                    <a:srgbClr val="000099"/>
                  </a:solidFill>
                  <a:latin typeface="+mn-lt"/>
                  <a:ea typeface="黑体" pitchFamily="2" charset="-122"/>
                </a:rPr>
                <a:t>net-id</a:t>
              </a:r>
            </a:p>
            <a:p>
              <a:pPr algn="ctr" defTabSz="762000" eaLnBrk="0" hangingPunct="0">
                <a:lnSpc>
                  <a:spcPct val="90000"/>
                </a:lnSpc>
              </a:pPr>
              <a:r>
                <a:rPr kumimoji="1" lang="en-US" altLang="zh-CN" sz="2000" b="1">
                  <a:solidFill>
                    <a:srgbClr val="000099"/>
                  </a:solidFill>
                  <a:latin typeface="+mn-lt"/>
                  <a:ea typeface="黑体" pitchFamily="2" charset="-122"/>
                </a:rPr>
                <a:t>8 </a:t>
              </a:r>
              <a:r>
                <a:rPr kumimoji="1" lang="zh-CN" altLang="en-US" sz="2000" b="1">
                  <a:solidFill>
                    <a:srgbClr val="000099"/>
                  </a:solidFill>
                  <a:latin typeface="+mn-lt"/>
                  <a:ea typeface="黑体" pitchFamily="2" charset="-122"/>
                </a:rPr>
                <a:t>位</a:t>
              </a:r>
            </a:p>
          </p:txBody>
        </p:sp>
        <p:sp>
          <p:nvSpPr>
            <p:cNvPr id="436235" name="Rectangle 11"/>
            <p:cNvSpPr>
              <a:spLocks noChangeArrowheads="1"/>
            </p:cNvSpPr>
            <p:nvPr/>
          </p:nvSpPr>
          <p:spPr bwMode="auto">
            <a:xfrm>
              <a:off x="1694302" y="933451"/>
              <a:ext cx="7675430" cy="442913"/>
            </a:xfrm>
            <a:prstGeom prst="rect">
              <a:avLst/>
            </a:prstGeom>
            <a:solidFill>
              <a:srgbClr val="FFFF66"/>
            </a:solidFill>
            <a:ln w="1905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36" name="Rectangle 12"/>
            <p:cNvSpPr>
              <a:spLocks noChangeArrowheads="1"/>
            </p:cNvSpPr>
            <p:nvPr/>
          </p:nvSpPr>
          <p:spPr bwMode="auto">
            <a:xfrm>
              <a:off x="1716659" y="2140794"/>
              <a:ext cx="7659952" cy="446087"/>
            </a:xfrm>
            <a:prstGeom prst="rect">
              <a:avLst/>
            </a:prstGeom>
            <a:solidFill>
              <a:srgbClr val="FFFF66"/>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38" name="Rectangle 14"/>
            <p:cNvSpPr>
              <a:spLocks noChangeArrowheads="1"/>
            </p:cNvSpPr>
            <p:nvPr/>
          </p:nvSpPr>
          <p:spPr bwMode="auto">
            <a:xfrm>
              <a:off x="1742456" y="3369716"/>
              <a:ext cx="5742384" cy="423862"/>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39" name="Rectangle 15"/>
            <p:cNvSpPr>
              <a:spLocks noChangeArrowheads="1"/>
            </p:cNvSpPr>
            <p:nvPr/>
          </p:nvSpPr>
          <p:spPr bwMode="auto">
            <a:xfrm>
              <a:off x="1740736" y="2166194"/>
              <a:ext cx="3804179" cy="409575"/>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40" name="Rectangle 16"/>
            <p:cNvSpPr>
              <a:spLocks noChangeArrowheads="1"/>
            </p:cNvSpPr>
            <p:nvPr/>
          </p:nvSpPr>
          <p:spPr bwMode="auto">
            <a:xfrm>
              <a:off x="1720099" y="957263"/>
              <a:ext cx="1874573" cy="406400"/>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41" name="Rectangle 17"/>
            <p:cNvSpPr>
              <a:spLocks noChangeArrowheads="1"/>
            </p:cNvSpPr>
            <p:nvPr/>
          </p:nvSpPr>
          <p:spPr bwMode="auto">
            <a:xfrm>
              <a:off x="1635829" y="92710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0</a:t>
              </a:r>
            </a:p>
          </p:txBody>
        </p:sp>
        <p:sp>
          <p:nvSpPr>
            <p:cNvPr id="436242" name="Rectangle 18"/>
            <p:cNvSpPr>
              <a:spLocks noChangeArrowheads="1"/>
            </p:cNvSpPr>
            <p:nvPr/>
          </p:nvSpPr>
          <p:spPr bwMode="auto">
            <a:xfrm>
              <a:off x="416496" y="955675"/>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A </a:t>
              </a:r>
              <a:r>
                <a:rPr kumimoji="1" lang="zh-CN" altLang="en-US" sz="2000" b="1">
                  <a:solidFill>
                    <a:srgbClr val="0000FF"/>
                  </a:solidFill>
                  <a:latin typeface="+mn-lt"/>
                  <a:ea typeface="黑体" pitchFamily="2" charset="-122"/>
                </a:rPr>
                <a:t>类地址</a:t>
              </a:r>
            </a:p>
          </p:txBody>
        </p:sp>
        <p:sp>
          <p:nvSpPr>
            <p:cNvPr id="436243" name="Line 19"/>
            <p:cNvSpPr>
              <a:spLocks noChangeShapeType="1"/>
            </p:cNvSpPr>
            <p:nvPr/>
          </p:nvSpPr>
          <p:spPr bwMode="auto">
            <a:xfrm>
              <a:off x="1971188" y="933451"/>
              <a:ext cx="0" cy="45084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FF"/>
                </a:solidFill>
                <a:latin typeface="+mn-lt"/>
                <a:ea typeface="黑体" pitchFamily="2" charset="-122"/>
              </a:endParaRPr>
            </a:p>
          </p:txBody>
        </p:sp>
        <p:sp>
          <p:nvSpPr>
            <p:cNvPr id="436244" name="Line 20"/>
            <p:cNvSpPr>
              <a:spLocks noChangeShapeType="1"/>
            </p:cNvSpPr>
            <p:nvPr/>
          </p:nvSpPr>
          <p:spPr bwMode="auto">
            <a:xfrm>
              <a:off x="3601550" y="933450"/>
              <a:ext cx="0" cy="450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45" name="Line 21"/>
            <p:cNvSpPr>
              <a:spLocks noChangeShapeType="1"/>
            </p:cNvSpPr>
            <p:nvPr/>
          </p:nvSpPr>
          <p:spPr bwMode="auto">
            <a:xfrm>
              <a:off x="1690862"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46" name="Line 22"/>
            <p:cNvSpPr>
              <a:spLocks noChangeShapeType="1"/>
            </p:cNvSpPr>
            <p:nvPr/>
          </p:nvSpPr>
          <p:spPr bwMode="auto">
            <a:xfrm>
              <a:off x="3601550"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7" name="Line 23"/>
            <p:cNvSpPr>
              <a:spLocks noChangeShapeType="1"/>
            </p:cNvSpPr>
            <p:nvPr/>
          </p:nvSpPr>
          <p:spPr bwMode="auto">
            <a:xfrm>
              <a:off x="9354254"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8" name="Line 24"/>
            <p:cNvSpPr>
              <a:spLocks noChangeShapeType="1"/>
            </p:cNvSpPr>
            <p:nvPr/>
          </p:nvSpPr>
          <p:spPr bwMode="auto">
            <a:xfrm>
              <a:off x="5553515" y="2784499"/>
              <a:ext cx="3786979" cy="635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9" name="Rectangle 25"/>
            <p:cNvSpPr>
              <a:spLocks noChangeArrowheads="1"/>
            </p:cNvSpPr>
            <p:nvPr/>
          </p:nvSpPr>
          <p:spPr bwMode="auto">
            <a:xfrm>
              <a:off x="7012200" y="2636149"/>
              <a:ext cx="1037144" cy="643766"/>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b="1" dirty="0">
                  <a:solidFill>
                    <a:srgbClr val="000099"/>
                  </a:solidFill>
                  <a:latin typeface="+mn-lt"/>
                  <a:ea typeface="黑体" pitchFamily="2" charset="-122"/>
                </a:rPr>
                <a:t>host-id</a:t>
              </a:r>
            </a:p>
            <a:p>
              <a:pPr algn="ctr" defTabSz="762000">
                <a:lnSpc>
                  <a:spcPct val="90000"/>
                </a:lnSpc>
              </a:pPr>
              <a:r>
                <a:rPr kumimoji="1" lang="en-US" altLang="zh-CN" sz="2000" b="1" dirty="0">
                  <a:solidFill>
                    <a:srgbClr val="000099"/>
                  </a:solidFill>
                  <a:latin typeface="+mn-lt"/>
                  <a:ea typeface="黑体" pitchFamily="2" charset="-122"/>
                </a:rPr>
                <a:t>16 </a:t>
              </a:r>
              <a:r>
                <a:rPr kumimoji="1" lang="zh-CN" altLang="en-US" sz="2000" b="1" dirty="0">
                  <a:solidFill>
                    <a:srgbClr val="000099"/>
                  </a:solidFill>
                  <a:latin typeface="+mn-lt"/>
                  <a:ea typeface="黑体" pitchFamily="2" charset="-122"/>
                </a:rPr>
                <a:t>位</a:t>
              </a:r>
            </a:p>
          </p:txBody>
        </p:sp>
        <p:sp>
          <p:nvSpPr>
            <p:cNvPr id="436250" name="Line 26"/>
            <p:cNvSpPr>
              <a:spLocks noChangeShapeType="1"/>
            </p:cNvSpPr>
            <p:nvPr/>
          </p:nvSpPr>
          <p:spPr bwMode="auto">
            <a:xfrm>
              <a:off x="1732137"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51" name="Line 27"/>
            <p:cNvSpPr>
              <a:spLocks noChangeShapeType="1"/>
            </p:cNvSpPr>
            <p:nvPr/>
          </p:nvSpPr>
          <p:spPr bwMode="auto">
            <a:xfrm>
              <a:off x="5553514"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52" name="Line 28"/>
            <p:cNvSpPr>
              <a:spLocks noChangeShapeType="1"/>
            </p:cNvSpPr>
            <p:nvPr/>
          </p:nvSpPr>
          <p:spPr bwMode="auto">
            <a:xfrm>
              <a:off x="9340495"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53" name="Rectangle 29"/>
            <p:cNvSpPr>
              <a:spLocks noChangeArrowheads="1"/>
            </p:cNvSpPr>
            <p:nvPr/>
          </p:nvSpPr>
          <p:spPr bwMode="auto">
            <a:xfrm>
              <a:off x="437134" y="2151905"/>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B </a:t>
              </a:r>
              <a:r>
                <a:rPr kumimoji="1" lang="zh-CN" altLang="en-US" sz="2000" b="1">
                  <a:solidFill>
                    <a:srgbClr val="0000FF"/>
                  </a:solidFill>
                  <a:latin typeface="+mn-lt"/>
                  <a:ea typeface="黑体" pitchFamily="2" charset="-122"/>
                </a:rPr>
                <a:t>类地址</a:t>
              </a:r>
            </a:p>
          </p:txBody>
        </p:sp>
        <p:sp>
          <p:nvSpPr>
            <p:cNvPr id="436254" name="Line 30"/>
            <p:cNvSpPr>
              <a:spLocks noChangeShapeType="1"/>
            </p:cNvSpPr>
            <p:nvPr/>
          </p:nvSpPr>
          <p:spPr bwMode="auto">
            <a:xfrm>
              <a:off x="5553514" y="2150319"/>
              <a:ext cx="0" cy="4333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55" name="Rectangle 31"/>
            <p:cNvSpPr>
              <a:spLocks noChangeArrowheads="1"/>
            </p:cNvSpPr>
            <p:nvPr/>
          </p:nvSpPr>
          <p:spPr bwMode="auto">
            <a:xfrm>
              <a:off x="437134" y="3364953"/>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C </a:t>
              </a:r>
              <a:r>
                <a:rPr kumimoji="1" lang="zh-CN" altLang="en-US" sz="2000" b="1">
                  <a:solidFill>
                    <a:srgbClr val="0000FF"/>
                  </a:solidFill>
                  <a:latin typeface="+mn-lt"/>
                  <a:ea typeface="黑体" pitchFamily="2" charset="-122"/>
                </a:rPr>
                <a:t>类地址</a:t>
              </a:r>
            </a:p>
          </p:txBody>
        </p:sp>
        <p:sp>
          <p:nvSpPr>
            <p:cNvPr id="436256" name="Rectangle 32"/>
            <p:cNvSpPr>
              <a:spLocks noChangeArrowheads="1"/>
            </p:cNvSpPr>
            <p:nvPr/>
          </p:nvSpPr>
          <p:spPr bwMode="auto">
            <a:xfrm>
              <a:off x="2086414" y="3384003"/>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0</a:t>
              </a:r>
            </a:p>
          </p:txBody>
        </p:sp>
        <p:sp>
          <p:nvSpPr>
            <p:cNvPr id="436257" name="Rectangle 33"/>
            <p:cNvSpPr>
              <a:spLocks noChangeArrowheads="1"/>
            </p:cNvSpPr>
            <p:nvPr/>
          </p:nvSpPr>
          <p:spPr bwMode="auto">
            <a:xfrm>
              <a:off x="1666786" y="3376066"/>
              <a:ext cx="52625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58" name="Rectangle 34"/>
            <p:cNvSpPr>
              <a:spLocks noChangeArrowheads="1"/>
            </p:cNvSpPr>
            <p:nvPr/>
          </p:nvSpPr>
          <p:spPr bwMode="auto">
            <a:xfrm>
              <a:off x="1878319" y="3384003"/>
              <a:ext cx="52281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59" name="Line 35"/>
            <p:cNvSpPr>
              <a:spLocks noChangeShapeType="1"/>
            </p:cNvSpPr>
            <p:nvPr/>
          </p:nvSpPr>
          <p:spPr bwMode="auto">
            <a:xfrm>
              <a:off x="2473367" y="3353842"/>
              <a:ext cx="0" cy="43973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0" name="Line 36"/>
            <p:cNvSpPr>
              <a:spLocks noChangeShapeType="1"/>
            </p:cNvSpPr>
            <p:nvPr/>
          </p:nvSpPr>
          <p:spPr bwMode="auto">
            <a:xfrm>
              <a:off x="7505477" y="3349079"/>
              <a:ext cx="0" cy="4413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1" name="Line 37"/>
            <p:cNvSpPr>
              <a:spLocks noChangeShapeType="1"/>
            </p:cNvSpPr>
            <p:nvPr/>
          </p:nvSpPr>
          <p:spPr bwMode="auto">
            <a:xfrm>
              <a:off x="7510637" y="4011066"/>
              <a:ext cx="182985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36262" name="Group 38"/>
            <p:cNvGrpSpPr>
              <a:grpSpLocks/>
            </p:cNvGrpSpPr>
            <p:nvPr/>
          </p:nvGrpSpPr>
          <p:grpSpPr bwMode="auto">
            <a:xfrm>
              <a:off x="7940583" y="3820568"/>
              <a:ext cx="1073762" cy="643240"/>
              <a:chOff x="2832" y="3024"/>
              <a:chExt cx="430" cy="381"/>
            </a:xfrm>
          </p:grpSpPr>
          <p:sp>
            <p:nvSpPr>
              <p:cNvPr id="436263"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4" name="Rectangle 40"/>
              <p:cNvSpPr>
                <a:spLocks noChangeArrowheads="1"/>
              </p:cNvSpPr>
              <p:nvPr/>
            </p:nvSpPr>
            <p:spPr bwMode="auto">
              <a:xfrm>
                <a:off x="2847" y="3024"/>
                <a:ext cx="415" cy="3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host-id</a:t>
                </a:r>
              </a:p>
              <a:p>
                <a:pPr algn="ctr" defTabSz="762000" eaLnBrk="0" hangingPunct="0">
                  <a:lnSpc>
                    <a:spcPct val="90000"/>
                  </a:lnSpc>
                </a:pPr>
                <a:r>
                  <a:rPr kumimoji="1" lang="en-US" altLang="zh-CN" sz="2000" b="1" dirty="0">
                    <a:solidFill>
                      <a:srgbClr val="000099"/>
                    </a:solidFill>
                    <a:latin typeface="+mn-lt"/>
                    <a:ea typeface="黑体" pitchFamily="2" charset="-122"/>
                  </a:rPr>
                  <a:t>8 </a:t>
                </a:r>
                <a:r>
                  <a:rPr kumimoji="1" lang="zh-CN" altLang="en-US" sz="2000" b="1" dirty="0">
                    <a:solidFill>
                      <a:srgbClr val="000099"/>
                    </a:solidFill>
                    <a:latin typeface="+mn-lt"/>
                    <a:ea typeface="黑体" pitchFamily="2" charset="-122"/>
                  </a:rPr>
                  <a:t>位</a:t>
                </a:r>
              </a:p>
            </p:txBody>
          </p:sp>
        </p:grpSp>
        <p:sp>
          <p:nvSpPr>
            <p:cNvPr id="436265" name="Line 41"/>
            <p:cNvSpPr>
              <a:spLocks noChangeShapeType="1"/>
            </p:cNvSpPr>
            <p:nvPr/>
          </p:nvSpPr>
          <p:spPr bwMode="auto">
            <a:xfrm>
              <a:off x="1732137" y="385707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66" name="Line 42"/>
            <p:cNvSpPr>
              <a:spLocks noChangeShapeType="1"/>
            </p:cNvSpPr>
            <p:nvPr/>
          </p:nvSpPr>
          <p:spPr bwMode="auto">
            <a:xfrm>
              <a:off x="7510637" y="386025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67" name="Line 43"/>
            <p:cNvSpPr>
              <a:spLocks noChangeShapeType="1"/>
            </p:cNvSpPr>
            <p:nvPr/>
          </p:nvSpPr>
          <p:spPr bwMode="auto">
            <a:xfrm>
              <a:off x="9340495" y="384120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68" name="Rectangle 44"/>
            <p:cNvSpPr>
              <a:spLocks noChangeArrowheads="1"/>
            </p:cNvSpPr>
            <p:nvPr/>
          </p:nvSpPr>
          <p:spPr bwMode="auto">
            <a:xfrm>
              <a:off x="1725258" y="4582716"/>
              <a:ext cx="7656513" cy="444500"/>
            </a:xfrm>
            <a:prstGeom prst="rect">
              <a:avLst/>
            </a:prstGeom>
            <a:solidFill>
              <a:srgbClr val="66FFFF"/>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69" name="Rectangle 45"/>
            <p:cNvSpPr>
              <a:spLocks noChangeArrowheads="1"/>
            </p:cNvSpPr>
            <p:nvPr/>
          </p:nvSpPr>
          <p:spPr bwMode="auto">
            <a:xfrm>
              <a:off x="416496" y="4593828"/>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D </a:t>
              </a:r>
              <a:r>
                <a:rPr kumimoji="1" lang="zh-CN" altLang="en-US" sz="2000" b="1">
                  <a:solidFill>
                    <a:srgbClr val="0000FF"/>
                  </a:solidFill>
                  <a:latin typeface="+mn-lt"/>
                  <a:ea typeface="黑体" pitchFamily="2" charset="-122"/>
                </a:rPr>
                <a:t>类地址</a:t>
              </a:r>
            </a:p>
          </p:txBody>
        </p:sp>
        <p:sp>
          <p:nvSpPr>
            <p:cNvPr id="436270" name="Line 46"/>
            <p:cNvSpPr>
              <a:spLocks noChangeShapeType="1"/>
            </p:cNvSpPr>
            <p:nvPr/>
          </p:nvSpPr>
          <p:spPr bwMode="auto">
            <a:xfrm>
              <a:off x="2571395" y="459065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71" name="Rectangle 47"/>
            <p:cNvSpPr>
              <a:spLocks noChangeArrowheads="1"/>
            </p:cNvSpPr>
            <p:nvPr/>
          </p:nvSpPr>
          <p:spPr bwMode="auto">
            <a:xfrm>
              <a:off x="1656466" y="4581128"/>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0</a:t>
              </a:r>
            </a:p>
          </p:txBody>
        </p:sp>
        <p:sp>
          <p:nvSpPr>
            <p:cNvPr id="436272" name="Rectangle 48"/>
            <p:cNvSpPr>
              <a:spLocks noChangeArrowheads="1"/>
            </p:cNvSpPr>
            <p:nvPr/>
          </p:nvSpPr>
          <p:spPr bwMode="auto">
            <a:xfrm>
              <a:off x="4724575" y="4611292"/>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多 播 地 址</a:t>
              </a:r>
            </a:p>
          </p:txBody>
        </p:sp>
        <p:sp>
          <p:nvSpPr>
            <p:cNvPr id="436273" name="Rectangle 49"/>
            <p:cNvSpPr>
              <a:spLocks noChangeArrowheads="1"/>
            </p:cNvSpPr>
            <p:nvPr/>
          </p:nvSpPr>
          <p:spPr bwMode="auto">
            <a:xfrm>
              <a:off x="1733857" y="5549503"/>
              <a:ext cx="7641035" cy="444500"/>
            </a:xfrm>
            <a:prstGeom prst="rect">
              <a:avLst/>
            </a:prstGeom>
            <a:solidFill>
              <a:srgbClr val="66FFFF"/>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74" name="Rectangle 50"/>
            <p:cNvSpPr>
              <a:spLocks noChangeArrowheads="1"/>
            </p:cNvSpPr>
            <p:nvPr/>
          </p:nvSpPr>
          <p:spPr bwMode="auto">
            <a:xfrm>
              <a:off x="456052" y="5559029"/>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E </a:t>
              </a:r>
              <a:r>
                <a:rPr kumimoji="1" lang="zh-CN" altLang="en-US" sz="2000" b="1">
                  <a:solidFill>
                    <a:srgbClr val="0000FF"/>
                  </a:solidFill>
                  <a:latin typeface="+mn-lt"/>
                  <a:ea typeface="黑体" pitchFamily="2" charset="-122"/>
                </a:rPr>
                <a:t>类地址</a:t>
              </a:r>
            </a:p>
          </p:txBody>
        </p:sp>
        <p:sp>
          <p:nvSpPr>
            <p:cNvPr id="436275" name="Rectangle 51"/>
            <p:cNvSpPr>
              <a:spLocks noChangeArrowheads="1"/>
            </p:cNvSpPr>
            <p:nvPr/>
          </p:nvSpPr>
          <p:spPr bwMode="auto">
            <a:xfrm>
              <a:off x="4134686" y="5570141"/>
              <a:ext cx="24125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 为 今 后 使 用</a:t>
              </a:r>
            </a:p>
          </p:txBody>
        </p:sp>
        <p:sp>
          <p:nvSpPr>
            <p:cNvPr id="436276" name="Line 52"/>
            <p:cNvSpPr>
              <a:spLocks noChangeShapeType="1"/>
            </p:cNvSpPr>
            <p:nvPr/>
          </p:nvSpPr>
          <p:spPr bwMode="auto">
            <a:xfrm>
              <a:off x="2595472" y="557490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77" name="Rectangle 53"/>
            <p:cNvSpPr>
              <a:spLocks noChangeArrowheads="1"/>
            </p:cNvSpPr>
            <p:nvPr/>
          </p:nvSpPr>
          <p:spPr bwMode="auto">
            <a:xfrm>
              <a:off x="1656466" y="5555853"/>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p>
          </p:txBody>
        </p:sp>
        <p:sp>
          <p:nvSpPr>
            <p:cNvPr id="436278" name="Rectangle 54"/>
            <p:cNvSpPr>
              <a:spLocks noChangeArrowheads="1"/>
            </p:cNvSpPr>
            <p:nvPr/>
          </p:nvSpPr>
          <p:spPr bwMode="auto">
            <a:xfrm>
              <a:off x="1861122" y="213603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0</a:t>
              </a:r>
            </a:p>
          </p:txBody>
        </p:sp>
        <p:sp>
          <p:nvSpPr>
            <p:cNvPr id="436279" name="Rectangle 55"/>
            <p:cNvSpPr>
              <a:spLocks noChangeArrowheads="1"/>
            </p:cNvSpPr>
            <p:nvPr/>
          </p:nvSpPr>
          <p:spPr bwMode="auto">
            <a:xfrm>
              <a:off x="1653027" y="2136030"/>
              <a:ext cx="52453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80" name="Line 56"/>
            <p:cNvSpPr>
              <a:spLocks noChangeShapeType="1"/>
            </p:cNvSpPr>
            <p:nvPr/>
          </p:nvSpPr>
          <p:spPr bwMode="auto">
            <a:xfrm>
              <a:off x="2249794" y="2132856"/>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59" name="AutoShape 61"/>
          <p:cNvSpPr>
            <a:spLocks noChangeArrowheads="1"/>
          </p:cNvSpPr>
          <p:nvPr/>
        </p:nvSpPr>
        <p:spPr bwMode="auto">
          <a:xfrm>
            <a:off x="1676798" y="4869160"/>
            <a:ext cx="7410582" cy="705744"/>
          </a:xfrm>
          <a:prstGeom prst="wedgeRoundRectCallout">
            <a:avLst>
              <a:gd name="adj1" fmla="val -7497"/>
              <a:gd name="adj2" fmla="val -407074"/>
              <a:gd name="adj3" fmla="val 16667"/>
            </a:avLst>
          </a:prstGeom>
          <a:solidFill>
            <a:srgbClr val="66FF66"/>
          </a:solidFill>
          <a:ln w="9525">
            <a:solidFill>
              <a:schemeClr val="tx1"/>
            </a:solidFill>
            <a:miter lim="800000"/>
            <a:headEnd/>
            <a:tailEnd/>
          </a:ln>
          <a:effectLst/>
          <a:extLst/>
        </p:spPr>
        <p:txBody>
          <a:bodyPr anchor="ctr"/>
          <a:lstStyle/>
          <a:p>
            <a:pPr algn="ctr"/>
            <a:r>
              <a:rPr lang="en-US" altLang="zh-CN" sz="2400" b="1" dirty="0">
                <a:solidFill>
                  <a:srgbClr val="000066"/>
                </a:solidFill>
                <a:ea typeface="黑体" pitchFamily="2" charset="-122"/>
              </a:rPr>
              <a:t>B </a:t>
            </a:r>
            <a:r>
              <a:rPr lang="zh-CN" altLang="en-US" sz="2400" b="1" dirty="0">
                <a:solidFill>
                  <a:srgbClr val="000066"/>
                </a:solidFill>
                <a:ea typeface="黑体" pitchFamily="2" charset="-122"/>
              </a:rPr>
              <a:t>类地址的网络号字段 </a:t>
            </a:r>
            <a:r>
              <a:rPr lang="en-US" altLang="zh-CN" sz="2400" b="1" dirty="0">
                <a:solidFill>
                  <a:srgbClr val="000066"/>
                </a:solidFill>
                <a:ea typeface="黑体" pitchFamily="2" charset="-122"/>
              </a:rPr>
              <a:t>net-id </a:t>
            </a:r>
            <a:r>
              <a:rPr lang="zh-CN" altLang="en-US" sz="2400" b="1" dirty="0">
                <a:solidFill>
                  <a:srgbClr val="000066"/>
                </a:solidFill>
                <a:ea typeface="黑体" pitchFamily="2" charset="-122"/>
              </a:rPr>
              <a:t>为 </a:t>
            </a:r>
            <a:r>
              <a:rPr lang="en-US" altLang="zh-CN" sz="2400" b="1" dirty="0">
                <a:solidFill>
                  <a:srgbClr val="000066"/>
                </a:solidFill>
                <a:ea typeface="黑体" pitchFamily="2" charset="-122"/>
              </a:rPr>
              <a:t>2 </a:t>
            </a:r>
            <a:r>
              <a:rPr lang="zh-CN" altLang="en-US" sz="2400" b="1" dirty="0">
                <a:solidFill>
                  <a:srgbClr val="000066"/>
                </a:solidFill>
                <a:ea typeface="黑体" pitchFamily="2" charset="-122"/>
              </a:rPr>
              <a:t>字节</a:t>
            </a:r>
          </a:p>
        </p:txBody>
      </p:sp>
    </p:spTree>
    <p:extLst>
      <p:ext uri="{BB962C8B-B14F-4D97-AF65-F5344CB8AC3E}">
        <p14:creationId xmlns:p14="http://schemas.microsoft.com/office/powerpoint/2010/main" val="1697556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7" name="Rectangle 13"/>
          <p:cNvSpPr>
            <a:spLocks noGrp="1" noChangeArrowheads="1"/>
          </p:cNvSpPr>
          <p:nvPr>
            <p:ph type="title" idx="4294967295"/>
          </p:nvPr>
        </p:nvSpPr>
        <p:spPr>
          <a:xfrm>
            <a:off x="272481" y="44450"/>
            <a:ext cx="9164016" cy="768350"/>
          </a:xfrm>
        </p:spPr>
        <p:txBody>
          <a:bodyPr/>
          <a:lstStyle/>
          <a:p>
            <a:pPr algn="ctr"/>
            <a:r>
              <a:rPr lang="zh-CN" altLang="zh-CN" sz="3600" dirty="0" smtClean="0"/>
              <a:t>各</a:t>
            </a:r>
            <a:r>
              <a:rPr lang="zh-CN" altLang="en-US" sz="3600" dirty="0" smtClean="0"/>
              <a:t>类 </a:t>
            </a:r>
            <a:r>
              <a:rPr lang="en-US" altLang="zh-CN" sz="3600" dirty="0" smtClean="0"/>
              <a:t>IP </a:t>
            </a:r>
            <a:r>
              <a:rPr lang="zh-CN" altLang="zh-CN" sz="3600" dirty="0" smtClean="0"/>
              <a:t>地址</a:t>
            </a:r>
            <a:r>
              <a:rPr lang="zh-CN" altLang="zh-CN" sz="3600" dirty="0"/>
              <a:t>的网络号字段和主机号字段</a:t>
            </a:r>
            <a:endParaRPr lang="zh-CN" altLang="en-US" sz="3600" dirty="0"/>
          </a:p>
        </p:txBody>
      </p:sp>
      <p:grpSp>
        <p:nvGrpSpPr>
          <p:cNvPr id="2" name="组合 1"/>
          <p:cNvGrpSpPr/>
          <p:nvPr/>
        </p:nvGrpSpPr>
        <p:grpSpPr>
          <a:xfrm>
            <a:off x="416496" y="927100"/>
            <a:ext cx="8965275" cy="5089129"/>
            <a:chOff x="416496" y="927100"/>
            <a:chExt cx="8965275" cy="5089129"/>
          </a:xfrm>
        </p:grpSpPr>
        <p:sp>
          <p:nvSpPr>
            <p:cNvPr id="436226" name="Line 2"/>
            <p:cNvSpPr>
              <a:spLocks noChangeShapeType="1"/>
            </p:cNvSpPr>
            <p:nvPr/>
          </p:nvSpPr>
          <p:spPr bwMode="auto">
            <a:xfrm flipV="1">
              <a:off x="1732138" y="4009478"/>
              <a:ext cx="574754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27" name="Rectangle 3"/>
            <p:cNvSpPr>
              <a:spLocks noChangeArrowheads="1"/>
            </p:cNvSpPr>
            <p:nvPr/>
          </p:nvSpPr>
          <p:spPr bwMode="auto">
            <a:xfrm>
              <a:off x="4144958" y="3791992"/>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itchFamily="2" charset="-122"/>
                </a:rPr>
                <a:t>net-id</a:t>
              </a:r>
            </a:p>
            <a:p>
              <a:pPr defTabSz="762000" eaLnBrk="0" hangingPunct="0">
                <a:lnSpc>
                  <a:spcPct val="90000"/>
                </a:lnSpc>
              </a:pPr>
              <a:r>
                <a:rPr kumimoji="1" lang="en-US" altLang="zh-CN" sz="2000" b="1" dirty="0">
                  <a:solidFill>
                    <a:srgbClr val="000099"/>
                  </a:solidFill>
                  <a:latin typeface="+mn-lt"/>
                  <a:ea typeface="黑体" pitchFamily="2" charset="-122"/>
                </a:rPr>
                <a:t>24 </a:t>
              </a:r>
              <a:r>
                <a:rPr kumimoji="1" lang="zh-CN" altLang="en-US" sz="2000" b="1" dirty="0">
                  <a:solidFill>
                    <a:srgbClr val="000099"/>
                  </a:solidFill>
                  <a:latin typeface="+mn-lt"/>
                  <a:ea typeface="黑体" pitchFamily="2" charset="-122"/>
                </a:rPr>
                <a:t>位</a:t>
              </a:r>
            </a:p>
          </p:txBody>
        </p:sp>
        <p:sp>
          <p:nvSpPr>
            <p:cNvPr id="436228" name="Rectangle 4"/>
            <p:cNvSpPr>
              <a:spLocks noChangeArrowheads="1"/>
            </p:cNvSpPr>
            <p:nvPr/>
          </p:nvSpPr>
          <p:spPr bwMode="auto">
            <a:xfrm>
              <a:off x="1732137" y="3355428"/>
              <a:ext cx="7634155" cy="444500"/>
            </a:xfrm>
            <a:prstGeom prst="rect">
              <a:avLst/>
            </a:prstGeom>
            <a:solidFill>
              <a:srgbClr val="FFFF66"/>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29" name="Line 5"/>
            <p:cNvSpPr>
              <a:spLocks noChangeShapeType="1"/>
            </p:cNvSpPr>
            <p:nvPr/>
          </p:nvSpPr>
          <p:spPr bwMode="auto">
            <a:xfrm>
              <a:off x="3601550" y="1577975"/>
              <a:ext cx="575270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0" name="Rectangle 6"/>
            <p:cNvSpPr>
              <a:spLocks noChangeArrowheads="1"/>
            </p:cNvSpPr>
            <p:nvPr/>
          </p:nvSpPr>
          <p:spPr bwMode="auto">
            <a:xfrm>
              <a:off x="5932080" y="1370014"/>
              <a:ext cx="1037144"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host-id</a:t>
              </a:r>
            </a:p>
            <a:p>
              <a:pPr algn="ctr" defTabSz="762000" eaLnBrk="0" hangingPunct="0">
                <a:lnSpc>
                  <a:spcPct val="90000"/>
                </a:lnSpc>
              </a:pPr>
              <a:r>
                <a:rPr kumimoji="1" lang="en-US" altLang="zh-CN" sz="2000" b="1" dirty="0">
                  <a:solidFill>
                    <a:srgbClr val="000099"/>
                  </a:solidFill>
                  <a:latin typeface="+mn-lt"/>
                  <a:ea typeface="黑体" pitchFamily="2" charset="-122"/>
                </a:rPr>
                <a:t>24 </a:t>
              </a:r>
              <a:r>
                <a:rPr kumimoji="1" lang="zh-CN" altLang="en-US" sz="2000" b="1" dirty="0">
                  <a:solidFill>
                    <a:srgbClr val="000099"/>
                  </a:solidFill>
                  <a:latin typeface="+mn-lt"/>
                  <a:ea typeface="黑体" pitchFamily="2" charset="-122"/>
                </a:rPr>
                <a:t>位</a:t>
              </a:r>
            </a:p>
          </p:txBody>
        </p:sp>
        <p:sp>
          <p:nvSpPr>
            <p:cNvPr id="436231" name="Line 7"/>
            <p:cNvSpPr>
              <a:spLocks noChangeShapeType="1"/>
            </p:cNvSpPr>
            <p:nvPr/>
          </p:nvSpPr>
          <p:spPr bwMode="auto">
            <a:xfrm flipV="1">
              <a:off x="1775131" y="2790849"/>
              <a:ext cx="37646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2" name="Rectangle 8"/>
            <p:cNvSpPr>
              <a:spLocks noChangeArrowheads="1"/>
            </p:cNvSpPr>
            <p:nvPr/>
          </p:nvSpPr>
          <p:spPr bwMode="auto">
            <a:xfrm>
              <a:off x="3208854" y="2574181"/>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itchFamily="2" charset="-122"/>
                </a:rPr>
                <a:t>net-id</a:t>
              </a:r>
            </a:p>
            <a:p>
              <a:pPr defTabSz="762000" eaLnBrk="0" hangingPunct="0">
                <a:lnSpc>
                  <a:spcPct val="90000"/>
                </a:lnSpc>
              </a:pPr>
              <a:r>
                <a:rPr kumimoji="1" lang="en-US" altLang="zh-CN" sz="2000" b="1" dirty="0">
                  <a:solidFill>
                    <a:srgbClr val="000099"/>
                  </a:solidFill>
                  <a:latin typeface="+mn-lt"/>
                  <a:ea typeface="黑体" pitchFamily="2" charset="-122"/>
                </a:rPr>
                <a:t>16 </a:t>
              </a:r>
              <a:r>
                <a:rPr kumimoji="1" lang="zh-CN" altLang="en-US" sz="2000" b="1" dirty="0">
                  <a:solidFill>
                    <a:srgbClr val="000099"/>
                  </a:solidFill>
                  <a:latin typeface="+mn-lt"/>
                  <a:ea typeface="黑体" pitchFamily="2" charset="-122"/>
                </a:rPr>
                <a:t>位</a:t>
              </a:r>
            </a:p>
          </p:txBody>
        </p:sp>
        <p:sp>
          <p:nvSpPr>
            <p:cNvPr id="436233" name="Line 9"/>
            <p:cNvSpPr>
              <a:spLocks noChangeShapeType="1"/>
            </p:cNvSpPr>
            <p:nvPr/>
          </p:nvSpPr>
          <p:spPr bwMode="auto">
            <a:xfrm>
              <a:off x="1690862" y="1577975"/>
              <a:ext cx="191068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4" name="Rectangle 10"/>
            <p:cNvSpPr>
              <a:spLocks noChangeArrowheads="1"/>
            </p:cNvSpPr>
            <p:nvPr/>
          </p:nvSpPr>
          <p:spPr bwMode="auto">
            <a:xfrm>
              <a:off x="2134811" y="1370014"/>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a:solidFill>
                    <a:srgbClr val="000099"/>
                  </a:solidFill>
                  <a:latin typeface="+mn-lt"/>
                  <a:ea typeface="黑体" pitchFamily="2" charset="-122"/>
                </a:rPr>
                <a:t>net-id</a:t>
              </a:r>
            </a:p>
            <a:p>
              <a:pPr algn="ctr" defTabSz="762000" eaLnBrk="0" hangingPunct="0">
                <a:lnSpc>
                  <a:spcPct val="90000"/>
                </a:lnSpc>
              </a:pPr>
              <a:r>
                <a:rPr kumimoji="1" lang="en-US" altLang="zh-CN" sz="2000" b="1">
                  <a:solidFill>
                    <a:srgbClr val="000099"/>
                  </a:solidFill>
                  <a:latin typeface="+mn-lt"/>
                  <a:ea typeface="黑体" pitchFamily="2" charset="-122"/>
                </a:rPr>
                <a:t>8 </a:t>
              </a:r>
              <a:r>
                <a:rPr kumimoji="1" lang="zh-CN" altLang="en-US" sz="2000" b="1">
                  <a:solidFill>
                    <a:srgbClr val="000099"/>
                  </a:solidFill>
                  <a:latin typeface="+mn-lt"/>
                  <a:ea typeface="黑体" pitchFamily="2" charset="-122"/>
                </a:rPr>
                <a:t>位</a:t>
              </a:r>
            </a:p>
          </p:txBody>
        </p:sp>
        <p:sp>
          <p:nvSpPr>
            <p:cNvPr id="436235" name="Rectangle 11"/>
            <p:cNvSpPr>
              <a:spLocks noChangeArrowheads="1"/>
            </p:cNvSpPr>
            <p:nvPr/>
          </p:nvSpPr>
          <p:spPr bwMode="auto">
            <a:xfrm>
              <a:off x="1694302" y="933451"/>
              <a:ext cx="7675430" cy="442913"/>
            </a:xfrm>
            <a:prstGeom prst="rect">
              <a:avLst/>
            </a:prstGeom>
            <a:solidFill>
              <a:srgbClr val="FFFF66"/>
            </a:solidFill>
            <a:ln w="1905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36" name="Rectangle 12"/>
            <p:cNvSpPr>
              <a:spLocks noChangeArrowheads="1"/>
            </p:cNvSpPr>
            <p:nvPr/>
          </p:nvSpPr>
          <p:spPr bwMode="auto">
            <a:xfrm>
              <a:off x="1716659" y="2140794"/>
              <a:ext cx="7659952" cy="446087"/>
            </a:xfrm>
            <a:prstGeom prst="rect">
              <a:avLst/>
            </a:prstGeom>
            <a:solidFill>
              <a:srgbClr val="FFFF66"/>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38" name="Rectangle 14"/>
            <p:cNvSpPr>
              <a:spLocks noChangeArrowheads="1"/>
            </p:cNvSpPr>
            <p:nvPr/>
          </p:nvSpPr>
          <p:spPr bwMode="auto">
            <a:xfrm>
              <a:off x="1742456" y="3369716"/>
              <a:ext cx="5742384" cy="423862"/>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39" name="Rectangle 15"/>
            <p:cNvSpPr>
              <a:spLocks noChangeArrowheads="1"/>
            </p:cNvSpPr>
            <p:nvPr/>
          </p:nvSpPr>
          <p:spPr bwMode="auto">
            <a:xfrm>
              <a:off x="1740736" y="2166194"/>
              <a:ext cx="3804179" cy="409575"/>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40" name="Rectangle 16"/>
            <p:cNvSpPr>
              <a:spLocks noChangeArrowheads="1"/>
            </p:cNvSpPr>
            <p:nvPr/>
          </p:nvSpPr>
          <p:spPr bwMode="auto">
            <a:xfrm>
              <a:off x="1720099" y="957263"/>
              <a:ext cx="1874573" cy="406400"/>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41" name="Rectangle 17"/>
            <p:cNvSpPr>
              <a:spLocks noChangeArrowheads="1"/>
            </p:cNvSpPr>
            <p:nvPr/>
          </p:nvSpPr>
          <p:spPr bwMode="auto">
            <a:xfrm>
              <a:off x="1635829" y="92710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0</a:t>
              </a:r>
            </a:p>
          </p:txBody>
        </p:sp>
        <p:sp>
          <p:nvSpPr>
            <p:cNvPr id="436242" name="Rectangle 18"/>
            <p:cNvSpPr>
              <a:spLocks noChangeArrowheads="1"/>
            </p:cNvSpPr>
            <p:nvPr/>
          </p:nvSpPr>
          <p:spPr bwMode="auto">
            <a:xfrm>
              <a:off x="416496" y="955675"/>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A </a:t>
              </a:r>
              <a:r>
                <a:rPr kumimoji="1" lang="zh-CN" altLang="en-US" sz="2000" b="1">
                  <a:solidFill>
                    <a:srgbClr val="0000FF"/>
                  </a:solidFill>
                  <a:latin typeface="+mn-lt"/>
                  <a:ea typeface="黑体" pitchFamily="2" charset="-122"/>
                </a:rPr>
                <a:t>类地址</a:t>
              </a:r>
            </a:p>
          </p:txBody>
        </p:sp>
        <p:sp>
          <p:nvSpPr>
            <p:cNvPr id="436243" name="Line 19"/>
            <p:cNvSpPr>
              <a:spLocks noChangeShapeType="1"/>
            </p:cNvSpPr>
            <p:nvPr/>
          </p:nvSpPr>
          <p:spPr bwMode="auto">
            <a:xfrm>
              <a:off x="1971188" y="933451"/>
              <a:ext cx="0" cy="45084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FF"/>
                </a:solidFill>
                <a:latin typeface="+mn-lt"/>
                <a:ea typeface="黑体" pitchFamily="2" charset="-122"/>
              </a:endParaRPr>
            </a:p>
          </p:txBody>
        </p:sp>
        <p:sp>
          <p:nvSpPr>
            <p:cNvPr id="436244" name="Line 20"/>
            <p:cNvSpPr>
              <a:spLocks noChangeShapeType="1"/>
            </p:cNvSpPr>
            <p:nvPr/>
          </p:nvSpPr>
          <p:spPr bwMode="auto">
            <a:xfrm>
              <a:off x="3601550" y="933450"/>
              <a:ext cx="0" cy="450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45" name="Line 21"/>
            <p:cNvSpPr>
              <a:spLocks noChangeShapeType="1"/>
            </p:cNvSpPr>
            <p:nvPr/>
          </p:nvSpPr>
          <p:spPr bwMode="auto">
            <a:xfrm>
              <a:off x="1690862"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46" name="Line 22"/>
            <p:cNvSpPr>
              <a:spLocks noChangeShapeType="1"/>
            </p:cNvSpPr>
            <p:nvPr/>
          </p:nvSpPr>
          <p:spPr bwMode="auto">
            <a:xfrm>
              <a:off x="3601550"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7" name="Line 23"/>
            <p:cNvSpPr>
              <a:spLocks noChangeShapeType="1"/>
            </p:cNvSpPr>
            <p:nvPr/>
          </p:nvSpPr>
          <p:spPr bwMode="auto">
            <a:xfrm>
              <a:off x="9354254"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8" name="Line 24"/>
            <p:cNvSpPr>
              <a:spLocks noChangeShapeType="1"/>
            </p:cNvSpPr>
            <p:nvPr/>
          </p:nvSpPr>
          <p:spPr bwMode="auto">
            <a:xfrm>
              <a:off x="5553515" y="2784499"/>
              <a:ext cx="3786979" cy="635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9" name="Rectangle 25"/>
            <p:cNvSpPr>
              <a:spLocks noChangeArrowheads="1"/>
            </p:cNvSpPr>
            <p:nvPr/>
          </p:nvSpPr>
          <p:spPr bwMode="auto">
            <a:xfrm>
              <a:off x="7012200" y="2636149"/>
              <a:ext cx="1037144" cy="643766"/>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b="1" dirty="0">
                  <a:solidFill>
                    <a:srgbClr val="000099"/>
                  </a:solidFill>
                  <a:latin typeface="+mn-lt"/>
                  <a:ea typeface="黑体" pitchFamily="2" charset="-122"/>
                </a:rPr>
                <a:t>host-id</a:t>
              </a:r>
            </a:p>
            <a:p>
              <a:pPr algn="ctr" defTabSz="762000">
                <a:lnSpc>
                  <a:spcPct val="90000"/>
                </a:lnSpc>
              </a:pPr>
              <a:r>
                <a:rPr kumimoji="1" lang="en-US" altLang="zh-CN" sz="2000" b="1" dirty="0">
                  <a:solidFill>
                    <a:srgbClr val="000099"/>
                  </a:solidFill>
                  <a:latin typeface="+mn-lt"/>
                  <a:ea typeface="黑体" pitchFamily="2" charset="-122"/>
                </a:rPr>
                <a:t>16 </a:t>
              </a:r>
              <a:r>
                <a:rPr kumimoji="1" lang="zh-CN" altLang="en-US" sz="2000" b="1" dirty="0">
                  <a:solidFill>
                    <a:srgbClr val="000099"/>
                  </a:solidFill>
                  <a:latin typeface="+mn-lt"/>
                  <a:ea typeface="黑体" pitchFamily="2" charset="-122"/>
                </a:rPr>
                <a:t>位</a:t>
              </a:r>
            </a:p>
          </p:txBody>
        </p:sp>
        <p:sp>
          <p:nvSpPr>
            <p:cNvPr id="436250" name="Line 26"/>
            <p:cNvSpPr>
              <a:spLocks noChangeShapeType="1"/>
            </p:cNvSpPr>
            <p:nvPr/>
          </p:nvSpPr>
          <p:spPr bwMode="auto">
            <a:xfrm>
              <a:off x="1732137"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51" name="Line 27"/>
            <p:cNvSpPr>
              <a:spLocks noChangeShapeType="1"/>
            </p:cNvSpPr>
            <p:nvPr/>
          </p:nvSpPr>
          <p:spPr bwMode="auto">
            <a:xfrm>
              <a:off x="5553514"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52" name="Line 28"/>
            <p:cNvSpPr>
              <a:spLocks noChangeShapeType="1"/>
            </p:cNvSpPr>
            <p:nvPr/>
          </p:nvSpPr>
          <p:spPr bwMode="auto">
            <a:xfrm>
              <a:off x="9340495"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53" name="Rectangle 29"/>
            <p:cNvSpPr>
              <a:spLocks noChangeArrowheads="1"/>
            </p:cNvSpPr>
            <p:nvPr/>
          </p:nvSpPr>
          <p:spPr bwMode="auto">
            <a:xfrm>
              <a:off x="437134" y="2151905"/>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B </a:t>
              </a:r>
              <a:r>
                <a:rPr kumimoji="1" lang="zh-CN" altLang="en-US" sz="2000" b="1">
                  <a:solidFill>
                    <a:srgbClr val="0000FF"/>
                  </a:solidFill>
                  <a:latin typeface="+mn-lt"/>
                  <a:ea typeface="黑体" pitchFamily="2" charset="-122"/>
                </a:rPr>
                <a:t>类地址</a:t>
              </a:r>
            </a:p>
          </p:txBody>
        </p:sp>
        <p:sp>
          <p:nvSpPr>
            <p:cNvPr id="436254" name="Line 30"/>
            <p:cNvSpPr>
              <a:spLocks noChangeShapeType="1"/>
            </p:cNvSpPr>
            <p:nvPr/>
          </p:nvSpPr>
          <p:spPr bwMode="auto">
            <a:xfrm>
              <a:off x="5553514" y="2150319"/>
              <a:ext cx="0" cy="4333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55" name="Rectangle 31"/>
            <p:cNvSpPr>
              <a:spLocks noChangeArrowheads="1"/>
            </p:cNvSpPr>
            <p:nvPr/>
          </p:nvSpPr>
          <p:spPr bwMode="auto">
            <a:xfrm>
              <a:off x="437134" y="3364953"/>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C </a:t>
              </a:r>
              <a:r>
                <a:rPr kumimoji="1" lang="zh-CN" altLang="en-US" sz="2000" b="1">
                  <a:solidFill>
                    <a:srgbClr val="0000FF"/>
                  </a:solidFill>
                  <a:latin typeface="+mn-lt"/>
                  <a:ea typeface="黑体" pitchFamily="2" charset="-122"/>
                </a:rPr>
                <a:t>类地址</a:t>
              </a:r>
            </a:p>
          </p:txBody>
        </p:sp>
        <p:sp>
          <p:nvSpPr>
            <p:cNvPr id="436256" name="Rectangle 32"/>
            <p:cNvSpPr>
              <a:spLocks noChangeArrowheads="1"/>
            </p:cNvSpPr>
            <p:nvPr/>
          </p:nvSpPr>
          <p:spPr bwMode="auto">
            <a:xfrm>
              <a:off x="2086414" y="3384003"/>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0</a:t>
              </a:r>
            </a:p>
          </p:txBody>
        </p:sp>
        <p:sp>
          <p:nvSpPr>
            <p:cNvPr id="436257" name="Rectangle 33"/>
            <p:cNvSpPr>
              <a:spLocks noChangeArrowheads="1"/>
            </p:cNvSpPr>
            <p:nvPr/>
          </p:nvSpPr>
          <p:spPr bwMode="auto">
            <a:xfrm>
              <a:off x="1666786" y="3376066"/>
              <a:ext cx="52625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58" name="Rectangle 34"/>
            <p:cNvSpPr>
              <a:spLocks noChangeArrowheads="1"/>
            </p:cNvSpPr>
            <p:nvPr/>
          </p:nvSpPr>
          <p:spPr bwMode="auto">
            <a:xfrm>
              <a:off x="1878319" y="3384003"/>
              <a:ext cx="52281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59" name="Line 35"/>
            <p:cNvSpPr>
              <a:spLocks noChangeShapeType="1"/>
            </p:cNvSpPr>
            <p:nvPr/>
          </p:nvSpPr>
          <p:spPr bwMode="auto">
            <a:xfrm>
              <a:off x="2473367" y="3353842"/>
              <a:ext cx="0" cy="43973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0" name="Line 36"/>
            <p:cNvSpPr>
              <a:spLocks noChangeShapeType="1"/>
            </p:cNvSpPr>
            <p:nvPr/>
          </p:nvSpPr>
          <p:spPr bwMode="auto">
            <a:xfrm>
              <a:off x="7505477" y="3349079"/>
              <a:ext cx="0" cy="4413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1" name="Line 37"/>
            <p:cNvSpPr>
              <a:spLocks noChangeShapeType="1"/>
            </p:cNvSpPr>
            <p:nvPr/>
          </p:nvSpPr>
          <p:spPr bwMode="auto">
            <a:xfrm>
              <a:off x="7510637" y="4011066"/>
              <a:ext cx="182985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36262" name="Group 38"/>
            <p:cNvGrpSpPr>
              <a:grpSpLocks/>
            </p:cNvGrpSpPr>
            <p:nvPr/>
          </p:nvGrpSpPr>
          <p:grpSpPr bwMode="auto">
            <a:xfrm>
              <a:off x="7940583" y="3820568"/>
              <a:ext cx="1073762" cy="643240"/>
              <a:chOff x="2832" y="3024"/>
              <a:chExt cx="430" cy="381"/>
            </a:xfrm>
          </p:grpSpPr>
          <p:sp>
            <p:nvSpPr>
              <p:cNvPr id="436263"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4" name="Rectangle 40"/>
              <p:cNvSpPr>
                <a:spLocks noChangeArrowheads="1"/>
              </p:cNvSpPr>
              <p:nvPr/>
            </p:nvSpPr>
            <p:spPr bwMode="auto">
              <a:xfrm>
                <a:off x="2847" y="3024"/>
                <a:ext cx="415" cy="3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host-id</a:t>
                </a:r>
              </a:p>
              <a:p>
                <a:pPr algn="ctr" defTabSz="762000" eaLnBrk="0" hangingPunct="0">
                  <a:lnSpc>
                    <a:spcPct val="90000"/>
                  </a:lnSpc>
                </a:pPr>
                <a:r>
                  <a:rPr kumimoji="1" lang="en-US" altLang="zh-CN" sz="2000" b="1" dirty="0">
                    <a:solidFill>
                      <a:srgbClr val="000099"/>
                    </a:solidFill>
                    <a:latin typeface="+mn-lt"/>
                    <a:ea typeface="黑体" pitchFamily="2" charset="-122"/>
                  </a:rPr>
                  <a:t>8 </a:t>
                </a:r>
                <a:r>
                  <a:rPr kumimoji="1" lang="zh-CN" altLang="en-US" sz="2000" b="1" dirty="0">
                    <a:solidFill>
                      <a:srgbClr val="000099"/>
                    </a:solidFill>
                    <a:latin typeface="+mn-lt"/>
                    <a:ea typeface="黑体" pitchFamily="2" charset="-122"/>
                  </a:rPr>
                  <a:t>位</a:t>
                </a:r>
              </a:p>
            </p:txBody>
          </p:sp>
        </p:grpSp>
        <p:sp>
          <p:nvSpPr>
            <p:cNvPr id="436265" name="Line 41"/>
            <p:cNvSpPr>
              <a:spLocks noChangeShapeType="1"/>
            </p:cNvSpPr>
            <p:nvPr/>
          </p:nvSpPr>
          <p:spPr bwMode="auto">
            <a:xfrm>
              <a:off x="1732137" y="385707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66" name="Line 42"/>
            <p:cNvSpPr>
              <a:spLocks noChangeShapeType="1"/>
            </p:cNvSpPr>
            <p:nvPr/>
          </p:nvSpPr>
          <p:spPr bwMode="auto">
            <a:xfrm>
              <a:off x="7510637" y="386025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67" name="Line 43"/>
            <p:cNvSpPr>
              <a:spLocks noChangeShapeType="1"/>
            </p:cNvSpPr>
            <p:nvPr/>
          </p:nvSpPr>
          <p:spPr bwMode="auto">
            <a:xfrm>
              <a:off x="9340495" y="384120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68" name="Rectangle 44"/>
            <p:cNvSpPr>
              <a:spLocks noChangeArrowheads="1"/>
            </p:cNvSpPr>
            <p:nvPr/>
          </p:nvSpPr>
          <p:spPr bwMode="auto">
            <a:xfrm>
              <a:off x="1725258" y="4582716"/>
              <a:ext cx="7656513" cy="444500"/>
            </a:xfrm>
            <a:prstGeom prst="rect">
              <a:avLst/>
            </a:prstGeom>
            <a:solidFill>
              <a:srgbClr val="66FFFF"/>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69" name="Rectangle 45"/>
            <p:cNvSpPr>
              <a:spLocks noChangeArrowheads="1"/>
            </p:cNvSpPr>
            <p:nvPr/>
          </p:nvSpPr>
          <p:spPr bwMode="auto">
            <a:xfrm>
              <a:off x="416496" y="4593828"/>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D </a:t>
              </a:r>
              <a:r>
                <a:rPr kumimoji="1" lang="zh-CN" altLang="en-US" sz="2000" b="1">
                  <a:solidFill>
                    <a:srgbClr val="0000FF"/>
                  </a:solidFill>
                  <a:latin typeface="+mn-lt"/>
                  <a:ea typeface="黑体" pitchFamily="2" charset="-122"/>
                </a:rPr>
                <a:t>类地址</a:t>
              </a:r>
            </a:p>
          </p:txBody>
        </p:sp>
        <p:sp>
          <p:nvSpPr>
            <p:cNvPr id="436270" name="Line 46"/>
            <p:cNvSpPr>
              <a:spLocks noChangeShapeType="1"/>
            </p:cNvSpPr>
            <p:nvPr/>
          </p:nvSpPr>
          <p:spPr bwMode="auto">
            <a:xfrm>
              <a:off x="2571395" y="459065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71" name="Rectangle 47"/>
            <p:cNvSpPr>
              <a:spLocks noChangeArrowheads="1"/>
            </p:cNvSpPr>
            <p:nvPr/>
          </p:nvSpPr>
          <p:spPr bwMode="auto">
            <a:xfrm>
              <a:off x="1656466" y="4581128"/>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0</a:t>
              </a:r>
            </a:p>
          </p:txBody>
        </p:sp>
        <p:sp>
          <p:nvSpPr>
            <p:cNvPr id="436272" name="Rectangle 48"/>
            <p:cNvSpPr>
              <a:spLocks noChangeArrowheads="1"/>
            </p:cNvSpPr>
            <p:nvPr/>
          </p:nvSpPr>
          <p:spPr bwMode="auto">
            <a:xfrm>
              <a:off x="4724575" y="4611292"/>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多 播 地 址</a:t>
              </a:r>
            </a:p>
          </p:txBody>
        </p:sp>
        <p:sp>
          <p:nvSpPr>
            <p:cNvPr id="436273" name="Rectangle 49"/>
            <p:cNvSpPr>
              <a:spLocks noChangeArrowheads="1"/>
            </p:cNvSpPr>
            <p:nvPr/>
          </p:nvSpPr>
          <p:spPr bwMode="auto">
            <a:xfrm>
              <a:off x="1733857" y="5549503"/>
              <a:ext cx="7641035" cy="444500"/>
            </a:xfrm>
            <a:prstGeom prst="rect">
              <a:avLst/>
            </a:prstGeom>
            <a:solidFill>
              <a:srgbClr val="66FFFF"/>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74" name="Rectangle 50"/>
            <p:cNvSpPr>
              <a:spLocks noChangeArrowheads="1"/>
            </p:cNvSpPr>
            <p:nvPr/>
          </p:nvSpPr>
          <p:spPr bwMode="auto">
            <a:xfrm>
              <a:off x="456052" y="5559029"/>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E </a:t>
              </a:r>
              <a:r>
                <a:rPr kumimoji="1" lang="zh-CN" altLang="en-US" sz="2000" b="1">
                  <a:solidFill>
                    <a:srgbClr val="0000FF"/>
                  </a:solidFill>
                  <a:latin typeface="+mn-lt"/>
                  <a:ea typeface="黑体" pitchFamily="2" charset="-122"/>
                </a:rPr>
                <a:t>类地址</a:t>
              </a:r>
            </a:p>
          </p:txBody>
        </p:sp>
        <p:sp>
          <p:nvSpPr>
            <p:cNvPr id="436275" name="Rectangle 51"/>
            <p:cNvSpPr>
              <a:spLocks noChangeArrowheads="1"/>
            </p:cNvSpPr>
            <p:nvPr/>
          </p:nvSpPr>
          <p:spPr bwMode="auto">
            <a:xfrm>
              <a:off x="4134686" y="5570141"/>
              <a:ext cx="24125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 为 今 后 使 用</a:t>
              </a:r>
            </a:p>
          </p:txBody>
        </p:sp>
        <p:sp>
          <p:nvSpPr>
            <p:cNvPr id="436276" name="Line 52"/>
            <p:cNvSpPr>
              <a:spLocks noChangeShapeType="1"/>
            </p:cNvSpPr>
            <p:nvPr/>
          </p:nvSpPr>
          <p:spPr bwMode="auto">
            <a:xfrm>
              <a:off x="2595472" y="557490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77" name="Rectangle 53"/>
            <p:cNvSpPr>
              <a:spLocks noChangeArrowheads="1"/>
            </p:cNvSpPr>
            <p:nvPr/>
          </p:nvSpPr>
          <p:spPr bwMode="auto">
            <a:xfrm>
              <a:off x="1656466" y="5555853"/>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p>
          </p:txBody>
        </p:sp>
        <p:sp>
          <p:nvSpPr>
            <p:cNvPr id="436278" name="Rectangle 54"/>
            <p:cNvSpPr>
              <a:spLocks noChangeArrowheads="1"/>
            </p:cNvSpPr>
            <p:nvPr/>
          </p:nvSpPr>
          <p:spPr bwMode="auto">
            <a:xfrm>
              <a:off x="1861122" y="213603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0</a:t>
              </a:r>
            </a:p>
          </p:txBody>
        </p:sp>
        <p:sp>
          <p:nvSpPr>
            <p:cNvPr id="436279" name="Rectangle 55"/>
            <p:cNvSpPr>
              <a:spLocks noChangeArrowheads="1"/>
            </p:cNvSpPr>
            <p:nvPr/>
          </p:nvSpPr>
          <p:spPr bwMode="auto">
            <a:xfrm>
              <a:off x="1653027" y="2136030"/>
              <a:ext cx="52453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80" name="Line 56"/>
            <p:cNvSpPr>
              <a:spLocks noChangeShapeType="1"/>
            </p:cNvSpPr>
            <p:nvPr/>
          </p:nvSpPr>
          <p:spPr bwMode="auto">
            <a:xfrm>
              <a:off x="2249794" y="2132856"/>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59" name="AutoShape 61"/>
          <p:cNvSpPr>
            <a:spLocks noChangeArrowheads="1"/>
          </p:cNvSpPr>
          <p:nvPr/>
        </p:nvSpPr>
        <p:spPr bwMode="auto">
          <a:xfrm>
            <a:off x="1676798" y="4869160"/>
            <a:ext cx="7410582" cy="705744"/>
          </a:xfrm>
          <a:prstGeom prst="wedgeRoundRectCallout">
            <a:avLst>
              <a:gd name="adj1" fmla="val 6663"/>
              <a:gd name="adj2" fmla="val -235028"/>
              <a:gd name="adj3" fmla="val 16667"/>
            </a:avLst>
          </a:prstGeom>
          <a:solidFill>
            <a:srgbClr val="66FF66"/>
          </a:solidFill>
          <a:ln w="9525">
            <a:solidFill>
              <a:schemeClr val="tx1"/>
            </a:solidFill>
            <a:miter lim="800000"/>
            <a:headEnd/>
            <a:tailEnd/>
          </a:ln>
          <a:effectLst/>
          <a:extLst/>
        </p:spPr>
        <p:txBody>
          <a:bodyPr anchor="ctr"/>
          <a:lstStyle/>
          <a:p>
            <a:pPr algn="ctr"/>
            <a:r>
              <a:rPr lang="en-US" altLang="zh-CN" sz="2400" b="1" dirty="0">
                <a:solidFill>
                  <a:srgbClr val="000066"/>
                </a:solidFill>
                <a:ea typeface="黑体" pitchFamily="2" charset="-122"/>
              </a:rPr>
              <a:t>C</a:t>
            </a:r>
            <a:r>
              <a:rPr lang="en-US" altLang="zh-CN" sz="2400" b="1" dirty="0" smtClean="0">
                <a:solidFill>
                  <a:srgbClr val="000066"/>
                </a:solidFill>
                <a:ea typeface="黑体" pitchFamily="2" charset="-122"/>
              </a:rPr>
              <a:t> </a:t>
            </a:r>
            <a:r>
              <a:rPr lang="zh-CN" altLang="en-US" sz="2400" b="1" dirty="0">
                <a:solidFill>
                  <a:srgbClr val="000066"/>
                </a:solidFill>
                <a:ea typeface="黑体" pitchFamily="2" charset="-122"/>
              </a:rPr>
              <a:t>类地址的网络号字段 </a:t>
            </a:r>
            <a:r>
              <a:rPr lang="en-US" altLang="zh-CN" sz="2400" b="1" dirty="0">
                <a:solidFill>
                  <a:srgbClr val="000066"/>
                </a:solidFill>
                <a:ea typeface="黑体" pitchFamily="2" charset="-122"/>
              </a:rPr>
              <a:t>net-id </a:t>
            </a:r>
            <a:r>
              <a:rPr lang="zh-CN" altLang="en-US" sz="2400" b="1" dirty="0">
                <a:solidFill>
                  <a:srgbClr val="000066"/>
                </a:solidFill>
                <a:ea typeface="黑体" pitchFamily="2" charset="-122"/>
              </a:rPr>
              <a:t>为 </a:t>
            </a:r>
            <a:r>
              <a:rPr lang="en-US" altLang="zh-CN" sz="2400" b="1" dirty="0" smtClean="0">
                <a:solidFill>
                  <a:srgbClr val="000066"/>
                </a:solidFill>
                <a:ea typeface="黑体" pitchFamily="2" charset="-122"/>
              </a:rPr>
              <a:t>3 </a:t>
            </a:r>
            <a:r>
              <a:rPr lang="zh-CN" altLang="en-US" sz="2400" b="1" dirty="0">
                <a:solidFill>
                  <a:srgbClr val="000066"/>
                </a:solidFill>
                <a:ea typeface="黑体" pitchFamily="2" charset="-122"/>
              </a:rPr>
              <a:t>字节</a:t>
            </a:r>
          </a:p>
        </p:txBody>
      </p:sp>
    </p:spTree>
    <p:extLst>
      <p:ext uri="{BB962C8B-B14F-4D97-AF65-F5344CB8AC3E}">
        <p14:creationId xmlns:p14="http://schemas.microsoft.com/office/powerpoint/2010/main" val="1029402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4.1  </a:t>
            </a:r>
            <a:r>
              <a:rPr lang="zh-CN" altLang="en-US" dirty="0"/>
              <a:t>网络层提供的两种服务 </a:t>
            </a:r>
          </a:p>
        </p:txBody>
      </p:sp>
      <p:sp>
        <p:nvSpPr>
          <p:cNvPr id="931843" name="Rectangle 3"/>
          <p:cNvSpPr>
            <a:spLocks noGrp="1" noChangeArrowheads="1"/>
          </p:cNvSpPr>
          <p:nvPr>
            <p:ph idx="1"/>
          </p:nvPr>
        </p:nvSpPr>
        <p:spPr/>
        <p:txBody>
          <a:bodyPr/>
          <a:lstStyle/>
          <a:p>
            <a:r>
              <a:rPr lang="zh-CN" altLang="en-US" dirty="0"/>
              <a:t>在计算机网络领域，网络层应该向运输层提供怎样的服务（“</a:t>
            </a:r>
            <a:r>
              <a:rPr lang="zh-CN" altLang="en-US" dirty="0">
                <a:solidFill>
                  <a:srgbClr val="FF0000"/>
                </a:solidFill>
              </a:rPr>
              <a:t>面向连接</a:t>
            </a:r>
            <a:r>
              <a:rPr lang="zh-CN" altLang="en-US" dirty="0"/>
              <a:t>”还是“</a:t>
            </a:r>
            <a:r>
              <a:rPr lang="zh-CN" altLang="en-US" dirty="0">
                <a:solidFill>
                  <a:srgbClr val="FF0000"/>
                </a:solidFill>
              </a:rPr>
              <a:t>无连接</a:t>
            </a:r>
            <a:r>
              <a:rPr lang="zh-CN" altLang="en-US" dirty="0"/>
              <a:t>”）曾引起了长期的争论。</a:t>
            </a:r>
          </a:p>
          <a:p>
            <a:r>
              <a:rPr lang="zh-CN" altLang="en-US" dirty="0"/>
              <a:t>争论焦点的实质就是：</a:t>
            </a:r>
            <a:r>
              <a:rPr lang="zh-CN" altLang="en-US" dirty="0">
                <a:solidFill>
                  <a:srgbClr val="0000CC"/>
                </a:solidFill>
              </a:rPr>
              <a:t>在计算机通信中，可靠交付应当由谁来负责？是</a:t>
            </a:r>
            <a:r>
              <a:rPr lang="zh-CN" altLang="en-US" dirty="0">
                <a:solidFill>
                  <a:srgbClr val="FF0000"/>
                </a:solidFill>
              </a:rPr>
              <a:t>网络</a:t>
            </a:r>
            <a:r>
              <a:rPr lang="zh-CN" altLang="en-US" dirty="0">
                <a:solidFill>
                  <a:srgbClr val="0000CC"/>
                </a:solidFill>
              </a:rPr>
              <a:t>还是</a:t>
            </a:r>
            <a:r>
              <a:rPr lang="zh-CN" altLang="en-US" dirty="0">
                <a:solidFill>
                  <a:srgbClr val="FF0000"/>
                </a:solidFill>
              </a:rPr>
              <a:t>端系统</a:t>
            </a:r>
            <a:r>
              <a:rPr lang="zh-CN" altLang="en-US" dirty="0">
                <a:solidFill>
                  <a:srgbClr val="0000CC"/>
                </a:solidFill>
              </a:rPr>
              <a:t>？ </a:t>
            </a:r>
          </a:p>
        </p:txBody>
      </p:sp>
    </p:spTree>
    <p:extLst>
      <p:ext uri="{BB962C8B-B14F-4D97-AF65-F5344CB8AC3E}">
        <p14:creationId xmlns:p14="http://schemas.microsoft.com/office/powerpoint/2010/main" val="1094025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7" name="Rectangle 13"/>
          <p:cNvSpPr>
            <a:spLocks noGrp="1" noChangeArrowheads="1"/>
          </p:cNvSpPr>
          <p:nvPr>
            <p:ph type="title" idx="4294967295"/>
          </p:nvPr>
        </p:nvSpPr>
        <p:spPr>
          <a:xfrm>
            <a:off x="272481" y="44450"/>
            <a:ext cx="9164016" cy="768350"/>
          </a:xfrm>
        </p:spPr>
        <p:txBody>
          <a:bodyPr/>
          <a:lstStyle/>
          <a:p>
            <a:pPr algn="ctr"/>
            <a:r>
              <a:rPr lang="zh-CN" altLang="zh-CN" sz="3600" dirty="0" smtClean="0"/>
              <a:t>各</a:t>
            </a:r>
            <a:r>
              <a:rPr lang="zh-CN" altLang="en-US" sz="3600" dirty="0" smtClean="0"/>
              <a:t>类 </a:t>
            </a:r>
            <a:r>
              <a:rPr lang="en-US" altLang="zh-CN" sz="3600" dirty="0" smtClean="0"/>
              <a:t>IP </a:t>
            </a:r>
            <a:r>
              <a:rPr lang="zh-CN" altLang="zh-CN" sz="3600" dirty="0" smtClean="0"/>
              <a:t>地址</a:t>
            </a:r>
            <a:r>
              <a:rPr lang="zh-CN" altLang="zh-CN" sz="3600" dirty="0"/>
              <a:t>的网络号字段和主机号字段</a:t>
            </a:r>
            <a:endParaRPr lang="zh-CN" altLang="en-US" sz="3600" dirty="0"/>
          </a:p>
        </p:txBody>
      </p:sp>
      <p:grpSp>
        <p:nvGrpSpPr>
          <p:cNvPr id="2" name="组合 1"/>
          <p:cNvGrpSpPr/>
          <p:nvPr/>
        </p:nvGrpSpPr>
        <p:grpSpPr>
          <a:xfrm>
            <a:off x="416496" y="927100"/>
            <a:ext cx="8965275" cy="5089129"/>
            <a:chOff x="416496" y="927100"/>
            <a:chExt cx="8965275" cy="5089129"/>
          </a:xfrm>
        </p:grpSpPr>
        <p:sp>
          <p:nvSpPr>
            <p:cNvPr id="436226" name="Line 2"/>
            <p:cNvSpPr>
              <a:spLocks noChangeShapeType="1"/>
            </p:cNvSpPr>
            <p:nvPr/>
          </p:nvSpPr>
          <p:spPr bwMode="auto">
            <a:xfrm flipV="1">
              <a:off x="1732138" y="4009478"/>
              <a:ext cx="574754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27" name="Rectangle 3"/>
            <p:cNvSpPr>
              <a:spLocks noChangeArrowheads="1"/>
            </p:cNvSpPr>
            <p:nvPr/>
          </p:nvSpPr>
          <p:spPr bwMode="auto">
            <a:xfrm>
              <a:off x="4144958" y="3791992"/>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itchFamily="2" charset="-122"/>
                </a:rPr>
                <a:t>net-id</a:t>
              </a:r>
            </a:p>
            <a:p>
              <a:pPr defTabSz="762000" eaLnBrk="0" hangingPunct="0">
                <a:lnSpc>
                  <a:spcPct val="90000"/>
                </a:lnSpc>
              </a:pPr>
              <a:r>
                <a:rPr kumimoji="1" lang="en-US" altLang="zh-CN" sz="2000" b="1" dirty="0">
                  <a:solidFill>
                    <a:srgbClr val="000099"/>
                  </a:solidFill>
                  <a:latin typeface="+mn-lt"/>
                  <a:ea typeface="黑体" pitchFamily="2" charset="-122"/>
                </a:rPr>
                <a:t>24 </a:t>
              </a:r>
              <a:r>
                <a:rPr kumimoji="1" lang="zh-CN" altLang="en-US" sz="2000" b="1" dirty="0">
                  <a:solidFill>
                    <a:srgbClr val="000099"/>
                  </a:solidFill>
                  <a:latin typeface="+mn-lt"/>
                  <a:ea typeface="黑体" pitchFamily="2" charset="-122"/>
                </a:rPr>
                <a:t>位</a:t>
              </a:r>
            </a:p>
          </p:txBody>
        </p:sp>
        <p:sp>
          <p:nvSpPr>
            <p:cNvPr id="436228" name="Rectangle 4"/>
            <p:cNvSpPr>
              <a:spLocks noChangeArrowheads="1"/>
            </p:cNvSpPr>
            <p:nvPr/>
          </p:nvSpPr>
          <p:spPr bwMode="auto">
            <a:xfrm>
              <a:off x="1732137" y="3355428"/>
              <a:ext cx="7634155" cy="444500"/>
            </a:xfrm>
            <a:prstGeom prst="rect">
              <a:avLst/>
            </a:prstGeom>
            <a:solidFill>
              <a:srgbClr val="FFFF66"/>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29" name="Line 5"/>
            <p:cNvSpPr>
              <a:spLocks noChangeShapeType="1"/>
            </p:cNvSpPr>
            <p:nvPr/>
          </p:nvSpPr>
          <p:spPr bwMode="auto">
            <a:xfrm>
              <a:off x="3601550" y="1577975"/>
              <a:ext cx="575270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0" name="Rectangle 6"/>
            <p:cNvSpPr>
              <a:spLocks noChangeArrowheads="1"/>
            </p:cNvSpPr>
            <p:nvPr/>
          </p:nvSpPr>
          <p:spPr bwMode="auto">
            <a:xfrm>
              <a:off x="5932080" y="1370014"/>
              <a:ext cx="1037144"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host-id</a:t>
              </a:r>
            </a:p>
            <a:p>
              <a:pPr algn="ctr" defTabSz="762000" eaLnBrk="0" hangingPunct="0">
                <a:lnSpc>
                  <a:spcPct val="90000"/>
                </a:lnSpc>
              </a:pPr>
              <a:r>
                <a:rPr kumimoji="1" lang="en-US" altLang="zh-CN" sz="2000" b="1" dirty="0">
                  <a:solidFill>
                    <a:srgbClr val="000099"/>
                  </a:solidFill>
                  <a:latin typeface="+mn-lt"/>
                  <a:ea typeface="黑体" pitchFamily="2" charset="-122"/>
                </a:rPr>
                <a:t>24 </a:t>
              </a:r>
              <a:r>
                <a:rPr kumimoji="1" lang="zh-CN" altLang="en-US" sz="2000" b="1" dirty="0">
                  <a:solidFill>
                    <a:srgbClr val="000099"/>
                  </a:solidFill>
                  <a:latin typeface="+mn-lt"/>
                  <a:ea typeface="黑体" pitchFamily="2" charset="-122"/>
                </a:rPr>
                <a:t>位</a:t>
              </a:r>
            </a:p>
          </p:txBody>
        </p:sp>
        <p:sp>
          <p:nvSpPr>
            <p:cNvPr id="436231" name="Line 7"/>
            <p:cNvSpPr>
              <a:spLocks noChangeShapeType="1"/>
            </p:cNvSpPr>
            <p:nvPr/>
          </p:nvSpPr>
          <p:spPr bwMode="auto">
            <a:xfrm flipV="1">
              <a:off x="1775131" y="2790849"/>
              <a:ext cx="37646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2" name="Rectangle 8"/>
            <p:cNvSpPr>
              <a:spLocks noChangeArrowheads="1"/>
            </p:cNvSpPr>
            <p:nvPr/>
          </p:nvSpPr>
          <p:spPr bwMode="auto">
            <a:xfrm>
              <a:off x="3208854" y="2574181"/>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itchFamily="2" charset="-122"/>
                </a:rPr>
                <a:t>net-id</a:t>
              </a:r>
            </a:p>
            <a:p>
              <a:pPr defTabSz="762000" eaLnBrk="0" hangingPunct="0">
                <a:lnSpc>
                  <a:spcPct val="90000"/>
                </a:lnSpc>
              </a:pPr>
              <a:r>
                <a:rPr kumimoji="1" lang="en-US" altLang="zh-CN" sz="2000" b="1" dirty="0">
                  <a:solidFill>
                    <a:srgbClr val="000099"/>
                  </a:solidFill>
                  <a:latin typeface="+mn-lt"/>
                  <a:ea typeface="黑体" pitchFamily="2" charset="-122"/>
                </a:rPr>
                <a:t>16 </a:t>
              </a:r>
              <a:r>
                <a:rPr kumimoji="1" lang="zh-CN" altLang="en-US" sz="2000" b="1" dirty="0">
                  <a:solidFill>
                    <a:srgbClr val="000099"/>
                  </a:solidFill>
                  <a:latin typeface="+mn-lt"/>
                  <a:ea typeface="黑体" pitchFamily="2" charset="-122"/>
                </a:rPr>
                <a:t>位</a:t>
              </a:r>
            </a:p>
          </p:txBody>
        </p:sp>
        <p:sp>
          <p:nvSpPr>
            <p:cNvPr id="436233" name="Line 9"/>
            <p:cNvSpPr>
              <a:spLocks noChangeShapeType="1"/>
            </p:cNvSpPr>
            <p:nvPr/>
          </p:nvSpPr>
          <p:spPr bwMode="auto">
            <a:xfrm>
              <a:off x="1690862" y="1577975"/>
              <a:ext cx="191068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4" name="Rectangle 10"/>
            <p:cNvSpPr>
              <a:spLocks noChangeArrowheads="1"/>
            </p:cNvSpPr>
            <p:nvPr/>
          </p:nvSpPr>
          <p:spPr bwMode="auto">
            <a:xfrm>
              <a:off x="2134811" y="1370014"/>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a:solidFill>
                    <a:srgbClr val="000099"/>
                  </a:solidFill>
                  <a:latin typeface="+mn-lt"/>
                  <a:ea typeface="黑体" pitchFamily="2" charset="-122"/>
                </a:rPr>
                <a:t>net-id</a:t>
              </a:r>
            </a:p>
            <a:p>
              <a:pPr algn="ctr" defTabSz="762000" eaLnBrk="0" hangingPunct="0">
                <a:lnSpc>
                  <a:spcPct val="90000"/>
                </a:lnSpc>
              </a:pPr>
              <a:r>
                <a:rPr kumimoji="1" lang="en-US" altLang="zh-CN" sz="2000" b="1">
                  <a:solidFill>
                    <a:srgbClr val="000099"/>
                  </a:solidFill>
                  <a:latin typeface="+mn-lt"/>
                  <a:ea typeface="黑体" pitchFamily="2" charset="-122"/>
                </a:rPr>
                <a:t>8 </a:t>
              </a:r>
              <a:r>
                <a:rPr kumimoji="1" lang="zh-CN" altLang="en-US" sz="2000" b="1">
                  <a:solidFill>
                    <a:srgbClr val="000099"/>
                  </a:solidFill>
                  <a:latin typeface="+mn-lt"/>
                  <a:ea typeface="黑体" pitchFamily="2" charset="-122"/>
                </a:rPr>
                <a:t>位</a:t>
              </a:r>
            </a:p>
          </p:txBody>
        </p:sp>
        <p:sp>
          <p:nvSpPr>
            <p:cNvPr id="436235" name="Rectangle 11"/>
            <p:cNvSpPr>
              <a:spLocks noChangeArrowheads="1"/>
            </p:cNvSpPr>
            <p:nvPr/>
          </p:nvSpPr>
          <p:spPr bwMode="auto">
            <a:xfrm>
              <a:off x="1694302" y="933451"/>
              <a:ext cx="7675430" cy="442913"/>
            </a:xfrm>
            <a:prstGeom prst="rect">
              <a:avLst/>
            </a:prstGeom>
            <a:solidFill>
              <a:srgbClr val="FFFF66"/>
            </a:solidFill>
            <a:ln w="1905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36" name="Rectangle 12"/>
            <p:cNvSpPr>
              <a:spLocks noChangeArrowheads="1"/>
            </p:cNvSpPr>
            <p:nvPr/>
          </p:nvSpPr>
          <p:spPr bwMode="auto">
            <a:xfrm>
              <a:off x="1716659" y="2140794"/>
              <a:ext cx="7659952" cy="446087"/>
            </a:xfrm>
            <a:prstGeom prst="rect">
              <a:avLst/>
            </a:prstGeom>
            <a:solidFill>
              <a:srgbClr val="FFFF66"/>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38" name="Rectangle 14"/>
            <p:cNvSpPr>
              <a:spLocks noChangeArrowheads="1"/>
            </p:cNvSpPr>
            <p:nvPr/>
          </p:nvSpPr>
          <p:spPr bwMode="auto">
            <a:xfrm>
              <a:off x="1742456" y="3369716"/>
              <a:ext cx="5742384" cy="423862"/>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39" name="Rectangle 15"/>
            <p:cNvSpPr>
              <a:spLocks noChangeArrowheads="1"/>
            </p:cNvSpPr>
            <p:nvPr/>
          </p:nvSpPr>
          <p:spPr bwMode="auto">
            <a:xfrm>
              <a:off x="1740736" y="2166194"/>
              <a:ext cx="3804179" cy="409575"/>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40" name="Rectangle 16"/>
            <p:cNvSpPr>
              <a:spLocks noChangeArrowheads="1"/>
            </p:cNvSpPr>
            <p:nvPr/>
          </p:nvSpPr>
          <p:spPr bwMode="auto">
            <a:xfrm>
              <a:off x="1720099" y="957263"/>
              <a:ext cx="1874573" cy="406400"/>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41" name="Rectangle 17"/>
            <p:cNvSpPr>
              <a:spLocks noChangeArrowheads="1"/>
            </p:cNvSpPr>
            <p:nvPr/>
          </p:nvSpPr>
          <p:spPr bwMode="auto">
            <a:xfrm>
              <a:off x="1635829" y="92710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0</a:t>
              </a:r>
            </a:p>
          </p:txBody>
        </p:sp>
        <p:sp>
          <p:nvSpPr>
            <p:cNvPr id="436242" name="Rectangle 18"/>
            <p:cNvSpPr>
              <a:spLocks noChangeArrowheads="1"/>
            </p:cNvSpPr>
            <p:nvPr/>
          </p:nvSpPr>
          <p:spPr bwMode="auto">
            <a:xfrm>
              <a:off x="416496" y="955675"/>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A </a:t>
              </a:r>
              <a:r>
                <a:rPr kumimoji="1" lang="zh-CN" altLang="en-US" sz="2000" b="1">
                  <a:solidFill>
                    <a:srgbClr val="0000FF"/>
                  </a:solidFill>
                  <a:latin typeface="+mn-lt"/>
                  <a:ea typeface="黑体" pitchFamily="2" charset="-122"/>
                </a:rPr>
                <a:t>类地址</a:t>
              </a:r>
            </a:p>
          </p:txBody>
        </p:sp>
        <p:sp>
          <p:nvSpPr>
            <p:cNvPr id="436243" name="Line 19"/>
            <p:cNvSpPr>
              <a:spLocks noChangeShapeType="1"/>
            </p:cNvSpPr>
            <p:nvPr/>
          </p:nvSpPr>
          <p:spPr bwMode="auto">
            <a:xfrm>
              <a:off x="1971188" y="933451"/>
              <a:ext cx="0" cy="45084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FF"/>
                </a:solidFill>
                <a:latin typeface="+mn-lt"/>
                <a:ea typeface="黑体" pitchFamily="2" charset="-122"/>
              </a:endParaRPr>
            </a:p>
          </p:txBody>
        </p:sp>
        <p:sp>
          <p:nvSpPr>
            <p:cNvPr id="436244" name="Line 20"/>
            <p:cNvSpPr>
              <a:spLocks noChangeShapeType="1"/>
            </p:cNvSpPr>
            <p:nvPr/>
          </p:nvSpPr>
          <p:spPr bwMode="auto">
            <a:xfrm>
              <a:off x="3601550" y="933450"/>
              <a:ext cx="0" cy="450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45" name="Line 21"/>
            <p:cNvSpPr>
              <a:spLocks noChangeShapeType="1"/>
            </p:cNvSpPr>
            <p:nvPr/>
          </p:nvSpPr>
          <p:spPr bwMode="auto">
            <a:xfrm>
              <a:off x="1690862"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46" name="Line 22"/>
            <p:cNvSpPr>
              <a:spLocks noChangeShapeType="1"/>
            </p:cNvSpPr>
            <p:nvPr/>
          </p:nvSpPr>
          <p:spPr bwMode="auto">
            <a:xfrm>
              <a:off x="3601550"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7" name="Line 23"/>
            <p:cNvSpPr>
              <a:spLocks noChangeShapeType="1"/>
            </p:cNvSpPr>
            <p:nvPr/>
          </p:nvSpPr>
          <p:spPr bwMode="auto">
            <a:xfrm>
              <a:off x="9354254"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8" name="Line 24"/>
            <p:cNvSpPr>
              <a:spLocks noChangeShapeType="1"/>
            </p:cNvSpPr>
            <p:nvPr/>
          </p:nvSpPr>
          <p:spPr bwMode="auto">
            <a:xfrm>
              <a:off x="5553515" y="2784499"/>
              <a:ext cx="3786979" cy="635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9" name="Rectangle 25"/>
            <p:cNvSpPr>
              <a:spLocks noChangeArrowheads="1"/>
            </p:cNvSpPr>
            <p:nvPr/>
          </p:nvSpPr>
          <p:spPr bwMode="auto">
            <a:xfrm>
              <a:off x="7012200" y="2636149"/>
              <a:ext cx="1037144" cy="643766"/>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b="1" dirty="0">
                  <a:solidFill>
                    <a:srgbClr val="000099"/>
                  </a:solidFill>
                  <a:latin typeface="+mn-lt"/>
                  <a:ea typeface="黑体" pitchFamily="2" charset="-122"/>
                </a:rPr>
                <a:t>host-id</a:t>
              </a:r>
            </a:p>
            <a:p>
              <a:pPr algn="ctr" defTabSz="762000">
                <a:lnSpc>
                  <a:spcPct val="90000"/>
                </a:lnSpc>
              </a:pPr>
              <a:r>
                <a:rPr kumimoji="1" lang="en-US" altLang="zh-CN" sz="2000" b="1" dirty="0">
                  <a:solidFill>
                    <a:srgbClr val="000099"/>
                  </a:solidFill>
                  <a:latin typeface="+mn-lt"/>
                  <a:ea typeface="黑体" pitchFamily="2" charset="-122"/>
                </a:rPr>
                <a:t>16 </a:t>
              </a:r>
              <a:r>
                <a:rPr kumimoji="1" lang="zh-CN" altLang="en-US" sz="2000" b="1" dirty="0">
                  <a:solidFill>
                    <a:srgbClr val="000099"/>
                  </a:solidFill>
                  <a:latin typeface="+mn-lt"/>
                  <a:ea typeface="黑体" pitchFamily="2" charset="-122"/>
                </a:rPr>
                <a:t>位</a:t>
              </a:r>
            </a:p>
          </p:txBody>
        </p:sp>
        <p:sp>
          <p:nvSpPr>
            <p:cNvPr id="436250" name="Line 26"/>
            <p:cNvSpPr>
              <a:spLocks noChangeShapeType="1"/>
            </p:cNvSpPr>
            <p:nvPr/>
          </p:nvSpPr>
          <p:spPr bwMode="auto">
            <a:xfrm>
              <a:off x="1732137"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51" name="Line 27"/>
            <p:cNvSpPr>
              <a:spLocks noChangeShapeType="1"/>
            </p:cNvSpPr>
            <p:nvPr/>
          </p:nvSpPr>
          <p:spPr bwMode="auto">
            <a:xfrm>
              <a:off x="5553514"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52" name="Line 28"/>
            <p:cNvSpPr>
              <a:spLocks noChangeShapeType="1"/>
            </p:cNvSpPr>
            <p:nvPr/>
          </p:nvSpPr>
          <p:spPr bwMode="auto">
            <a:xfrm>
              <a:off x="9340495"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53" name="Rectangle 29"/>
            <p:cNvSpPr>
              <a:spLocks noChangeArrowheads="1"/>
            </p:cNvSpPr>
            <p:nvPr/>
          </p:nvSpPr>
          <p:spPr bwMode="auto">
            <a:xfrm>
              <a:off x="437134" y="2151905"/>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B </a:t>
              </a:r>
              <a:r>
                <a:rPr kumimoji="1" lang="zh-CN" altLang="en-US" sz="2000" b="1">
                  <a:solidFill>
                    <a:srgbClr val="0000FF"/>
                  </a:solidFill>
                  <a:latin typeface="+mn-lt"/>
                  <a:ea typeface="黑体" pitchFamily="2" charset="-122"/>
                </a:rPr>
                <a:t>类地址</a:t>
              </a:r>
            </a:p>
          </p:txBody>
        </p:sp>
        <p:sp>
          <p:nvSpPr>
            <p:cNvPr id="436254" name="Line 30"/>
            <p:cNvSpPr>
              <a:spLocks noChangeShapeType="1"/>
            </p:cNvSpPr>
            <p:nvPr/>
          </p:nvSpPr>
          <p:spPr bwMode="auto">
            <a:xfrm>
              <a:off x="5553514" y="2150319"/>
              <a:ext cx="0" cy="4333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55" name="Rectangle 31"/>
            <p:cNvSpPr>
              <a:spLocks noChangeArrowheads="1"/>
            </p:cNvSpPr>
            <p:nvPr/>
          </p:nvSpPr>
          <p:spPr bwMode="auto">
            <a:xfrm>
              <a:off x="437134" y="3364953"/>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C </a:t>
              </a:r>
              <a:r>
                <a:rPr kumimoji="1" lang="zh-CN" altLang="en-US" sz="2000" b="1">
                  <a:solidFill>
                    <a:srgbClr val="0000FF"/>
                  </a:solidFill>
                  <a:latin typeface="+mn-lt"/>
                  <a:ea typeface="黑体" pitchFamily="2" charset="-122"/>
                </a:rPr>
                <a:t>类地址</a:t>
              </a:r>
            </a:p>
          </p:txBody>
        </p:sp>
        <p:sp>
          <p:nvSpPr>
            <p:cNvPr id="436256" name="Rectangle 32"/>
            <p:cNvSpPr>
              <a:spLocks noChangeArrowheads="1"/>
            </p:cNvSpPr>
            <p:nvPr/>
          </p:nvSpPr>
          <p:spPr bwMode="auto">
            <a:xfrm>
              <a:off x="2086414" y="3384003"/>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0</a:t>
              </a:r>
            </a:p>
          </p:txBody>
        </p:sp>
        <p:sp>
          <p:nvSpPr>
            <p:cNvPr id="436257" name="Rectangle 33"/>
            <p:cNvSpPr>
              <a:spLocks noChangeArrowheads="1"/>
            </p:cNvSpPr>
            <p:nvPr/>
          </p:nvSpPr>
          <p:spPr bwMode="auto">
            <a:xfrm>
              <a:off x="1666786" y="3376066"/>
              <a:ext cx="52625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58" name="Rectangle 34"/>
            <p:cNvSpPr>
              <a:spLocks noChangeArrowheads="1"/>
            </p:cNvSpPr>
            <p:nvPr/>
          </p:nvSpPr>
          <p:spPr bwMode="auto">
            <a:xfrm>
              <a:off x="1878319" y="3384003"/>
              <a:ext cx="52281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59" name="Line 35"/>
            <p:cNvSpPr>
              <a:spLocks noChangeShapeType="1"/>
            </p:cNvSpPr>
            <p:nvPr/>
          </p:nvSpPr>
          <p:spPr bwMode="auto">
            <a:xfrm>
              <a:off x="2473367" y="3353842"/>
              <a:ext cx="0" cy="43973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0" name="Line 36"/>
            <p:cNvSpPr>
              <a:spLocks noChangeShapeType="1"/>
            </p:cNvSpPr>
            <p:nvPr/>
          </p:nvSpPr>
          <p:spPr bwMode="auto">
            <a:xfrm>
              <a:off x="7505477" y="3349079"/>
              <a:ext cx="0" cy="4413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1" name="Line 37"/>
            <p:cNvSpPr>
              <a:spLocks noChangeShapeType="1"/>
            </p:cNvSpPr>
            <p:nvPr/>
          </p:nvSpPr>
          <p:spPr bwMode="auto">
            <a:xfrm>
              <a:off x="7510637" y="4011066"/>
              <a:ext cx="182985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36262" name="Group 38"/>
            <p:cNvGrpSpPr>
              <a:grpSpLocks/>
            </p:cNvGrpSpPr>
            <p:nvPr/>
          </p:nvGrpSpPr>
          <p:grpSpPr bwMode="auto">
            <a:xfrm>
              <a:off x="7940583" y="3820568"/>
              <a:ext cx="1073762" cy="643240"/>
              <a:chOff x="2832" y="3024"/>
              <a:chExt cx="430" cy="381"/>
            </a:xfrm>
          </p:grpSpPr>
          <p:sp>
            <p:nvSpPr>
              <p:cNvPr id="436263"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4" name="Rectangle 40"/>
              <p:cNvSpPr>
                <a:spLocks noChangeArrowheads="1"/>
              </p:cNvSpPr>
              <p:nvPr/>
            </p:nvSpPr>
            <p:spPr bwMode="auto">
              <a:xfrm>
                <a:off x="2847" y="3024"/>
                <a:ext cx="415" cy="3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host-id</a:t>
                </a:r>
              </a:p>
              <a:p>
                <a:pPr algn="ctr" defTabSz="762000" eaLnBrk="0" hangingPunct="0">
                  <a:lnSpc>
                    <a:spcPct val="90000"/>
                  </a:lnSpc>
                </a:pPr>
                <a:r>
                  <a:rPr kumimoji="1" lang="en-US" altLang="zh-CN" sz="2000" b="1" dirty="0">
                    <a:solidFill>
                      <a:srgbClr val="000099"/>
                    </a:solidFill>
                    <a:latin typeface="+mn-lt"/>
                    <a:ea typeface="黑体" pitchFamily="2" charset="-122"/>
                  </a:rPr>
                  <a:t>8 </a:t>
                </a:r>
                <a:r>
                  <a:rPr kumimoji="1" lang="zh-CN" altLang="en-US" sz="2000" b="1" dirty="0">
                    <a:solidFill>
                      <a:srgbClr val="000099"/>
                    </a:solidFill>
                    <a:latin typeface="+mn-lt"/>
                    <a:ea typeface="黑体" pitchFamily="2" charset="-122"/>
                  </a:rPr>
                  <a:t>位</a:t>
                </a:r>
              </a:p>
            </p:txBody>
          </p:sp>
        </p:grpSp>
        <p:sp>
          <p:nvSpPr>
            <p:cNvPr id="436265" name="Line 41"/>
            <p:cNvSpPr>
              <a:spLocks noChangeShapeType="1"/>
            </p:cNvSpPr>
            <p:nvPr/>
          </p:nvSpPr>
          <p:spPr bwMode="auto">
            <a:xfrm>
              <a:off x="1732137" y="385707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66" name="Line 42"/>
            <p:cNvSpPr>
              <a:spLocks noChangeShapeType="1"/>
            </p:cNvSpPr>
            <p:nvPr/>
          </p:nvSpPr>
          <p:spPr bwMode="auto">
            <a:xfrm>
              <a:off x="7510637" y="386025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67" name="Line 43"/>
            <p:cNvSpPr>
              <a:spLocks noChangeShapeType="1"/>
            </p:cNvSpPr>
            <p:nvPr/>
          </p:nvSpPr>
          <p:spPr bwMode="auto">
            <a:xfrm>
              <a:off x="9340495" y="384120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68" name="Rectangle 44"/>
            <p:cNvSpPr>
              <a:spLocks noChangeArrowheads="1"/>
            </p:cNvSpPr>
            <p:nvPr/>
          </p:nvSpPr>
          <p:spPr bwMode="auto">
            <a:xfrm>
              <a:off x="1725258" y="4582716"/>
              <a:ext cx="7656513" cy="444500"/>
            </a:xfrm>
            <a:prstGeom prst="rect">
              <a:avLst/>
            </a:prstGeom>
            <a:solidFill>
              <a:srgbClr val="66FFFF"/>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69" name="Rectangle 45"/>
            <p:cNvSpPr>
              <a:spLocks noChangeArrowheads="1"/>
            </p:cNvSpPr>
            <p:nvPr/>
          </p:nvSpPr>
          <p:spPr bwMode="auto">
            <a:xfrm>
              <a:off x="416496" y="4593828"/>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D </a:t>
              </a:r>
              <a:r>
                <a:rPr kumimoji="1" lang="zh-CN" altLang="en-US" sz="2000" b="1">
                  <a:solidFill>
                    <a:srgbClr val="0000FF"/>
                  </a:solidFill>
                  <a:latin typeface="+mn-lt"/>
                  <a:ea typeface="黑体" pitchFamily="2" charset="-122"/>
                </a:rPr>
                <a:t>类地址</a:t>
              </a:r>
            </a:p>
          </p:txBody>
        </p:sp>
        <p:sp>
          <p:nvSpPr>
            <p:cNvPr id="436270" name="Line 46"/>
            <p:cNvSpPr>
              <a:spLocks noChangeShapeType="1"/>
            </p:cNvSpPr>
            <p:nvPr/>
          </p:nvSpPr>
          <p:spPr bwMode="auto">
            <a:xfrm>
              <a:off x="2571395" y="459065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71" name="Rectangle 47"/>
            <p:cNvSpPr>
              <a:spLocks noChangeArrowheads="1"/>
            </p:cNvSpPr>
            <p:nvPr/>
          </p:nvSpPr>
          <p:spPr bwMode="auto">
            <a:xfrm>
              <a:off x="1656466" y="4581128"/>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0</a:t>
              </a:r>
            </a:p>
          </p:txBody>
        </p:sp>
        <p:sp>
          <p:nvSpPr>
            <p:cNvPr id="436272" name="Rectangle 48"/>
            <p:cNvSpPr>
              <a:spLocks noChangeArrowheads="1"/>
            </p:cNvSpPr>
            <p:nvPr/>
          </p:nvSpPr>
          <p:spPr bwMode="auto">
            <a:xfrm>
              <a:off x="4724575" y="4611292"/>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多 播 地 址</a:t>
              </a:r>
            </a:p>
          </p:txBody>
        </p:sp>
        <p:sp>
          <p:nvSpPr>
            <p:cNvPr id="436273" name="Rectangle 49"/>
            <p:cNvSpPr>
              <a:spLocks noChangeArrowheads="1"/>
            </p:cNvSpPr>
            <p:nvPr/>
          </p:nvSpPr>
          <p:spPr bwMode="auto">
            <a:xfrm>
              <a:off x="1733857" y="5549503"/>
              <a:ext cx="7641035" cy="444500"/>
            </a:xfrm>
            <a:prstGeom prst="rect">
              <a:avLst/>
            </a:prstGeom>
            <a:solidFill>
              <a:srgbClr val="66FFFF"/>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74" name="Rectangle 50"/>
            <p:cNvSpPr>
              <a:spLocks noChangeArrowheads="1"/>
            </p:cNvSpPr>
            <p:nvPr/>
          </p:nvSpPr>
          <p:spPr bwMode="auto">
            <a:xfrm>
              <a:off x="456052" y="5559029"/>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E </a:t>
              </a:r>
              <a:r>
                <a:rPr kumimoji="1" lang="zh-CN" altLang="en-US" sz="2000" b="1">
                  <a:solidFill>
                    <a:srgbClr val="0000FF"/>
                  </a:solidFill>
                  <a:latin typeface="+mn-lt"/>
                  <a:ea typeface="黑体" pitchFamily="2" charset="-122"/>
                </a:rPr>
                <a:t>类地址</a:t>
              </a:r>
            </a:p>
          </p:txBody>
        </p:sp>
        <p:sp>
          <p:nvSpPr>
            <p:cNvPr id="436275" name="Rectangle 51"/>
            <p:cNvSpPr>
              <a:spLocks noChangeArrowheads="1"/>
            </p:cNvSpPr>
            <p:nvPr/>
          </p:nvSpPr>
          <p:spPr bwMode="auto">
            <a:xfrm>
              <a:off x="4134686" y="5570141"/>
              <a:ext cx="24125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 为 今 后 使 用</a:t>
              </a:r>
            </a:p>
          </p:txBody>
        </p:sp>
        <p:sp>
          <p:nvSpPr>
            <p:cNvPr id="436276" name="Line 52"/>
            <p:cNvSpPr>
              <a:spLocks noChangeShapeType="1"/>
            </p:cNvSpPr>
            <p:nvPr/>
          </p:nvSpPr>
          <p:spPr bwMode="auto">
            <a:xfrm>
              <a:off x="2595472" y="557490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77" name="Rectangle 53"/>
            <p:cNvSpPr>
              <a:spLocks noChangeArrowheads="1"/>
            </p:cNvSpPr>
            <p:nvPr/>
          </p:nvSpPr>
          <p:spPr bwMode="auto">
            <a:xfrm>
              <a:off x="1656466" y="5555853"/>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p>
          </p:txBody>
        </p:sp>
        <p:sp>
          <p:nvSpPr>
            <p:cNvPr id="436278" name="Rectangle 54"/>
            <p:cNvSpPr>
              <a:spLocks noChangeArrowheads="1"/>
            </p:cNvSpPr>
            <p:nvPr/>
          </p:nvSpPr>
          <p:spPr bwMode="auto">
            <a:xfrm>
              <a:off x="1861122" y="213603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0</a:t>
              </a:r>
            </a:p>
          </p:txBody>
        </p:sp>
        <p:sp>
          <p:nvSpPr>
            <p:cNvPr id="436279" name="Rectangle 55"/>
            <p:cNvSpPr>
              <a:spLocks noChangeArrowheads="1"/>
            </p:cNvSpPr>
            <p:nvPr/>
          </p:nvSpPr>
          <p:spPr bwMode="auto">
            <a:xfrm>
              <a:off x="1653027" y="2136030"/>
              <a:ext cx="52453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80" name="Line 56"/>
            <p:cNvSpPr>
              <a:spLocks noChangeShapeType="1"/>
            </p:cNvSpPr>
            <p:nvPr/>
          </p:nvSpPr>
          <p:spPr bwMode="auto">
            <a:xfrm>
              <a:off x="2249794" y="2132856"/>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59" name="AutoShape 61"/>
          <p:cNvSpPr>
            <a:spLocks noChangeArrowheads="1"/>
          </p:cNvSpPr>
          <p:nvPr/>
        </p:nvSpPr>
        <p:spPr bwMode="auto">
          <a:xfrm>
            <a:off x="1676798" y="4869160"/>
            <a:ext cx="7410582" cy="705744"/>
          </a:xfrm>
          <a:prstGeom prst="wedgeRoundRectCallout">
            <a:avLst>
              <a:gd name="adj1" fmla="val -4260"/>
              <a:gd name="adj2" fmla="val -576996"/>
              <a:gd name="adj3" fmla="val 16667"/>
            </a:avLst>
          </a:prstGeom>
          <a:solidFill>
            <a:srgbClr val="66FF66"/>
          </a:solidFill>
          <a:ln w="9525">
            <a:solidFill>
              <a:schemeClr val="tx1"/>
            </a:solidFill>
            <a:miter lim="800000"/>
            <a:headEnd/>
            <a:tailEnd/>
          </a:ln>
          <a:effectLst/>
          <a:extLst/>
        </p:spPr>
        <p:txBody>
          <a:bodyPr anchor="ctr"/>
          <a:lstStyle/>
          <a:p>
            <a:pPr algn="ctr"/>
            <a:r>
              <a:rPr lang="en-US" altLang="zh-CN" sz="2400" b="1" dirty="0" smtClean="0">
                <a:solidFill>
                  <a:srgbClr val="000066"/>
                </a:solidFill>
                <a:latin typeface="+mn-lt"/>
                <a:ea typeface="黑体" pitchFamily="2" charset="-122"/>
              </a:rPr>
              <a:t>A </a:t>
            </a:r>
            <a:r>
              <a:rPr lang="zh-CN" altLang="en-US" sz="2400" b="1" dirty="0">
                <a:solidFill>
                  <a:srgbClr val="000066"/>
                </a:solidFill>
                <a:latin typeface="+mn-lt"/>
                <a:ea typeface="黑体" pitchFamily="2" charset="-122"/>
              </a:rPr>
              <a:t>类地址的主机号字段 </a:t>
            </a:r>
            <a:r>
              <a:rPr lang="en-US" altLang="zh-CN" sz="2400" b="1" dirty="0">
                <a:solidFill>
                  <a:srgbClr val="000066"/>
                </a:solidFill>
                <a:latin typeface="+mn-lt"/>
                <a:ea typeface="黑体" pitchFamily="2" charset="-122"/>
              </a:rPr>
              <a:t>host-id </a:t>
            </a:r>
            <a:r>
              <a:rPr lang="zh-CN" altLang="en-US" sz="2400" b="1" dirty="0">
                <a:solidFill>
                  <a:srgbClr val="000066"/>
                </a:solidFill>
                <a:latin typeface="+mn-lt"/>
                <a:ea typeface="黑体" pitchFamily="2" charset="-122"/>
              </a:rPr>
              <a:t>为 </a:t>
            </a:r>
            <a:r>
              <a:rPr lang="en-US" altLang="zh-CN" sz="2400" b="1" dirty="0">
                <a:solidFill>
                  <a:srgbClr val="000066"/>
                </a:solidFill>
                <a:latin typeface="+mn-lt"/>
                <a:ea typeface="黑体" pitchFamily="2" charset="-122"/>
              </a:rPr>
              <a:t>3 </a:t>
            </a:r>
            <a:r>
              <a:rPr lang="zh-CN" altLang="en-US" sz="2400" b="1" dirty="0" smtClean="0">
                <a:solidFill>
                  <a:srgbClr val="000066"/>
                </a:solidFill>
                <a:latin typeface="+mn-lt"/>
                <a:ea typeface="黑体" pitchFamily="2" charset="-122"/>
              </a:rPr>
              <a:t>字节</a:t>
            </a:r>
            <a:endParaRPr lang="zh-CN" altLang="en-US" sz="2400" b="1" dirty="0">
              <a:solidFill>
                <a:srgbClr val="000066"/>
              </a:solidFill>
              <a:latin typeface="+mn-lt"/>
              <a:ea typeface="黑体" pitchFamily="2" charset="-122"/>
            </a:endParaRPr>
          </a:p>
        </p:txBody>
      </p:sp>
    </p:spTree>
    <p:extLst>
      <p:ext uri="{BB962C8B-B14F-4D97-AF65-F5344CB8AC3E}">
        <p14:creationId xmlns:p14="http://schemas.microsoft.com/office/powerpoint/2010/main" val="4957393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7" name="Rectangle 13"/>
          <p:cNvSpPr>
            <a:spLocks noGrp="1" noChangeArrowheads="1"/>
          </p:cNvSpPr>
          <p:nvPr>
            <p:ph type="title" idx="4294967295"/>
          </p:nvPr>
        </p:nvSpPr>
        <p:spPr>
          <a:xfrm>
            <a:off x="272481" y="44450"/>
            <a:ext cx="9164016" cy="768350"/>
          </a:xfrm>
        </p:spPr>
        <p:txBody>
          <a:bodyPr/>
          <a:lstStyle/>
          <a:p>
            <a:pPr algn="ctr"/>
            <a:r>
              <a:rPr lang="zh-CN" altLang="zh-CN" sz="3600" dirty="0" smtClean="0"/>
              <a:t>各</a:t>
            </a:r>
            <a:r>
              <a:rPr lang="zh-CN" altLang="en-US" sz="3600" dirty="0" smtClean="0"/>
              <a:t>类 </a:t>
            </a:r>
            <a:r>
              <a:rPr lang="en-US" altLang="zh-CN" sz="3600" dirty="0" smtClean="0"/>
              <a:t>IP </a:t>
            </a:r>
            <a:r>
              <a:rPr lang="zh-CN" altLang="zh-CN" sz="3600" dirty="0" smtClean="0"/>
              <a:t>地址</a:t>
            </a:r>
            <a:r>
              <a:rPr lang="zh-CN" altLang="zh-CN" sz="3600" dirty="0"/>
              <a:t>的网络号字段和主机号字段</a:t>
            </a:r>
            <a:endParaRPr lang="zh-CN" altLang="en-US" sz="3600" dirty="0"/>
          </a:p>
        </p:txBody>
      </p:sp>
      <p:grpSp>
        <p:nvGrpSpPr>
          <p:cNvPr id="2" name="组合 1"/>
          <p:cNvGrpSpPr/>
          <p:nvPr/>
        </p:nvGrpSpPr>
        <p:grpSpPr>
          <a:xfrm>
            <a:off x="416496" y="927100"/>
            <a:ext cx="8965275" cy="5089129"/>
            <a:chOff x="416496" y="927100"/>
            <a:chExt cx="8965275" cy="5089129"/>
          </a:xfrm>
        </p:grpSpPr>
        <p:sp>
          <p:nvSpPr>
            <p:cNvPr id="436226" name="Line 2"/>
            <p:cNvSpPr>
              <a:spLocks noChangeShapeType="1"/>
            </p:cNvSpPr>
            <p:nvPr/>
          </p:nvSpPr>
          <p:spPr bwMode="auto">
            <a:xfrm flipV="1">
              <a:off x="1732138" y="4009478"/>
              <a:ext cx="574754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27" name="Rectangle 3"/>
            <p:cNvSpPr>
              <a:spLocks noChangeArrowheads="1"/>
            </p:cNvSpPr>
            <p:nvPr/>
          </p:nvSpPr>
          <p:spPr bwMode="auto">
            <a:xfrm>
              <a:off x="4144958" y="3791992"/>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itchFamily="2" charset="-122"/>
                </a:rPr>
                <a:t>net-id</a:t>
              </a:r>
            </a:p>
            <a:p>
              <a:pPr defTabSz="762000" eaLnBrk="0" hangingPunct="0">
                <a:lnSpc>
                  <a:spcPct val="90000"/>
                </a:lnSpc>
              </a:pPr>
              <a:r>
                <a:rPr kumimoji="1" lang="en-US" altLang="zh-CN" sz="2000" b="1" dirty="0">
                  <a:solidFill>
                    <a:srgbClr val="000099"/>
                  </a:solidFill>
                  <a:latin typeface="+mn-lt"/>
                  <a:ea typeface="黑体" pitchFamily="2" charset="-122"/>
                </a:rPr>
                <a:t>24 </a:t>
              </a:r>
              <a:r>
                <a:rPr kumimoji="1" lang="zh-CN" altLang="en-US" sz="2000" b="1" dirty="0">
                  <a:solidFill>
                    <a:srgbClr val="000099"/>
                  </a:solidFill>
                  <a:latin typeface="+mn-lt"/>
                  <a:ea typeface="黑体" pitchFamily="2" charset="-122"/>
                </a:rPr>
                <a:t>位</a:t>
              </a:r>
            </a:p>
          </p:txBody>
        </p:sp>
        <p:sp>
          <p:nvSpPr>
            <p:cNvPr id="436228" name="Rectangle 4"/>
            <p:cNvSpPr>
              <a:spLocks noChangeArrowheads="1"/>
            </p:cNvSpPr>
            <p:nvPr/>
          </p:nvSpPr>
          <p:spPr bwMode="auto">
            <a:xfrm>
              <a:off x="1732137" y="3355428"/>
              <a:ext cx="7634155" cy="444500"/>
            </a:xfrm>
            <a:prstGeom prst="rect">
              <a:avLst/>
            </a:prstGeom>
            <a:solidFill>
              <a:srgbClr val="FFFF66"/>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29" name="Line 5"/>
            <p:cNvSpPr>
              <a:spLocks noChangeShapeType="1"/>
            </p:cNvSpPr>
            <p:nvPr/>
          </p:nvSpPr>
          <p:spPr bwMode="auto">
            <a:xfrm>
              <a:off x="3601550" y="1577975"/>
              <a:ext cx="575270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0" name="Rectangle 6"/>
            <p:cNvSpPr>
              <a:spLocks noChangeArrowheads="1"/>
            </p:cNvSpPr>
            <p:nvPr/>
          </p:nvSpPr>
          <p:spPr bwMode="auto">
            <a:xfrm>
              <a:off x="5932080" y="1370014"/>
              <a:ext cx="1037144"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host-id</a:t>
              </a:r>
            </a:p>
            <a:p>
              <a:pPr algn="ctr" defTabSz="762000" eaLnBrk="0" hangingPunct="0">
                <a:lnSpc>
                  <a:spcPct val="90000"/>
                </a:lnSpc>
              </a:pPr>
              <a:r>
                <a:rPr kumimoji="1" lang="en-US" altLang="zh-CN" sz="2000" b="1" dirty="0">
                  <a:solidFill>
                    <a:srgbClr val="000099"/>
                  </a:solidFill>
                  <a:latin typeface="+mn-lt"/>
                  <a:ea typeface="黑体" pitchFamily="2" charset="-122"/>
                </a:rPr>
                <a:t>24 </a:t>
              </a:r>
              <a:r>
                <a:rPr kumimoji="1" lang="zh-CN" altLang="en-US" sz="2000" b="1" dirty="0">
                  <a:solidFill>
                    <a:srgbClr val="000099"/>
                  </a:solidFill>
                  <a:latin typeface="+mn-lt"/>
                  <a:ea typeface="黑体" pitchFamily="2" charset="-122"/>
                </a:rPr>
                <a:t>位</a:t>
              </a:r>
            </a:p>
          </p:txBody>
        </p:sp>
        <p:sp>
          <p:nvSpPr>
            <p:cNvPr id="436231" name="Line 7"/>
            <p:cNvSpPr>
              <a:spLocks noChangeShapeType="1"/>
            </p:cNvSpPr>
            <p:nvPr/>
          </p:nvSpPr>
          <p:spPr bwMode="auto">
            <a:xfrm flipV="1">
              <a:off x="1775131" y="2790849"/>
              <a:ext cx="37646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2" name="Rectangle 8"/>
            <p:cNvSpPr>
              <a:spLocks noChangeArrowheads="1"/>
            </p:cNvSpPr>
            <p:nvPr/>
          </p:nvSpPr>
          <p:spPr bwMode="auto">
            <a:xfrm>
              <a:off x="3208854" y="2574181"/>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itchFamily="2" charset="-122"/>
                </a:rPr>
                <a:t>net-id</a:t>
              </a:r>
            </a:p>
            <a:p>
              <a:pPr defTabSz="762000" eaLnBrk="0" hangingPunct="0">
                <a:lnSpc>
                  <a:spcPct val="90000"/>
                </a:lnSpc>
              </a:pPr>
              <a:r>
                <a:rPr kumimoji="1" lang="en-US" altLang="zh-CN" sz="2000" b="1" dirty="0">
                  <a:solidFill>
                    <a:srgbClr val="000099"/>
                  </a:solidFill>
                  <a:latin typeface="+mn-lt"/>
                  <a:ea typeface="黑体" pitchFamily="2" charset="-122"/>
                </a:rPr>
                <a:t>16 </a:t>
              </a:r>
              <a:r>
                <a:rPr kumimoji="1" lang="zh-CN" altLang="en-US" sz="2000" b="1" dirty="0">
                  <a:solidFill>
                    <a:srgbClr val="000099"/>
                  </a:solidFill>
                  <a:latin typeface="+mn-lt"/>
                  <a:ea typeface="黑体" pitchFamily="2" charset="-122"/>
                </a:rPr>
                <a:t>位</a:t>
              </a:r>
            </a:p>
          </p:txBody>
        </p:sp>
        <p:sp>
          <p:nvSpPr>
            <p:cNvPr id="436233" name="Line 9"/>
            <p:cNvSpPr>
              <a:spLocks noChangeShapeType="1"/>
            </p:cNvSpPr>
            <p:nvPr/>
          </p:nvSpPr>
          <p:spPr bwMode="auto">
            <a:xfrm>
              <a:off x="1690862" y="1577975"/>
              <a:ext cx="191068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4" name="Rectangle 10"/>
            <p:cNvSpPr>
              <a:spLocks noChangeArrowheads="1"/>
            </p:cNvSpPr>
            <p:nvPr/>
          </p:nvSpPr>
          <p:spPr bwMode="auto">
            <a:xfrm>
              <a:off x="2134811" y="1370014"/>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a:solidFill>
                    <a:srgbClr val="000099"/>
                  </a:solidFill>
                  <a:latin typeface="+mn-lt"/>
                  <a:ea typeface="黑体" pitchFamily="2" charset="-122"/>
                </a:rPr>
                <a:t>net-id</a:t>
              </a:r>
            </a:p>
            <a:p>
              <a:pPr algn="ctr" defTabSz="762000" eaLnBrk="0" hangingPunct="0">
                <a:lnSpc>
                  <a:spcPct val="90000"/>
                </a:lnSpc>
              </a:pPr>
              <a:r>
                <a:rPr kumimoji="1" lang="en-US" altLang="zh-CN" sz="2000" b="1">
                  <a:solidFill>
                    <a:srgbClr val="000099"/>
                  </a:solidFill>
                  <a:latin typeface="+mn-lt"/>
                  <a:ea typeface="黑体" pitchFamily="2" charset="-122"/>
                </a:rPr>
                <a:t>8 </a:t>
              </a:r>
              <a:r>
                <a:rPr kumimoji="1" lang="zh-CN" altLang="en-US" sz="2000" b="1">
                  <a:solidFill>
                    <a:srgbClr val="000099"/>
                  </a:solidFill>
                  <a:latin typeface="+mn-lt"/>
                  <a:ea typeface="黑体" pitchFamily="2" charset="-122"/>
                </a:rPr>
                <a:t>位</a:t>
              </a:r>
            </a:p>
          </p:txBody>
        </p:sp>
        <p:sp>
          <p:nvSpPr>
            <p:cNvPr id="436235" name="Rectangle 11"/>
            <p:cNvSpPr>
              <a:spLocks noChangeArrowheads="1"/>
            </p:cNvSpPr>
            <p:nvPr/>
          </p:nvSpPr>
          <p:spPr bwMode="auto">
            <a:xfrm>
              <a:off x="1694302" y="933451"/>
              <a:ext cx="7675430" cy="442913"/>
            </a:xfrm>
            <a:prstGeom prst="rect">
              <a:avLst/>
            </a:prstGeom>
            <a:solidFill>
              <a:srgbClr val="FFFF66"/>
            </a:solidFill>
            <a:ln w="1905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36" name="Rectangle 12"/>
            <p:cNvSpPr>
              <a:spLocks noChangeArrowheads="1"/>
            </p:cNvSpPr>
            <p:nvPr/>
          </p:nvSpPr>
          <p:spPr bwMode="auto">
            <a:xfrm>
              <a:off x="1716659" y="2140794"/>
              <a:ext cx="7659952" cy="446087"/>
            </a:xfrm>
            <a:prstGeom prst="rect">
              <a:avLst/>
            </a:prstGeom>
            <a:solidFill>
              <a:srgbClr val="FFFF66"/>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38" name="Rectangle 14"/>
            <p:cNvSpPr>
              <a:spLocks noChangeArrowheads="1"/>
            </p:cNvSpPr>
            <p:nvPr/>
          </p:nvSpPr>
          <p:spPr bwMode="auto">
            <a:xfrm>
              <a:off x="1742456" y="3369716"/>
              <a:ext cx="5742384" cy="423862"/>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39" name="Rectangle 15"/>
            <p:cNvSpPr>
              <a:spLocks noChangeArrowheads="1"/>
            </p:cNvSpPr>
            <p:nvPr/>
          </p:nvSpPr>
          <p:spPr bwMode="auto">
            <a:xfrm>
              <a:off x="1740736" y="2166194"/>
              <a:ext cx="3804179" cy="409575"/>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40" name="Rectangle 16"/>
            <p:cNvSpPr>
              <a:spLocks noChangeArrowheads="1"/>
            </p:cNvSpPr>
            <p:nvPr/>
          </p:nvSpPr>
          <p:spPr bwMode="auto">
            <a:xfrm>
              <a:off x="1720099" y="957263"/>
              <a:ext cx="1874573" cy="406400"/>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41" name="Rectangle 17"/>
            <p:cNvSpPr>
              <a:spLocks noChangeArrowheads="1"/>
            </p:cNvSpPr>
            <p:nvPr/>
          </p:nvSpPr>
          <p:spPr bwMode="auto">
            <a:xfrm>
              <a:off x="1635829" y="92710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0</a:t>
              </a:r>
            </a:p>
          </p:txBody>
        </p:sp>
        <p:sp>
          <p:nvSpPr>
            <p:cNvPr id="436242" name="Rectangle 18"/>
            <p:cNvSpPr>
              <a:spLocks noChangeArrowheads="1"/>
            </p:cNvSpPr>
            <p:nvPr/>
          </p:nvSpPr>
          <p:spPr bwMode="auto">
            <a:xfrm>
              <a:off x="416496" y="955675"/>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A </a:t>
              </a:r>
              <a:r>
                <a:rPr kumimoji="1" lang="zh-CN" altLang="en-US" sz="2000" b="1">
                  <a:solidFill>
                    <a:srgbClr val="0000FF"/>
                  </a:solidFill>
                  <a:latin typeface="+mn-lt"/>
                  <a:ea typeface="黑体" pitchFamily="2" charset="-122"/>
                </a:rPr>
                <a:t>类地址</a:t>
              </a:r>
            </a:p>
          </p:txBody>
        </p:sp>
        <p:sp>
          <p:nvSpPr>
            <p:cNvPr id="436243" name="Line 19"/>
            <p:cNvSpPr>
              <a:spLocks noChangeShapeType="1"/>
            </p:cNvSpPr>
            <p:nvPr/>
          </p:nvSpPr>
          <p:spPr bwMode="auto">
            <a:xfrm>
              <a:off x="1971188" y="933451"/>
              <a:ext cx="0" cy="45084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FF"/>
                </a:solidFill>
                <a:latin typeface="+mn-lt"/>
                <a:ea typeface="黑体" pitchFamily="2" charset="-122"/>
              </a:endParaRPr>
            </a:p>
          </p:txBody>
        </p:sp>
        <p:sp>
          <p:nvSpPr>
            <p:cNvPr id="436244" name="Line 20"/>
            <p:cNvSpPr>
              <a:spLocks noChangeShapeType="1"/>
            </p:cNvSpPr>
            <p:nvPr/>
          </p:nvSpPr>
          <p:spPr bwMode="auto">
            <a:xfrm>
              <a:off x="3601550" y="933450"/>
              <a:ext cx="0" cy="450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45" name="Line 21"/>
            <p:cNvSpPr>
              <a:spLocks noChangeShapeType="1"/>
            </p:cNvSpPr>
            <p:nvPr/>
          </p:nvSpPr>
          <p:spPr bwMode="auto">
            <a:xfrm>
              <a:off x="1690862"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46" name="Line 22"/>
            <p:cNvSpPr>
              <a:spLocks noChangeShapeType="1"/>
            </p:cNvSpPr>
            <p:nvPr/>
          </p:nvSpPr>
          <p:spPr bwMode="auto">
            <a:xfrm>
              <a:off x="3601550"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7" name="Line 23"/>
            <p:cNvSpPr>
              <a:spLocks noChangeShapeType="1"/>
            </p:cNvSpPr>
            <p:nvPr/>
          </p:nvSpPr>
          <p:spPr bwMode="auto">
            <a:xfrm>
              <a:off x="9354254"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8" name="Line 24"/>
            <p:cNvSpPr>
              <a:spLocks noChangeShapeType="1"/>
            </p:cNvSpPr>
            <p:nvPr/>
          </p:nvSpPr>
          <p:spPr bwMode="auto">
            <a:xfrm>
              <a:off x="5553515" y="2784499"/>
              <a:ext cx="3786979" cy="635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9" name="Rectangle 25"/>
            <p:cNvSpPr>
              <a:spLocks noChangeArrowheads="1"/>
            </p:cNvSpPr>
            <p:nvPr/>
          </p:nvSpPr>
          <p:spPr bwMode="auto">
            <a:xfrm>
              <a:off x="7012200" y="2636149"/>
              <a:ext cx="1037144" cy="643766"/>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b="1" dirty="0">
                  <a:solidFill>
                    <a:srgbClr val="000099"/>
                  </a:solidFill>
                  <a:latin typeface="+mn-lt"/>
                  <a:ea typeface="黑体" pitchFamily="2" charset="-122"/>
                </a:rPr>
                <a:t>host-id</a:t>
              </a:r>
            </a:p>
            <a:p>
              <a:pPr algn="ctr" defTabSz="762000">
                <a:lnSpc>
                  <a:spcPct val="90000"/>
                </a:lnSpc>
              </a:pPr>
              <a:r>
                <a:rPr kumimoji="1" lang="en-US" altLang="zh-CN" sz="2000" b="1" dirty="0">
                  <a:solidFill>
                    <a:srgbClr val="000099"/>
                  </a:solidFill>
                  <a:latin typeface="+mn-lt"/>
                  <a:ea typeface="黑体" pitchFamily="2" charset="-122"/>
                </a:rPr>
                <a:t>16 </a:t>
              </a:r>
              <a:r>
                <a:rPr kumimoji="1" lang="zh-CN" altLang="en-US" sz="2000" b="1" dirty="0">
                  <a:solidFill>
                    <a:srgbClr val="000099"/>
                  </a:solidFill>
                  <a:latin typeface="+mn-lt"/>
                  <a:ea typeface="黑体" pitchFamily="2" charset="-122"/>
                </a:rPr>
                <a:t>位</a:t>
              </a:r>
            </a:p>
          </p:txBody>
        </p:sp>
        <p:sp>
          <p:nvSpPr>
            <p:cNvPr id="436250" name="Line 26"/>
            <p:cNvSpPr>
              <a:spLocks noChangeShapeType="1"/>
            </p:cNvSpPr>
            <p:nvPr/>
          </p:nvSpPr>
          <p:spPr bwMode="auto">
            <a:xfrm>
              <a:off x="1732137"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51" name="Line 27"/>
            <p:cNvSpPr>
              <a:spLocks noChangeShapeType="1"/>
            </p:cNvSpPr>
            <p:nvPr/>
          </p:nvSpPr>
          <p:spPr bwMode="auto">
            <a:xfrm>
              <a:off x="5553514"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52" name="Line 28"/>
            <p:cNvSpPr>
              <a:spLocks noChangeShapeType="1"/>
            </p:cNvSpPr>
            <p:nvPr/>
          </p:nvSpPr>
          <p:spPr bwMode="auto">
            <a:xfrm>
              <a:off x="9340495"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53" name="Rectangle 29"/>
            <p:cNvSpPr>
              <a:spLocks noChangeArrowheads="1"/>
            </p:cNvSpPr>
            <p:nvPr/>
          </p:nvSpPr>
          <p:spPr bwMode="auto">
            <a:xfrm>
              <a:off x="437134" y="2151905"/>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B </a:t>
              </a:r>
              <a:r>
                <a:rPr kumimoji="1" lang="zh-CN" altLang="en-US" sz="2000" b="1">
                  <a:solidFill>
                    <a:srgbClr val="0000FF"/>
                  </a:solidFill>
                  <a:latin typeface="+mn-lt"/>
                  <a:ea typeface="黑体" pitchFamily="2" charset="-122"/>
                </a:rPr>
                <a:t>类地址</a:t>
              </a:r>
            </a:p>
          </p:txBody>
        </p:sp>
        <p:sp>
          <p:nvSpPr>
            <p:cNvPr id="436254" name="Line 30"/>
            <p:cNvSpPr>
              <a:spLocks noChangeShapeType="1"/>
            </p:cNvSpPr>
            <p:nvPr/>
          </p:nvSpPr>
          <p:spPr bwMode="auto">
            <a:xfrm>
              <a:off x="5553514" y="2150319"/>
              <a:ext cx="0" cy="4333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55" name="Rectangle 31"/>
            <p:cNvSpPr>
              <a:spLocks noChangeArrowheads="1"/>
            </p:cNvSpPr>
            <p:nvPr/>
          </p:nvSpPr>
          <p:spPr bwMode="auto">
            <a:xfrm>
              <a:off x="437134" y="3364953"/>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C </a:t>
              </a:r>
              <a:r>
                <a:rPr kumimoji="1" lang="zh-CN" altLang="en-US" sz="2000" b="1">
                  <a:solidFill>
                    <a:srgbClr val="0000FF"/>
                  </a:solidFill>
                  <a:latin typeface="+mn-lt"/>
                  <a:ea typeface="黑体" pitchFamily="2" charset="-122"/>
                </a:rPr>
                <a:t>类地址</a:t>
              </a:r>
            </a:p>
          </p:txBody>
        </p:sp>
        <p:sp>
          <p:nvSpPr>
            <p:cNvPr id="436256" name="Rectangle 32"/>
            <p:cNvSpPr>
              <a:spLocks noChangeArrowheads="1"/>
            </p:cNvSpPr>
            <p:nvPr/>
          </p:nvSpPr>
          <p:spPr bwMode="auto">
            <a:xfrm>
              <a:off x="2086414" y="3384003"/>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0</a:t>
              </a:r>
            </a:p>
          </p:txBody>
        </p:sp>
        <p:sp>
          <p:nvSpPr>
            <p:cNvPr id="436257" name="Rectangle 33"/>
            <p:cNvSpPr>
              <a:spLocks noChangeArrowheads="1"/>
            </p:cNvSpPr>
            <p:nvPr/>
          </p:nvSpPr>
          <p:spPr bwMode="auto">
            <a:xfrm>
              <a:off x="1666786" y="3376066"/>
              <a:ext cx="52625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58" name="Rectangle 34"/>
            <p:cNvSpPr>
              <a:spLocks noChangeArrowheads="1"/>
            </p:cNvSpPr>
            <p:nvPr/>
          </p:nvSpPr>
          <p:spPr bwMode="auto">
            <a:xfrm>
              <a:off x="1878319" y="3384003"/>
              <a:ext cx="52281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59" name="Line 35"/>
            <p:cNvSpPr>
              <a:spLocks noChangeShapeType="1"/>
            </p:cNvSpPr>
            <p:nvPr/>
          </p:nvSpPr>
          <p:spPr bwMode="auto">
            <a:xfrm>
              <a:off x="2473367" y="3353842"/>
              <a:ext cx="0" cy="43973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0" name="Line 36"/>
            <p:cNvSpPr>
              <a:spLocks noChangeShapeType="1"/>
            </p:cNvSpPr>
            <p:nvPr/>
          </p:nvSpPr>
          <p:spPr bwMode="auto">
            <a:xfrm>
              <a:off x="7505477" y="3349079"/>
              <a:ext cx="0" cy="4413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1" name="Line 37"/>
            <p:cNvSpPr>
              <a:spLocks noChangeShapeType="1"/>
            </p:cNvSpPr>
            <p:nvPr/>
          </p:nvSpPr>
          <p:spPr bwMode="auto">
            <a:xfrm>
              <a:off x="7510637" y="4011066"/>
              <a:ext cx="182985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36262" name="Group 38"/>
            <p:cNvGrpSpPr>
              <a:grpSpLocks/>
            </p:cNvGrpSpPr>
            <p:nvPr/>
          </p:nvGrpSpPr>
          <p:grpSpPr bwMode="auto">
            <a:xfrm>
              <a:off x="7940583" y="3820568"/>
              <a:ext cx="1073762" cy="643240"/>
              <a:chOff x="2832" y="3024"/>
              <a:chExt cx="430" cy="381"/>
            </a:xfrm>
          </p:grpSpPr>
          <p:sp>
            <p:nvSpPr>
              <p:cNvPr id="436263"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4" name="Rectangle 40"/>
              <p:cNvSpPr>
                <a:spLocks noChangeArrowheads="1"/>
              </p:cNvSpPr>
              <p:nvPr/>
            </p:nvSpPr>
            <p:spPr bwMode="auto">
              <a:xfrm>
                <a:off x="2847" y="3024"/>
                <a:ext cx="415" cy="3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host-id</a:t>
                </a:r>
              </a:p>
              <a:p>
                <a:pPr algn="ctr" defTabSz="762000" eaLnBrk="0" hangingPunct="0">
                  <a:lnSpc>
                    <a:spcPct val="90000"/>
                  </a:lnSpc>
                </a:pPr>
                <a:r>
                  <a:rPr kumimoji="1" lang="en-US" altLang="zh-CN" sz="2000" b="1" dirty="0">
                    <a:solidFill>
                      <a:srgbClr val="000099"/>
                    </a:solidFill>
                    <a:latin typeface="+mn-lt"/>
                    <a:ea typeface="黑体" pitchFamily="2" charset="-122"/>
                  </a:rPr>
                  <a:t>8 </a:t>
                </a:r>
                <a:r>
                  <a:rPr kumimoji="1" lang="zh-CN" altLang="en-US" sz="2000" b="1" dirty="0">
                    <a:solidFill>
                      <a:srgbClr val="000099"/>
                    </a:solidFill>
                    <a:latin typeface="+mn-lt"/>
                    <a:ea typeface="黑体" pitchFamily="2" charset="-122"/>
                  </a:rPr>
                  <a:t>位</a:t>
                </a:r>
              </a:p>
            </p:txBody>
          </p:sp>
        </p:grpSp>
        <p:sp>
          <p:nvSpPr>
            <p:cNvPr id="436265" name="Line 41"/>
            <p:cNvSpPr>
              <a:spLocks noChangeShapeType="1"/>
            </p:cNvSpPr>
            <p:nvPr/>
          </p:nvSpPr>
          <p:spPr bwMode="auto">
            <a:xfrm>
              <a:off x="1732137" y="385707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66" name="Line 42"/>
            <p:cNvSpPr>
              <a:spLocks noChangeShapeType="1"/>
            </p:cNvSpPr>
            <p:nvPr/>
          </p:nvSpPr>
          <p:spPr bwMode="auto">
            <a:xfrm>
              <a:off x="7510637" y="386025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67" name="Line 43"/>
            <p:cNvSpPr>
              <a:spLocks noChangeShapeType="1"/>
            </p:cNvSpPr>
            <p:nvPr/>
          </p:nvSpPr>
          <p:spPr bwMode="auto">
            <a:xfrm>
              <a:off x="9340495" y="384120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68" name="Rectangle 44"/>
            <p:cNvSpPr>
              <a:spLocks noChangeArrowheads="1"/>
            </p:cNvSpPr>
            <p:nvPr/>
          </p:nvSpPr>
          <p:spPr bwMode="auto">
            <a:xfrm>
              <a:off x="1725258" y="4582716"/>
              <a:ext cx="7656513" cy="444500"/>
            </a:xfrm>
            <a:prstGeom prst="rect">
              <a:avLst/>
            </a:prstGeom>
            <a:solidFill>
              <a:srgbClr val="66FFFF"/>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69" name="Rectangle 45"/>
            <p:cNvSpPr>
              <a:spLocks noChangeArrowheads="1"/>
            </p:cNvSpPr>
            <p:nvPr/>
          </p:nvSpPr>
          <p:spPr bwMode="auto">
            <a:xfrm>
              <a:off x="416496" y="4593828"/>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D </a:t>
              </a:r>
              <a:r>
                <a:rPr kumimoji="1" lang="zh-CN" altLang="en-US" sz="2000" b="1">
                  <a:solidFill>
                    <a:srgbClr val="0000FF"/>
                  </a:solidFill>
                  <a:latin typeface="+mn-lt"/>
                  <a:ea typeface="黑体" pitchFamily="2" charset="-122"/>
                </a:rPr>
                <a:t>类地址</a:t>
              </a:r>
            </a:p>
          </p:txBody>
        </p:sp>
        <p:sp>
          <p:nvSpPr>
            <p:cNvPr id="436270" name="Line 46"/>
            <p:cNvSpPr>
              <a:spLocks noChangeShapeType="1"/>
            </p:cNvSpPr>
            <p:nvPr/>
          </p:nvSpPr>
          <p:spPr bwMode="auto">
            <a:xfrm>
              <a:off x="2571395" y="459065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71" name="Rectangle 47"/>
            <p:cNvSpPr>
              <a:spLocks noChangeArrowheads="1"/>
            </p:cNvSpPr>
            <p:nvPr/>
          </p:nvSpPr>
          <p:spPr bwMode="auto">
            <a:xfrm>
              <a:off x="1656466" y="4581128"/>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0</a:t>
              </a:r>
            </a:p>
          </p:txBody>
        </p:sp>
        <p:sp>
          <p:nvSpPr>
            <p:cNvPr id="436272" name="Rectangle 48"/>
            <p:cNvSpPr>
              <a:spLocks noChangeArrowheads="1"/>
            </p:cNvSpPr>
            <p:nvPr/>
          </p:nvSpPr>
          <p:spPr bwMode="auto">
            <a:xfrm>
              <a:off x="4724575" y="4611292"/>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多 播 地 址</a:t>
              </a:r>
            </a:p>
          </p:txBody>
        </p:sp>
        <p:sp>
          <p:nvSpPr>
            <p:cNvPr id="436273" name="Rectangle 49"/>
            <p:cNvSpPr>
              <a:spLocks noChangeArrowheads="1"/>
            </p:cNvSpPr>
            <p:nvPr/>
          </p:nvSpPr>
          <p:spPr bwMode="auto">
            <a:xfrm>
              <a:off x="1733857" y="5549503"/>
              <a:ext cx="7641035" cy="444500"/>
            </a:xfrm>
            <a:prstGeom prst="rect">
              <a:avLst/>
            </a:prstGeom>
            <a:solidFill>
              <a:srgbClr val="66FFFF"/>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74" name="Rectangle 50"/>
            <p:cNvSpPr>
              <a:spLocks noChangeArrowheads="1"/>
            </p:cNvSpPr>
            <p:nvPr/>
          </p:nvSpPr>
          <p:spPr bwMode="auto">
            <a:xfrm>
              <a:off x="456052" y="5559029"/>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E </a:t>
              </a:r>
              <a:r>
                <a:rPr kumimoji="1" lang="zh-CN" altLang="en-US" sz="2000" b="1">
                  <a:solidFill>
                    <a:srgbClr val="0000FF"/>
                  </a:solidFill>
                  <a:latin typeface="+mn-lt"/>
                  <a:ea typeface="黑体" pitchFamily="2" charset="-122"/>
                </a:rPr>
                <a:t>类地址</a:t>
              </a:r>
            </a:p>
          </p:txBody>
        </p:sp>
        <p:sp>
          <p:nvSpPr>
            <p:cNvPr id="436275" name="Rectangle 51"/>
            <p:cNvSpPr>
              <a:spLocks noChangeArrowheads="1"/>
            </p:cNvSpPr>
            <p:nvPr/>
          </p:nvSpPr>
          <p:spPr bwMode="auto">
            <a:xfrm>
              <a:off x="4134686" y="5570141"/>
              <a:ext cx="24125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 为 今 后 使 用</a:t>
              </a:r>
            </a:p>
          </p:txBody>
        </p:sp>
        <p:sp>
          <p:nvSpPr>
            <p:cNvPr id="436276" name="Line 52"/>
            <p:cNvSpPr>
              <a:spLocks noChangeShapeType="1"/>
            </p:cNvSpPr>
            <p:nvPr/>
          </p:nvSpPr>
          <p:spPr bwMode="auto">
            <a:xfrm>
              <a:off x="2595472" y="557490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77" name="Rectangle 53"/>
            <p:cNvSpPr>
              <a:spLocks noChangeArrowheads="1"/>
            </p:cNvSpPr>
            <p:nvPr/>
          </p:nvSpPr>
          <p:spPr bwMode="auto">
            <a:xfrm>
              <a:off x="1656466" y="5555853"/>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p>
          </p:txBody>
        </p:sp>
        <p:sp>
          <p:nvSpPr>
            <p:cNvPr id="436278" name="Rectangle 54"/>
            <p:cNvSpPr>
              <a:spLocks noChangeArrowheads="1"/>
            </p:cNvSpPr>
            <p:nvPr/>
          </p:nvSpPr>
          <p:spPr bwMode="auto">
            <a:xfrm>
              <a:off x="1861122" y="213603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0</a:t>
              </a:r>
            </a:p>
          </p:txBody>
        </p:sp>
        <p:sp>
          <p:nvSpPr>
            <p:cNvPr id="436279" name="Rectangle 55"/>
            <p:cNvSpPr>
              <a:spLocks noChangeArrowheads="1"/>
            </p:cNvSpPr>
            <p:nvPr/>
          </p:nvSpPr>
          <p:spPr bwMode="auto">
            <a:xfrm>
              <a:off x="1653027" y="2136030"/>
              <a:ext cx="52453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80" name="Line 56"/>
            <p:cNvSpPr>
              <a:spLocks noChangeShapeType="1"/>
            </p:cNvSpPr>
            <p:nvPr/>
          </p:nvSpPr>
          <p:spPr bwMode="auto">
            <a:xfrm>
              <a:off x="2249794" y="2132856"/>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59" name="AutoShape 61"/>
          <p:cNvSpPr>
            <a:spLocks noChangeArrowheads="1"/>
          </p:cNvSpPr>
          <p:nvPr/>
        </p:nvSpPr>
        <p:spPr bwMode="auto">
          <a:xfrm>
            <a:off x="1676798" y="4869160"/>
            <a:ext cx="7410582" cy="705744"/>
          </a:xfrm>
          <a:prstGeom prst="wedgeRoundRectCallout">
            <a:avLst>
              <a:gd name="adj1" fmla="val 14552"/>
              <a:gd name="adj2" fmla="val -411322"/>
              <a:gd name="adj3" fmla="val 16667"/>
            </a:avLst>
          </a:prstGeom>
          <a:solidFill>
            <a:srgbClr val="66FF66"/>
          </a:solidFill>
          <a:ln w="9525">
            <a:solidFill>
              <a:schemeClr val="tx1"/>
            </a:solidFill>
            <a:miter lim="800000"/>
            <a:headEnd/>
            <a:tailEnd/>
          </a:ln>
          <a:effectLst/>
          <a:extLst/>
        </p:spPr>
        <p:txBody>
          <a:bodyPr anchor="ctr"/>
          <a:lstStyle/>
          <a:p>
            <a:pPr algn="ctr"/>
            <a:r>
              <a:rPr lang="en-US" altLang="zh-CN" sz="2400" b="1" dirty="0">
                <a:solidFill>
                  <a:srgbClr val="000066"/>
                </a:solidFill>
                <a:latin typeface="+mn-lt"/>
                <a:ea typeface="黑体" pitchFamily="2" charset="-122"/>
              </a:rPr>
              <a:t>B</a:t>
            </a:r>
            <a:r>
              <a:rPr lang="en-US" altLang="zh-CN" sz="2400" b="1" dirty="0" smtClean="0">
                <a:solidFill>
                  <a:srgbClr val="000066"/>
                </a:solidFill>
                <a:latin typeface="+mn-lt"/>
                <a:ea typeface="黑体" pitchFamily="2" charset="-122"/>
              </a:rPr>
              <a:t> </a:t>
            </a:r>
            <a:r>
              <a:rPr lang="zh-CN" altLang="en-US" sz="2400" b="1" dirty="0">
                <a:solidFill>
                  <a:srgbClr val="000066"/>
                </a:solidFill>
                <a:latin typeface="+mn-lt"/>
                <a:ea typeface="黑体" pitchFamily="2" charset="-122"/>
              </a:rPr>
              <a:t>类地址的主机号字段 </a:t>
            </a:r>
            <a:r>
              <a:rPr lang="en-US" altLang="zh-CN" sz="2400" b="1" dirty="0">
                <a:solidFill>
                  <a:srgbClr val="000066"/>
                </a:solidFill>
                <a:latin typeface="+mn-lt"/>
                <a:ea typeface="黑体" pitchFamily="2" charset="-122"/>
              </a:rPr>
              <a:t>host-id </a:t>
            </a:r>
            <a:r>
              <a:rPr lang="zh-CN" altLang="en-US" sz="2400" b="1" dirty="0">
                <a:solidFill>
                  <a:srgbClr val="000066"/>
                </a:solidFill>
                <a:latin typeface="+mn-lt"/>
                <a:ea typeface="黑体" pitchFamily="2" charset="-122"/>
              </a:rPr>
              <a:t>为 </a:t>
            </a:r>
            <a:r>
              <a:rPr lang="en-US" altLang="zh-CN" sz="2400" b="1" dirty="0" smtClean="0">
                <a:solidFill>
                  <a:srgbClr val="000066"/>
                </a:solidFill>
                <a:latin typeface="+mn-lt"/>
                <a:ea typeface="黑体" pitchFamily="2" charset="-122"/>
              </a:rPr>
              <a:t>2 </a:t>
            </a:r>
            <a:r>
              <a:rPr lang="zh-CN" altLang="en-US" sz="2400" b="1" dirty="0" smtClean="0">
                <a:solidFill>
                  <a:srgbClr val="000066"/>
                </a:solidFill>
                <a:latin typeface="+mn-lt"/>
                <a:ea typeface="黑体" pitchFamily="2" charset="-122"/>
              </a:rPr>
              <a:t>字节</a:t>
            </a:r>
            <a:endParaRPr lang="zh-CN" altLang="en-US" sz="2400" b="1" dirty="0">
              <a:solidFill>
                <a:srgbClr val="000066"/>
              </a:solidFill>
              <a:latin typeface="+mn-lt"/>
              <a:ea typeface="黑体" pitchFamily="2" charset="-122"/>
            </a:endParaRPr>
          </a:p>
        </p:txBody>
      </p:sp>
    </p:spTree>
    <p:extLst>
      <p:ext uri="{BB962C8B-B14F-4D97-AF65-F5344CB8AC3E}">
        <p14:creationId xmlns:p14="http://schemas.microsoft.com/office/powerpoint/2010/main" val="17503956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7" name="Rectangle 13"/>
          <p:cNvSpPr>
            <a:spLocks noGrp="1" noChangeArrowheads="1"/>
          </p:cNvSpPr>
          <p:nvPr>
            <p:ph type="title" idx="4294967295"/>
          </p:nvPr>
        </p:nvSpPr>
        <p:spPr>
          <a:xfrm>
            <a:off x="272481" y="44450"/>
            <a:ext cx="9164016" cy="768350"/>
          </a:xfrm>
        </p:spPr>
        <p:txBody>
          <a:bodyPr/>
          <a:lstStyle/>
          <a:p>
            <a:pPr algn="ctr"/>
            <a:r>
              <a:rPr lang="zh-CN" altLang="zh-CN" sz="3600" dirty="0" smtClean="0"/>
              <a:t>各</a:t>
            </a:r>
            <a:r>
              <a:rPr lang="zh-CN" altLang="en-US" sz="3600" dirty="0" smtClean="0"/>
              <a:t>类 </a:t>
            </a:r>
            <a:r>
              <a:rPr lang="en-US" altLang="zh-CN" sz="3600" dirty="0" smtClean="0"/>
              <a:t>IP </a:t>
            </a:r>
            <a:r>
              <a:rPr lang="zh-CN" altLang="zh-CN" sz="3600" dirty="0" smtClean="0"/>
              <a:t>地址</a:t>
            </a:r>
            <a:r>
              <a:rPr lang="zh-CN" altLang="zh-CN" sz="3600" dirty="0"/>
              <a:t>的网络号字段和主机号字段</a:t>
            </a:r>
            <a:endParaRPr lang="zh-CN" altLang="en-US" sz="3600" dirty="0"/>
          </a:p>
        </p:txBody>
      </p:sp>
      <p:grpSp>
        <p:nvGrpSpPr>
          <p:cNvPr id="2" name="组合 1"/>
          <p:cNvGrpSpPr/>
          <p:nvPr/>
        </p:nvGrpSpPr>
        <p:grpSpPr>
          <a:xfrm>
            <a:off x="416496" y="927100"/>
            <a:ext cx="8965275" cy="5089129"/>
            <a:chOff x="416496" y="927100"/>
            <a:chExt cx="8965275" cy="5089129"/>
          </a:xfrm>
        </p:grpSpPr>
        <p:sp>
          <p:nvSpPr>
            <p:cNvPr id="436226" name="Line 2"/>
            <p:cNvSpPr>
              <a:spLocks noChangeShapeType="1"/>
            </p:cNvSpPr>
            <p:nvPr/>
          </p:nvSpPr>
          <p:spPr bwMode="auto">
            <a:xfrm flipV="1">
              <a:off x="1732138" y="4009478"/>
              <a:ext cx="574754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27" name="Rectangle 3"/>
            <p:cNvSpPr>
              <a:spLocks noChangeArrowheads="1"/>
            </p:cNvSpPr>
            <p:nvPr/>
          </p:nvSpPr>
          <p:spPr bwMode="auto">
            <a:xfrm>
              <a:off x="4144958" y="3791992"/>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itchFamily="2" charset="-122"/>
                </a:rPr>
                <a:t>net-id</a:t>
              </a:r>
            </a:p>
            <a:p>
              <a:pPr defTabSz="762000" eaLnBrk="0" hangingPunct="0">
                <a:lnSpc>
                  <a:spcPct val="90000"/>
                </a:lnSpc>
              </a:pPr>
              <a:r>
                <a:rPr kumimoji="1" lang="en-US" altLang="zh-CN" sz="2000" b="1" dirty="0">
                  <a:solidFill>
                    <a:srgbClr val="000099"/>
                  </a:solidFill>
                  <a:latin typeface="+mn-lt"/>
                  <a:ea typeface="黑体" pitchFamily="2" charset="-122"/>
                </a:rPr>
                <a:t>24 </a:t>
              </a:r>
              <a:r>
                <a:rPr kumimoji="1" lang="zh-CN" altLang="en-US" sz="2000" b="1" dirty="0">
                  <a:solidFill>
                    <a:srgbClr val="000099"/>
                  </a:solidFill>
                  <a:latin typeface="+mn-lt"/>
                  <a:ea typeface="黑体" pitchFamily="2" charset="-122"/>
                </a:rPr>
                <a:t>位</a:t>
              </a:r>
            </a:p>
          </p:txBody>
        </p:sp>
        <p:sp>
          <p:nvSpPr>
            <p:cNvPr id="436228" name="Rectangle 4"/>
            <p:cNvSpPr>
              <a:spLocks noChangeArrowheads="1"/>
            </p:cNvSpPr>
            <p:nvPr/>
          </p:nvSpPr>
          <p:spPr bwMode="auto">
            <a:xfrm>
              <a:off x="1732137" y="3355428"/>
              <a:ext cx="7634155" cy="444500"/>
            </a:xfrm>
            <a:prstGeom prst="rect">
              <a:avLst/>
            </a:prstGeom>
            <a:solidFill>
              <a:srgbClr val="FFFF66"/>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29" name="Line 5"/>
            <p:cNvSpPr>
              <a:spLocks noChangeShapeType="1"/>
            </p:cNvSpPr>
            <p:nvPr/>
          </p:nvSpPr>
          <p:spPr bwMode="auto">
            <a:xfrm>
              <a:off x="3601550" y="1577975"/>
              <a:ext cx="575270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0" name="Rectangle 6"/>
            <p:cNvSpPr>
              <a:spLocks noChangeArrowheads="1"/>
            </p:cNvSpPr>
            <p:nvPr/>
          </p:nvSpPr>
          <p:spPr bwMode="auto">
            <a:xfrm>
              <a:off x="5932080" y="1370014"/>
              <a:ext cx="1037144"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host-id</a:t>
              </a:r>
            </a:p>
            <a:p>
              <a:pPr algn="ctr" defTabSz="762000" eaLnBrk="0" hangingPunct="0">
                <a:lnSpc>
                  <a:spcPct val="90000"/>
                </a:lnSpc>
              </a:pPr>
              <a:r>
                <a:rPr kumimoji="1" lang="en-US" altLang="zh-CN" sz="2000" b="1" dirty="0">
                  <a:solidFill>
                    <a:srgbClr val="000099"/>
                  </a:solidFill>
                  <a:latin typeface="+mn-lt"/>
                  <a:ea typeface="黑体" pitchFamily="2" charset="-122"/>
                </a:rPr>
                <a:t>24 </a:t>
              </a:r>
              <a:r>
                <a:rPr kumimoji="1" lang="zh-CN" altLang="en-US" sz="2000" b="1" dirty="0">
                  <a:solidFill>
                    <a:srgbClr val="000099"/>
                  </a:solidFill>
                  <a:latin typeface="+mn-lt"/>
                  <a:ea typeface="黑体" pitchFamily="2" charset="-122"/>
                </a:rPr>
                <a:t>位</a:t>
              </a:r>
            </a:p>
          </p:txBody>
        </p:sp>
        <p:sp>
          <p:nvSpPr>
            <p:cNvPr id="436231" name="Line 7"/>
            <p:cNvSpPr>
              <a:spLocks noChangeShapeType="1"/>
            </p:cNvSpPr>
            <p:nvPr/>
          </p:nvSpPr>
          <p:spPr bwMode="auto">
            <a:xfrm flipV="1">
              <a:off x="1775131" y="2790849"/>
              <a:ext cx="37646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2" name="Rectangle 8"/>
            <p:cNvSpPr>
              <a:spLocks noChangeArrowheads="1"/>
            </p:cNvSpPr>
            <p:nvPr/>
          </p:nvSpPr>
          <p:spPr bwMode="auto">
            <a:xfrm>
              <a:off x="3208854" y="2574181"/>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itchFamily="2" charset="-122"/>
                </a:rPr>
                <a:t>net-id</a:t>
              </a:r>
            </a:p>
            <a:p>
              <a:pPr defTabSz="762000" eaLnBrk="0" hangingPunct="0">
                <a:lnSpc>
                  <a:spcPct val="90000"/>
                </a:lnSpc>
              </a:pPr>
              <a:r>
                <a:rPr kumimoji="1" lang="en-US" altLang="zh-CN" sz="2000" b="1" dirty="0">
                  <a:solidFill>
                    <a:srgbClr val="000099"/>
                  </a:solidFill>
                  <a:latin typeface="+mn-lt"/>
                  <a:ea typeface="黑体" pitchFamily="2" charset="-122"/>
                </a:rPr>
                <a:t>16 </a:t>
              </a:r>
              <a:r>
                <a:rPr kumimoji="1" lang="zh-CN" altLang="en-US" sz="2000" b="1" dirty="0">
                  <a:solidFill>
                    <a:srgbClr val="000099"/>
                  </a:solidFill>
                  <a:latin typeface="+mn-lt"/>
                  <a:ea typeface="黑体" pitchFamily="2" charset="-122"/>
                </a:rPr>
                <a:t>位</a:t>
              </a:r>
            </a:p>
          </p:txBody>
        </p:sp>
        <p:sp>
          <p:nvSpPr>
            <p:cNvPr id="436233" name="Line 9"/>
            <p:cNvSpPr>
              <a:spLocks noChangeShapeType="1"/>
            </p:cNvSpPr>
            <p:nvPr/>
          </p:nvSpPr>
          <p:spPr bwMode="auto">
            <a:xfrm>
              <a:off x="1690862" y="1577975"/>
              <a:ext cx="191068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4" name="Rectangle 10"/>
            <p:cNvSpPr>
              <a:spLocks noChangeArrowheads="1"/>
            </p:cNvSpPr>
            <p:nvPr/>
          </p:nvSpPr>
          <p:spPr bwMode="auto">
            <a:xfrm>
              <a:off x="2134811" y="1370014"/>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a:solidFill>
                    <a:srgbClr val="000099"/>
                  </a:solidFill>
                  <a:latin typeface="+mn-lt"/>
                  <a:ea typeface="黑体" pitchFamily="2" charset="-122"/>
                </a:rPr>
                <a:t>net-id</a:t>
              </a:r>
            </a:p>
            <a:p>
              <a:pPr algn="ctr" defTabSz="762000" eaLnBrk="0" hangingPunct="0">
                <a:lnSpc>
                  <a:spcPct val="90000"/>
                </a:lnSpc>
              </a:pPr>
              <a:r>
                <a:rPr kumimoji="1" lang="en-US" altLang="zh-CN" sz="2000" b="1">
                  <a:solidFill>
                    <a:srgbClr val="000099"/>
                  </a:solidFill>
                  <a:latin typeface="+mn-lt"/>
                  <a:ea typeface="黑体" pitchFamily="2" charset="-122"/>
                </a:rPr>
                <a:t>8 </a:t>
              </a:r>
              <a:r>
                <a:rPr kumimoji="1" lang="zh-CN" altLang="en-US" sz="2000" b="1">
                  <a:solidFill>
                    <a:srgbClr val="000099"/>
                  </a:solidFill>
                  <a:latin typeface="+mn-lt"/>
                  <a:ea typeface="黑体" pitchFamily="2" charset="-122"/>
                </a:rPr>
                <a:t>位</a:t>
              </a:r>
            </a:p>
          </p:txBody>
        </p:sp>
        <p:sp>
          <p:nvSpPr>
            <p:cNvPr id="436235" name="Rectangle 11"/>
            <p:cNvSpPr>
              <a:spLocks noChangeArrowheads="1"/>
            </p:cNvSpPr>
            <p:nvPr/>
          </p:nvSpPr>
          <p:spPr bwMode="auto">
            <a:xfrm>
              <a:off x="1694302" y="933451"/>
              <a:ext cx="7675430" cy="442913"/>
            </a:xfrm>
            <a:prstGeom prst="rect">
              <a:avLst/>
            </a:prstGeom>
            <a:solidFill>
              <a:srgbClr val="FFFF66"/>
            </a:solidFill>
            <a:ln w="1905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36" name="Rectangle 12"/>
            <p:cNvSpPr>
              <a:spLocks noChangeArrowheads="1"/>
            </p:cNvSpPr>
            <p:nvPr/>
          </p:nvSpPr>
          <p:spPr bwMode="auto">
            <a:xfrm>
              <a:off x="1716659" y="2140794"/>
              <a:ext cx="7659952" cy="446087"/>
            </a:xfrm>
            <a:prstGeom prst="rect">
              <a:avLst/>
            </a:prstGeom>
            <a:solidFill>
              <a:srgbClr val="FFFF66"/>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38" name="Rectangle 14"/>
            <p:cNvSpPr>
              <a:spLocks noChangeArrowheads="1"/>
            </p:cNvSpPr>
            <p:nvPr/>
          </p:nvSpPr>
          <p:spPr bwMode="auto">
            <a:xfrm>
              <a:off x="1742456" y="3369716"/>
              <a:ext cx="5742384" cy="423862"/>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39" name="Rectangle 15"/>
            <p:cNvSpPr>
              <a:spLocks noChangeArrowheads="1"/>
            </p:cNvSpPr>
            <p:nvPr/>
          </p:nvSpPr>
          <p:spPr bwMode="auto">
            <a:xfrm>
              <a:off x="1740736" y="2166194"/>
              <a:ext cx="3804179" cy="409575"/>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40" name="Rectangle 16"/>
            <p:cNvSpPr>
              <a:spLocks noChangeArrowheads="1"/>
            </p:cNvSpPr>
            <p:nvPr/>
          </p:nvSpPr>
          <p:spPr bwMode="auto">
            <a:xfrm>
              <a:off x="1720099" y="957263"/>
              <a:ext cx="1874573" cy="406400"/>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41" name="Rectangle 17"/>
            <p:cNvSpPr>
              <a:spLocks noChangeArrowheads="1"/>
            </p:cNvSpPr>
            <p:nvPr/>
          </p:nvSpPr>
          <p:spPr bwMode="auto">
            <a:xfrm>
              <a:off x="1635829" y="92710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0</a:t>
              </a:r>
            </a:p>
          </p:txBody>
        </p:sp>
        <p:sp>
          <p:nvSpPr>
            <p:cNvPr id="436242" name="Rectangle 18"/>
            <p:cNvSpPr>
              <a:spLocks noChangeArrowheads="1"/>
            </p:cNvSpPr>
            <p:nvPr/>
          </p:nvSpPr>
          <p:spPr bwMode="auto">
            <a:xfrm>
              <a:off x="416496" y="955675"/>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A </a:t>
              </a:r>
              <a:r>
                <a:rPr kumimoji="1" lang="zh-CN" altLang="en-US" sz="2000" b="1">
                  <a:solidFill>
                    <a:srgbClr val="0000FF"/>
                  </a:solidFill>
                  <a:latin typeface="+mn-lt"/>
                  <a:ea typeface="黑体" pitchFamily="2" charset="-122"/>
                </a:rPr>
                <a:t>类地址</a:t>
              </a:r>
            </a:p>
          </p:txBody>
        </p:sp>
        <p:sp>
          <p:nvSpPr>
            <p:cNvPr id="436243" name="Line 19"/>
            <p:cNvSpPr>
              <a:spLocks noChangeShapeType="1"/>
            </p:cNvSpPr>
            <p:nvPr/>
          </p:nvSpPr>
          <p:spPr bwMode="auto">
            <a:xfrm>
              <a:off x="1971188" y="933451"/>
              <a:ext cx="0" cy="45084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FF"/>
                </a:solidFill>
                <a:latin typeface="+mn-lt"/>
                <a:ea typeface="黑体" pitchFamily="2" charset="-122"/>
              </a:endParaRPr>
            </a:p>
          </p:txBody>
        </p:sp>
        <p:sp>
          <p:nvSpPr>
            <p:cNvPr id="436244" name="Line 20"/>
            <p:cNvSpPr>
              <a:spLocks noChangeShapeType="1"/>
            </p:cNvSpPr>
            <p:nvPr/>
          </p:nvSpPr>
          <p:spPr bwMode="auto">
            <a:xfrm>
              <a:off x="3601550" y="933450"/>
              <a:ext cx="0" cy="450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45" name="Line 21"/>
            <p:cNvSpPr>
              <a:spLocks noChangeShapeType="1"/>
            </p:cNvSpPr>
            <p:nvPr/>
          </p:nvSpPr>
          <p:spPr bwMode="auto">
            <a:xfrm>
              <a:off x="1690862"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46" name="Line 22"/>
            <p:cNvSpPr>
              <a:spLocks noChangeShapeType="1"/>
            </p:cNvSpPr>
            <p:nvPr/>
          </p:nvSpPr>
          <p:spPr bwMode="auto">
            <a:xfrm>
              <a:off x="3601550"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7" name="Line 23"/>
            <p:cNvSpPr>
              <a:spLocks noChangeShapeType="1"/>
            </p:cNvSpPr>
            <p:nvPr/>
          </p:nvSpPr>
          <p:spPr bwMode="auto">
            <a:xfrm>
              <a:off x="9354254"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8" name="Line 24"/>
            <p:cNvSpPr>
              <a:spLocks noChangeShapeType="1"/>
            </p:cNvSpPr>
            <p:nvPr/>
          </p:nvSpPr>
          <p:spPr bwMode="auto">
            <a:xfrm>
              <a:off x="5553515" y="2784499"/>
              <a:ext cx="3786979" cy="635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9" name="Rectangle 25"/>
            <p:cNvSpPr>
              <a:spLocks noChangeArrowheads="1"/>
            </p:cNvSpPr>
            <p:nvPr/>
          </p:nvSpPr>
          <p:spPr bwMode="auto">
            <a:xfrm>
              <a:off x="7012200" y="2636149"/>
              <a:ext cx="1037144" cy="643766"/>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b="1" dirty="0">
                  <a:solidFill>
                    <a:srgbClr val="000099"/>
                  </a:solidFill>
                  <a:latin typeface="+mn-lt"/>
                  <a:ea typeface="黑体" pitchFamily="2" charset="-122"/>
                </a:rPr>
                <a:t>host-id</a:t>
              </a:r>
            </a:p>
            <a:p>
              <a:pPr algn="ctr" defTabSz="762000">
                <a:lnSpc>
                  <a:spcPct val="90000"/>
                </a:lnSpc>
              </a:pPr>
              <a:r>
                <a:rPr kumimoji="1" lang="en-US" altLang="zh-CN" sz="2000" b="1" dirty="0">
                  <a:solidFill>
                    <a:srgbClr val="000099"/>
                  </a:solidFill>
                  <a:latin typeface="+mn-lt"/>
                  <a:ea typeface="黑体" pitchFamily="2" charset="-122"/>
                </a:rPr>
                <a:t>16 </a:t>
              </a:r>
              <a:r>
                <a:rPr kumimoji="1" lang="zh-CN" altLang="en-US" sz="2000" b="1" dirty="0">
                  <a:solidFill>
                    <a:srgbClr val="000099"/>
                  </a:solidFill>
                  <a:latin typeface="+mn-lt"/>
                  <a:ea typeface="黑体" pitchFamily="2" charset="-122"/>
                </a:rPr>
                <a:t>位</a:t>
              </a:r>
            </a:p>
          </p:txBody>
        </p:sp>
        <p:sp>
          <p:nvSpPr>
            <p:cNvPr id="436250" name="Line 26"/>
            <p:cNvSpPr>
              <a:spLocks noChangeShapeType="1"/>
            </p:cNvSpPr>
            <p:nvPr/>
          </p:nvSpPr>
          <p:spPr bwMode="auto">
            <a:xfrm>
              <a:off x="1732137"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51" name="Line 27"/>
            <p:cNvSpPr>
              <a:spLocks noChangeShapeType="1"/>
            </p:cNvSpPr>
            <p:nvPr/>
          </p:nvSpPr>
          <p:spPr bwMode="auto">
            <a:xfrm>
              <a:off x="5553514"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52" name="Line 28"/>
            <p:cNvSpPr>
              <a:spLocks noChangeShapeType="1"/>
            </p:cNvSpPr>
            <p:nvPr/>
          </p:nvSpPr>
          <p:spPr bwMode="auto">
            <a:xfrm>
              <a:off x="9340495"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53" name="Rectangle 29"/>
            <p:cNvSpPr>
              <a:spLocks noChangeArrowheads="1"/>
            </p:cNvSpPr>
            <p:nvPr/>
          </p:nvSpPr>
          <p:spPr bwMode="auto">
            <a:xfrm>
              <a:off x="437134" y="2151905"/>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B </a:t>
              </a:r>
              <a:r>
                <a:rPr kumimoji="1" lang="zh-CN" altLang="en-US" sz="2000" b="1">
                  <a:solidFill>
                    <a:srgbClr val="0000FF"/>
                  </a:solidFill>
                  <a:latin typeface="+mn-lt"/>
                  <a:ea typeface="黑体" pitchFamily="2" charset="-122"/>
                </a:rPr>
                <a:t>类地址</a:t>
              </a:r>
            </a:p>
          </p:txBody>
        </p:sp>
        <p:sp>
          <p:nvSpPr>
            <p:cNvPr id="436254" name="Line 30"/>
            <p:cNvSpPr>
              <a:spLocks noChangeShapeType="1"/>
            </p:cNvSpPr>
            <p:nvPr/>
          </p:nvSpPr>
          <p:spPr bwMode="auto">
            <a:xfrm>
              <a:off x="5553514" y="2150319"/>
              <a:ext cx="0" cy="4333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55" name="Rectangle 31"/>
            <p:cNvSpPr>
              <a:spLocks noChangeArrowheads="1"/>
            </p:cNvSpPr>
            <p:nvPr/>
          </p:nvSpPr>
          <p:spPr bwMode="auto">
            <a:xfrm>
              <a:off x="437134" y="3364953"/>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C </a:t>
              </a:r>
              <a:r>
                <a:rPr kumimoji="1" lang="zh-CN" altLang="en-US" sz="2000" b="1">
                  <a:solidFill>
                    <a:srgbClr val="0000FF"/>
                  </a:solidFill>
                  <a:latin typeface="+mn-lt"/>
                  <a:ea typeface="黑体" pitchFamily="2" charset="-122"/>
                </a:rPr>
                <a:t>类地址</a:t>
              </a:r>
            </a:p>
          </p:txBody>
        </p:sp>
        <p:sp>
          <p:nvSpPr>
            <p:cNvPr id="436256" name="Rectangle 32"/>
            <p:cNvSpPr>
              <a:spLocks noChangeArrowheads="1"/>
            </p:cNvSpPr>
            <p:nvPr/>
          </p:nvSpPr>
          <p:spPr bwMode="auto">
            <a:xfrm>
              <a:off x="2086414" y="3384003"/>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0</a:t>
              </a:r>
            </a:p>
          </p:txBody>
        </p:sp>
        <p:sp>
          <p:nvSpPr>
            <p:cNvPr id="436257" name="Rectangle 33"/>
            <p:cNvSpPr>
              <a:spLocks noChangeArrowheads="1"/>
            </p:cNvSpPr>
            <p:nvPr/>
          </p:nvSpPr>
          <p:spPr bwMode="auto">
            <a:xfrm>
              <a:off x="1666786" y="3376066"/>
              <a:ext cx="52625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58" name="Rectangle 34"/>
            <p:cNvSpPr>
              <a:spLocks noChangeArrowheads="1"/>
            </p:cNvSpPr>
            <p:nvPr/>
          </p:nvSpPr>
          <p:spPr bwMode="auto">
            <a:xfrm>
              <a:off x="1878319" y="3384003"/>
              <a:ext cx="52281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59" name="Line 35"/>
            <p:cNvSpPr>
              <a:spLocks noChangeShapeType="1"/>
            </p:cNvSpPr>
            <p:nvPr/>
          </p:nvSpPr>
          <p:spPr bwMode="auto">
            <a:xfrm>
              <a:off x="2473367" y="3353842"/>
              <a:ext cx="0" cy="43973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0" name="Line 36"/>
            <p:cNvSpPr>
              <a:spLocks noChangeShapeType="1"/>
            </p:cNvSpPr>
            <p:nvPr/>
          </p:nvSpPr>
          <p:spPr bwMode="auto">
            <a:xfrm>
              <a:off x="7505477" y="3349079"/>
              <a:ext cx="0" cy="4413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1" name="Line 37"/>
            <p:cNvSpPr>
              <a:spLocks noChangeShapeType="1"/>
            </p:cNvSpPr>
            <p:nvPr/>
          </p:nvSpPr>
          <p:spPr bwMode="auto">
            <a:xfrm>
              <a:off x="7510637" y="4011066"/>
              <a:ext cx="182985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36262" name="Group 38"/>
            <p:cNvGrpSpPr>
              <a:grpSpLocks/>
            </p:cNvGrpSpPr>
            <p:nvPr/>
          </p:nvGrpSpPr>
          <p:grpSpPr bwMode="auto">
            <a:xfrm>
              <a:off x="7940583" y="3820568"/>
              <a:ext cx="1073762" cy="643240"/>
              <a:chOff x="2832" y="3024"/>
              <a:chExt cx="430" cy="381"/>
            </a:xfrm>
          </p:grpSpPr>
          <p:sp>
            <p:nvSpPr>
              <p:cNvPr id="436263"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4" name="Rectangle 40"/>
              <p:cNvSpPr>
                <a:spLocks noChangeArrowheads="1"/>
              </p:cNvSpPr>
              <p:nvPr/>
            </p:nvSpPr>
            <p:spPr bwMode="auto">
              <a:xfrm>
                <a:off x="2847" y="3024"/>
                <a:ext cx="415" cy="3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host-id</a:t>
                </a:r>
              </a:p>
              <a:p>
                <a:pPr algn="ctr" defTabSz="762000" eaLnBrk="0" hangingPunct="0">
                  <a:lnSpc>
                    <a:spcPct val="90000"/>
                  </a:lnSpc>
                </a:pPr>
                <a:r>
                  <a:rPr kumimoji="1" lang="en-US" altLang="zh-CN" sz="2000" b="1" dirty="0">
                    <a:solidFill>
                      <a:srgbClr val="000099"/>
                    </a:solidFill>
                    <a:latin typeface="+mn-lt"/>
                    <a:ea typeface="黑体" pitchFamily="2" charset="-122"/>
                  </a:rPr>
                  <a:t>8 </a:t>
                </a:r>
                <a:r>
                  <a:rPr kumimoji="1" lang="zh-CN" altLang="en-US" sz="2000" b="1" dirty="0">
                    <a:solidFill>
                      <a:srgbClr val="000099"/>
                    </a:solidFill>
                    <a:latin typeface="+mn-lt"/>
                    <a:ea typeface="黑体" pitchFamily="2" charset="-122"/>
                  </a:rPr>
                  <a:t>位</a:t>
                </a:r>
              </a:p>
            </p:txBody>
          </p:sp>
        </p:grpSp>
        <p:sp>
          <p:nvSpPr>
            <p:cNvPr id="436265" name="Line 41"/>
            <p:cNvSpPr>
              <a:spLocks noChangeShapeType="1"/>
            </p:cNvSpPr>
            <p:nvPr/>
          </p:nvSpPr>
          <p:spPr bwMode="auto">
            <a:xfrm>
              <a:off x="1732137" y="385707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66" name="Line 42"/>
            <p:cNvSpPr>
              <a:spLocks noChangeShapeType="1"/>
            </p:cNvSpPr>
            <p:nvPr/>
          </p:nvSpPr>
          <p:spPr bwMode="auto">
            <a:xfrm>
              <a:off x="7510637" y="386025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67" name="Line 43"/>
            <p:cNvSpPr>
              <a:spLocks noChangeShapeType="1"/>
            </p:cNvSpPr>
            <p:nvPr/>
          </p:nvSpPr>
          <p:spPr bwMode="auto">
            <a:xfrm>
              <a:off x="9340495" y="384120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68" name="Rectangle 44"/>
            <p:cNvSpPr>
              <a:spLocks noChangeArrowheads="1"/>
            </p:cNvSpPr>
            <p:nvPr/>
          </p:nvSpPr>
          <p:spPr bwMode="auto">
            <a:xfrm>
              <a:off x="1725258" y="4582716"/>
              <a:ext cx="7656513" cy="444500"/>
            </a:xfrm>
            <a:prstGeom prst="rect">
              <a:avLst/>
            </a:prstGeom>
            <a:solidFill>
              <a:srgbClr val="66FFFF"/>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69" name="Rectangle 45"/>
            <p:cNvSpPr>
              <a:spLocks noChangeArrowheads="1"/>
            </p:cNvSpPr>
            <p:nvPr/>
          </p:nvSpPr>
          <p:spPr bwMode="auto">
            <a:xfrm>
              <a:off x="416496" y="4593828"/>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D </a:t>
              </a:r>
              <a:r>
                <a:rPr kumimoji="1" lang="zh-CN" altLang="en-US" sz="2000" b="1">
                  <a:solidFill>
                    <a:srgbClr val="0000FF"/>
                  </a:solidFill>
                  <a:latin typeface="+mn-lt"/>
                  <a:ea typeface="黑体" pitchFamily="2" charset="-122"/>
                </a:rPr>
                <a:t>类地址</a:t>
              </a:r>
            </a:p>
          </p:txBody>
        </p:sp>
        <p:sp>
          <p:nvSpPr>
            <p:cNvPr id="436270" name="Line 46"/>
            <p:cNvSpPr>
              <a:spLocks noChangeShapeType="1"/>
            </p:cNvSpPr>
            <p:nvPr/>
          </p:nvSpPr>
          <p:spPr bwMode="auto">
            <a:xfrm>
              <a:off x="2571395" y="459065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71" name="Rectangle 47"/>
            <p:cNvSpPr>
              <a:spLocks noChangeArrowheads="1"/>
            </p:cNvSpPr>
            <p:nvPr/>
          </p:nvSpPr>
          <p:spPr bwMode="auto">
            <a:xfrm>
              <a:off x="1656466" y="4581128"/>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0</a:t>
              </a:r>
            </a:p>
          </p:txBody>
        </p:sp>
        <p:sp>
          <p:nvSpPr>
            <p:cNvPr id="436272" name="Rectangle 48"/>
            <p:cNvSpPr>
              <a:spLocks noChangeArrowheads="1"/>
            </p:cNvSpPr>
            <p:nvPr/>
          </p:nvSpPr>
          <p:spPr bwMode="auto">
            <a:xfrm>
              <a:off x="4724575" y="4611292"/>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多 播 地 址</a:t>
              </a:r>
            </a:p>
          </p:txBody>
        </p:sp>
        <p:sp>
          <p:nvSpPr>
            <p:cNvPr id="436273" name="Rectangle 49"/>
            <p:cNvSpPr>
              <a:spLocks noChangeArrowheads="1"/>
            </p:cNvSpPr>
            <p:nvPr/>
          </p:nvSpPr>
          <p:spPr bwMode="auto">
            <a:xfrm>
              <a:off x="1733857" y="5549503"/>
              <a:ext cx="7641035" cy="444500"/>
            </a:xfrm>
            <a:prstGeom prst="rect">
              <a:avLst/>
            </a:prstGeom>
            <a:solidFill>
              <a:srgbClr val="66FFFF"/>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74" name="Rectangle 50"/>
            <p:cNvSpPr>
              <a:spLocks noChangeArrowheads="1"/>
            </p:cNvSpPr>
            <p:nvPr/>
          </p:nvSpPr>
          <p:spPr bwMode="auto">
            <a:xfrm>
              <a:off x="456052" y="5559029"/>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E </a:t>
              </a:r>
              <a:r>
                <a:rPr kumimoji="1" lang="zh-CN" altLang="en-US" sz="2000" b="1">
                  <a:solidFill>
                    <a:srgbClr val="0000FF"/>
                  </a:solidFill>
                  <a:latin typeface="+mn-lt"/>
                  <a:ea typeface="黑体" pitchFamily="2" charset="-122"/>
                </a:rPr>
                <a:t>类地址</a:t>
              </a:r>
            </a:p>
          </p:txBody>
        </p:sp>
        <p:sp>
          <p:nvSpPr>
            <p:cNvPr id="436275" name="Rectangle 51"/>
            <p:cNvSpPr>
              <a:spLocks noChangeArrowheads="1"/>
            </p:cNvSpPr>
            <p:nvPr/>
          </p:nvSpPr>
          <p:spPr bwMode="auto">
            <a:xfrm>
              <a:off x="4134686" y="5570141"/>
              <a:ext cx="24125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 为 今 后 使 用</a:t>
              </a:r>
            </a:p>
          </p:txBody>
        </p:sp>
        <p:sp>
          <p:nvSpPr>
            <p:cNvPr id="436276" name="Line 52"/>
            <p:cNvSpPr>
              <a:spLocks noChangeShapeType="1"/>
            </p:cNvSpPr>
            <p:nvPr/>
          </p:nvSpPr>
          <p:spPr bwMode="auto">
            <a:xfrm>
              <a:off x="2595472" y="557490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77" name="Rectangle 53"/>
            <p:cNvSpPr>
              <a:spLocks noChangeArrowheads="1"/>
            </p:cNvSpPr>
            <p:nvPr/>
          </p:nvSpPr>
          <p:spPr bwMode="auto">
            <a:xfrm>
              <a:off x="1656466" y="5555853"/>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p>
          </p:txBody>
        </p:sp>
        <p:sp>
          <p:nvSpPr>
            <p:cNvPr id="436278" name="Rectangle 54"/>
            <p:cNvSpPr>
              <a:spLocks noChangeArrowheads="1"/>
            </p:cNvSpPr>
            <p:nvPr/>
          </p:nvSpPr>
          <p:spPr bwMode="auto">
            <a:xfrm>
              <a:off x="1861122" y="213603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0</a:t>
              </a:r>
            </a:p>
          </p:txBody>
        </p:sp>
        <p:sp>
          <p:nvSpPr>
            <p:cNvPr id="436279" name="Rectangle 55"/>
            <p:cNvSpPr>
              <a:spLocks noChangeArrowheads="1"/>
            </p:cNvSpPr>
            <p:nvPr/>
          </p:nvSpPr>
          <p:spPr bwMode="auto">
            <a:xfrm>
              <a:off x="1653027" y="2136030"/>
              <a:ext cx="52453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80" name="Line 56"/>
            <p:cNvSpPr>
              <a:spLocks noChangeShapeType="1"/>
            </p:cNvSpPr>
            <p:nvPr/>
          </p:nvSpPr>
          <p:spPr bwMode="auto">
            <a:xfrm>
              <a:off x="2249794" y="2132856"/>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59" name="AutoShape 61"/>
          <p:cNvSpPr>
            <a:spLocks noChangeArrowheads="1"/>
          </p:cNvSpPr>
          <p:nvPr/>
        </p:nvSpPr>
        <p:spPr bwMode="auto">
          <a:xfrm>
            <a:off x="1676798" y="4869160"/>
            <a:ext cx="7410582" cy="705744"/>
          </a:xfrm>
          <a:prstGeom prst="wedgeRoundRectCallout">
            <a:avLst>
              <a:gd name="adj1" fmla="val 36803"/>
              <a:gd name="adj2" fmla="val -230780"/>
              <a:gd name="adj3" fmla="val 16667"/>
            </a:avLst>
          </a:prstGeom>
          <a:solidFill>
            <a:srgbClr val="66FF66"/>
          </a:solidFill>
          <a:ln w="9525">
            <a:solidFill>
              <a:schemeClr val="tx1"/>
            </a:solidFill>
            <a:miter lim="800000"/>
            <a:headEnd/>
            <a:tailEnd/>
          </a:ln>
          <a:effectLst/>
          <a:extLst/>
        </p:spPr>
        <p:txBody>
          <a:bodyPr anchor="ctr"/>
          <a:lstStyle/>
          <a:p>
            <a:pPr algn="ctr"/>
            <a:r>
              <a:rPr lang="en-US" altLang="zh-CN" sz="2400" b="1" dirty="0" smtClean="0">
                <a:solidFill>
                  <a:srgbClr val="000066"/>
                </a:solidFill>
                <a:latin typeface="+mn-lt"/>
                <a:ea typeface="黑体" pitchFamily="2" charset="-122"/>
              </a:rPr>
              <a:t>C </a:t>
            </a:r>
            <a:r>
              <a:rPr lang="zh-CN" altLang="en-US" sz="2400" b="1" dirty="0">
                <a:solidFill>
                  <a:srgbClr val="000066"/>
                </a:solidFill>
                <a:latin typeface="+mn-lt"/>
                <a:ea typeface="黑体" pitchFamily="2" charset="-122"/>
              </a:rPr>
              <a:t>类地址的主机号字段 </a:t>
            </a:r>
            <a:r>
              <a:rPr lang="en-US" altLang="zh-CN" sz="2400" b="1" dirty="0">
                <a:solidFill>
                  <a:srgbClr val="000066"/>
                </a:solidFill>
                <a:latin typeface="+mn-lt"/>
                <a:ea typeface="黑体" pitchFamily="2" charset="-122"/>
              </a:rPr>
              <a:t>host-id </a:t>
            </a:r>
            <a:r>
              <a:rPr lang="zh-CN" altLang="en-US" sz="2400" b="1" dirty="0">
                <a:solidFill>
                  <a:srgbClr val="000066"/>
                </a:solidFill>
                <a:latin typeface="+mn-lt"/>
                <a:ea typeface="黑体" pitchFamily="2" charset="-122"/>
              </a:rPr>
              <a:t>为 </a:t>
            </a:r>
            <a:r>
              <a:rPr lang="en-US" altLang="zh-CN" sz="2400" b="1" dirty="0" smtClean="0">
                <a:solidFill>
                  <a:srgbClr val="000066"/>
                </a:solidFill>
                <a:latin typeface="+mn-lt"/>
                <a:ea typeface="黑体" pitchFamily="2" charset="-122"/>
              </a:rPr>
              <a:t>1 </a:t>
            </a:r>
            <a:r>
              <a:rPr lang="zh-CN" altLang="en-US" sz="2400" b="1" dirty="0" smtClean="0">
                <a:solidFill>
                  <a:srgbClr val="000066"/>
                </a:solidFill>
                <a:latin typeface="+mn-lt"/>
                <a:ea typeface="黑体" pitchFamily="2" charset="-122"/>
              </a:rPr>
              <a:t>字节</a:t>
            </a:r>
            <a:endParaRPr lang="zh-CN" altLang="en-US" sz="2400" b="1" dirty="0">
              <a:solidFill>
                <a:srgbClr val="000066"/>
              </a:solidFill>
              <a:latin typeface="+mn-lt"/>
              <a:ea typeface="黑体" pitchFamily="2" charset="-122"/>
            </a:endParaRPr>
          </a:p>
        </p:txBody>
      </p:sp>
    </p:spTree>
    <p:extLst>
      <p:ext uri="{BB962C8B-B14F-4D97-AF65-F5344CB8AC3E}">
        <p14:creationId xmlns:p14="http://schemas.microsoft.com/office/powerpoint/2010/main" val="11929950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7" name="Rectangle 13"/>
          <p:cNvSpPr>
            <a:spLocks noGrp="1" noChangeArrowheads="1"/>
          </p:cNvSpPr>
          <p:nvPr>
            <p:ph type="title" idx="4294967295"/>
          </p:nvPr>
        </p:nvSpPr>
        <p:spPr>
          <a:xfrm>
            <a:off x="272481" y="44450"/>
            <a:ext cx="9164016" cy="768350"/>
          </a:xfrm>
        </p:spPr>
        <p:txBody>
          <a:bodyPr/>
          <a:lstStyle/>
          <a:p>
            <a:pPr algn="ctr"/>
            <a:r>
              <a:rPr lang="zh-CN" altLang="zh-CN" sz="3600" dirty="0" smtClean="0"/>
              <a:t>各</a:t>
            </a:r>
            <a:r>
              <a:rPr lang="zh-CN" altLang="en-US" sz="3600" dirty="0" smtClean="0"/>
              <a:t>类 </a:t>
            </a:r>
            <a:r>
              <a:rPr lang="en-US" altLang="zh-CN" sz="3600" dirty="0" smtClean="0"/>
              <a:t>IP </a:t>
            </a:r>
            <a:r>
              <a:rPr lang="zh-CN" altLang="zh-CN" sz="3600" dirty="0" smtClean="0"/>
              <a:t>地址</a:t>
            </a:r>
            <a:r>
              <a:rPr lang="zh-CN" altLang="zh-CN" sz="3600" dirty="0"/>
              <a:t>的网络号字段和主机号字段</a:t>
            </a:r>
            <a:endParaRPr lang="zh-CN" altLang="en-US" sz="3600" dirty="0"/>
          </a:p>
        </p:txBody>
      </p:sp>
      <p:grpSp>
        <p:nvGrpSpPr>
          <p:cNvPr id="2" name="组合 1"/>
          <p:cNvGrpSpPr/>
          <p:nvPr/>
        </p:nvGrpSpPr>
        <p:grpSpPr>
          <a:xfrm>
            <a:off x="416496" y="927100"/>
            <a:ext cx="8965275" cy="5089129"/>
            <a:chOff x="416496" y="927100"/>
            <a:chExt cx="8965275" cy="5089129"/>
          </a:xfrm>
        </p:grpSpPr>
        <p:sp>
          <p:nvSpPr>
            <p:cNvPr id="436226" name="Line 2"/>
            <p:cNvSpPr>
              <a:spLocks noChangeShapeType="1"/>
            </p:cNvSpPr>
            <p:nvPr/>
          </p:nvSpPr>
          <p:spPr bwMode="auto">
            <a:xfrm flipV="1">
              <a:off x="1732138" y="4009478"/>
              <a:ext cx="574754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27" name="Rectangle 3"/>
            <p:cNvSpPr>
              <a:spLocks noChangeArrowheads="1"/>
            </p:cNvSpPr>
            <p:nvPr/>
          </p:nvSpPr>
          <p:spPr bwMode="auto">
            <a:xfrm>
              <a:off x="4144958" y="3791992"/>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itchFamily="2" charset="-122"/>
                </a:rPr>
                <a:t>net-id</a:t>
              </a:r>
            </a:p>
            <a:p>
              <a:pPr defTabSz="762000" eaLnBrk="0" hangingPunct="0">
                <a:lnSpc>
                  <a:spcPct val="90000"/>
                </a:lnSpc>
              </a:pPr>
              <a:r>
                <a:rPr kumimoji="1" lang="en-US" altLang="zh-CN" sz="2000" b="1" dirty="0">
                  <a:solidFill>
                    <a:srgbClr val="000099"/>
                  </a:solidFill>
                  <a:latin typeface="+mn-lt"/>
                  <a:ea typeface="黑体" pitchFamily="2" charset="-122"/>
                </a:rPr>
                <a:t>24 </a:t>
              </a:r>
              <a:r>
                <a:rPr kumimoji="1" lang="zh-CN" altLang="en-US" sz="2000" b="1" dirty="0">
                  <a:solidFill>
                    <a:srgbClr val="000099"/>
                  </a:solidFill>
                  <a:latin typeface="+mn-lt"/>
                  <a:ea typeface="黑体" pitchFamily="2" charset="-122"/>
                </a:rPr>
                <a:t>位</a:t>
              </a:r>
            </a:p>
          </p:txBody>
        </p:sp>
        <p:sp>
          <p:nvSpPr>
            <p:cNvPr id="436228" name="Rectangle 4"/>
            <p:cNvSpPr>
              <a:spLocks noChangeArrowheads="1"/>
            </p:cNvSpPr>
            <p:nvPr/>
          </p:nvSpPr>
          <p:spPr bwMode="auto">
            <a:xfrm>
              <a:off x="1732137" y="3355428"/>
              <a:ext cx="7634155" cy="444500"/>
            </a:xfrm>
            <a:prstGeom prst="rect">
              <a:avLst/>
            </a:prstGeom>
            <a:solidFill>
              <a:srgbClr val="FFFF66"/>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29" name="Line 5"/>
            <p:cNvSpPr>
              <a:spLocks noChangeShapeType="1"/>
            </p:cNvSpPr>
            <p:nvPr/>
          </p:nvSpPr>
          <p:spPr bwMode="auto">
            <a:xfrm>
              <a:off x="3601550" y="1577975"/>
              <a:ext cx="575270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0" name="Rectangle 6"/>
            <p:cNvSpPr>
              <a:spLocks noChangeArrowheads="1"/>
            </p:cNvSpPr>
            <p:nvPr/>
          </p:nvSpPr>
          <p:spPr bwMode="auto">
            <a:xfrm>
              <a:off x="5932080" y="1370014"/>
              <a:ext cx="1037144"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host-id</a:t>
              </a:r>
            </a:p>
            <a:p>
              <a:pPr algn="ctr" defTabSz="762000" eaLnBrk="0" hangingPunct="0">
                <a:lnSpc>
                  <a:spcPct val="90000"/>
                </a:lnSpc>
              </a:pPr>
              <a:r>
                <a:rPr kumimoji="1" lang="en-US" altLang="zh-CN" sz="2000" b="1" dirty="0">
                  <a:solidFill>
                    <a:srgbClr val="000099"/>
                  </a:solidFill>
                  <a:latin typeface="+mn-lt"/>
                  <a:ea typeface="黑体" pitchFamily="2" charset="-122"/>
                </a:rPr>
                <a:t>24 </a:t>
              </a:r>
              <a:r>
                <a:rPr kumimoji="1" lang="zh-CN" altLang="en-US" sz="2000" b="1" dirty="0">
                  <a:solidFill>
                    <a:srgbClr val="000099"/>
                  </a:solidFill>
                  <a:latin typeface="+mn-lt"/>
                  <a:ea typeface="黑体" pitchFamily="2" charset="-122"/>
                </a:rPr>
                <a:t>位</a:t>
              </a:r>
            </a:p>
          </p:txBody>
        </p:sp>
        <p:sp>
          <p:nvSpPr>
            <p:cNvPr id="436231" name="Line 7"/>
            <p:cNvSpPr>
              <a:spLocks noChangeShapeType="1"/>
            </p:cNvSpPr>
            <p:nvPr/>
          </p:nvSpPr>
          <p:spPr bwMode="auto">
            <a:xfrm flipV="1">
              <a:off x="1775131" y="2790849"/>
              <a:ext cx="37646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2" name="Rectangle 8"/>
            <p:cNvSpPr>
              <a:spLocks noChangeArrowheads="1"/>
            </p:cNvSpPr>
            <p:nvPr/>
          </p:nvSpPr>
          <p:spPr bwMode="auto">
            <a:xfrm>
              <a:off x="3208854" y="2574181"/>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itchFamily="2" charset="-122"/>
                </a:rPr>
                <a:t>net-id</a:t>
              </a:r>
            </a:p>
            <a:p>
              <a:pPr defTabSz="762000" eaLnBrk="0" hangingPunct="0">
                <a:lnSpc>
                  <a:spcPct val="90000"/>
                </a:lnSpc>
              </a:pPr>
              <a:r>
                <a:rPr kumimoji="1" lang="en-US" altLang="zh-CN" sz="2000" b="1" dirty="0">
                  <a:solidFill>
                    <a:srgbClr val="000099"/>
                  </a:solidFill>
                  <a:latin typeface="+mn-lt"/>
                  <a:ea typeface="黑体" pitchFamily="2" charset="-122"/>
                </a:rPr>
                <a:t>16 </a:t>
              </a:r>
              <a:r>
                <a:rPr kumimoji="1" lang="zh-CN" altLang="en-US" sz="2000" b="1" dirty="0">
                  <a:solidFill>
                    <a:srgbClr val="000099"/>
                  </a:solidFill>
                  <a:latin typeface="+mn-lt"/>
                  <a:ea typeface="黑体" pitchFamily="2" charset="-122"/>
                </a:rPr>
                <a:t>位</a:t>
              </a:r>
            </a:p>
          </p:txBody>
        </p:sp>
        <p:sp>
          <p:nvSpPr>
            <p:cNvPr id="436233" name="Line 9"/>
            <p:cNvSpPr>
              <a:spLocks noChangeShapeType="1"/>
            </p:cNvSpPr>
            <p:nvPr/>
          </p:nvSpPr>
          <p:spPr bwMode="auto">
            <a:xfrm>
              <a:off x="1690862" y="1577975"/>
              <a:ext cx="191068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4" name="Rectangle 10"/>
            <p:cNvSpPr>
              <a:spLocks noChangeArrowheads="1"/>
            </p:cNvSpPr>
            <p:nvPr/>
          </p:nvSpPr>
          <p:spPr bwMode="auto">
            <a:xfrm>
              <a:off x="2134811" y="1370014"/>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a:solidFill>
                    <a:srgbClr val="000099"/>
                  </a:solidFill>
                  <a:latin typeface="+mn-lt"/>
                  <a:ea typeface="黑体" pitchFamily="2" charset="-122"/>
                </a:rPr>
                <a:t>net-id</a:t>
              </a:r>
            </a:p>
            <a:p>
              <a:pPr algn="ctr" defTabSz="762000" eaLnBrk="0" hangingPunct="0">
                <a:lnSpc>
                  <a:spcPct val="90000"/>
                </a:lnSpc>
              </a:pPr>
              <a:r>
                <a:rPr kumimoji="1" lang="en-US" altLang="zh-CN" sz="2000" b="1">
                  <a:solidFill>
                    <a:srgbClr val="000099"/>
                  </a:solidFill>
                  <a:latin typeface="+mn-lt"/>
                  <a:ea typeface="黑体" pitchFamily="2" charset="-122"/>
                </a:rPr>
                <a:t>8 </a:t>
              </a:r>
              <a:r>
                <a:rPr kumimoji="1" lang="zh-CN" altLang="en-US" sz="2000" b="1">
                  <a:solidFill>
                    <a:srgbClr val="000099"/>
                  </a:solidFill>
                  <a:latin typeface="+mn-lt"/>
                  <a:ea typeface="黑体" pitchFamily="2" charset="-122"/>
                </a:rPr>
                <a:t>位</a:t>
              </a:r>
            </a:p>
          </p:txBody>
        </p:sp>
        <p:sp>
          <p:nvSpPr>
            <p:cNvPr id="436235" name="Rectangle 11"/>
            <p:cNvSpPr>
              <a:spLocks noChangeArrowheads="1"/>
            </p:cNvSpPr>
            <p:nvPr/>
          </p:nvSpPr>
          <p:spPr bwMode="auto">
            <a:xfrm>
              <a:off x="1694302" y="933451"/>
              <a:ext cx="7675430" cy="442913"/>
            </a:xfrm>
            <a:prstGeom prst="rect">
              <a:avLst/>
            </a:prstGeom>
            <a:solidFill>
              <a:srgbClr val="FFFF66"/>
            </a:solidFill>
            <a:ln w="1905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36" name="Rectangle 12"/>
            <p:cNvSpPr>
              <a:spLocks noChangeArrowheads="1"/>
            </p:cNvSpPr>
            <p:nvPr/>
          </p:nvSpPr>
          <p:spPr bwMode="auto">
            <a:xfrm>
              <a:off x="1716659" y="2140794"/>
              <a:ext cx="7659952" cy="446087"/>
            </a:xfrm>
            <a:prstGeom prst="rect">
              <a:avLst/>
            </a:prstGeom>
            <a:solidFill>
              <a:srgbClr val="FFFF66"/>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38" name="Rectangle 14"/>
            <p:cNvSpPr>
              <a:spLocks noChangeArrowheads="1"/>
            </p:cNvSpPr>
            <p:nvPr/>
          </p:nvSpPr>
          <p:spPr bwMode="auto">
            <a:xfrm>
              <a:off x="1742456" y="3369716"/>
              <a:ext cx="5742384" cy="423862"/>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39" name="Rectangle 15"/>
            <p:cNvSpPr>
              <a:spLocks noChangeArrowheads="1"/>
            </p:cNvSpPr>
            <p:nvPr/>
          </p:nvSpPr>
          <p:spPr bwMode="auto">
            <a:xfrm>
              <a:off x="1740736" y="2166194"/>
              <a:ext cx="3804179" cy="409575"/>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40" name="Rectangle 16"/>
            <p:cNvSpPr>
              <a:spLocks noChangeArrowheads="1"/>
            </p:cNvSpPr>
            <p:nvPr/>
          </p:nvSpPr>
          <p:spPr bwMode="auto">
            <a:xfrm>
              <a:off x="1720099" y="957263"/>
              <a:ext cx="1874573" cy="406400"/>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41" name="Rectangle 17"/>
            <p:cNvSpPr>
              <a:spLocks noChangeArrowheads="1"/>
            </p:cNvSpPr>
            <p:nvPr/>
          </p:nvSpPr>
          <p:spPr bwMode="auto">
            <a:xfrm>
              <a:off x="1635829" y="92710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0</a:t>
              </a:r>
            </a:p>
          </p:txBody>
        </p:sp>
        <p:sp>
          <p:nvSpPr>
            <p:cNvPr id="436242" name="Rectangle 18"/>
            <p:cNvSpPr>
              <a:spLocks noChangeArrowheads="1"/>
            </p:cNvSpPr>
            <p:nvPr/>
          </p:nvSpPr>
          <p:spPr bwMode="auto">
            <a:xfrm>
              <a:off x="416496" y="955675"/>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A </a:t>
              </a:r>
              <a:r>
                <a:rPr kumimoji="1" lang="zh-CN" altLang="en-US" sz="2000" b="1">
                  <a:solidFill>
                    <a:srgbClr val="0000FF"/>
                  </a:solidFill>
                  <a:latin typeface="+mn-lt"/>
                  <a:ea typeface="黑体" pitchFamily="2" charset="-122"/>
                </a:rPr>
                <a:t>类地址</a:t>
              </a:r>
            </a:p>
          </p:txBody>
        </p:sp>
        <p:sp>
          <p:nvSpPr>
            <p:cNvPr id="436243" name="Line 19"/>
            <p:cNvSpPr>
              <a:spLocks noChangeShapeType="1"/>
            </p:cNvSpPr>
            <p:nvPr/>
          </p:nvSpPr>
          <p:spPr bwMode="auto">
            <a:xfrm>
              <a:off x="1971188" y="933451"/>
              <a:ext cx="0" cy="45084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FF"/>
                </a:solidFill>
                <a:latin typeface="+mn-lt"/>
                <a:ea typeface="黑体" pitchFamily="2" charset="-122"/>
              </a:endParaRPr>
            </a:p>
          </p:txBody>
        </p:sp>
        <p:sp>
          <p:nvSpPr>
            <p:cNvPr id="436244" name="Line 20"/>
            <p:cNvSpPr>
              <a:spLocks noChangeShapeType="1"/>
            </p:cNvSpPr>
            <p:nvPr/>
          </p:nvSpPr>
          <p:spPr bwMode="auto">
            <a:xfrm>
              <a:off x="3601550" y="933450"/>
              <a:ext cx="0" cy="450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45" name="Line 21"/>
            <p:cNvSpPr>
              <a:spLocks noChangeShapeType="1"/>
            </p:cNvSpPr>
            <p:nvPr/>
          </p:nvSpPr>
          <p:spPr bwMode="auto">
            <a:xfrm>
              <a:off x="1690862"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46" name="Line 22"/>
            <p:cNvSpPr>
              <a:spLocks noChangeShapeType="1"/>
            </p:cNvSpPr>
            <p:nvPr/>
          </p:nvSpPr>
          <p:spPr bwMode="auto">
            <a:xfrm>
              <a:off x="3601550"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7" name="Line 23"/>
            <p:cNvSpPr>
              <a:spLocks noChangeShapeType="1"/>
            </p:cNvSpPr>
            <p:nvPr/>
          </p:nvSpPr>
          <p:spPr bwMode="auto">
            <a:xfrm>
              <a:off x="9354254"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8" name="Line 24"/>
            <p:cNvSpPr>
              <a:spLocks noChangeShapeType="1"/>
            </p:cNvSpPr>
            <p:nvPr/>
          </p:nvSpPr>
          <p:spPr bwMode="auto">
            <a:xfrm>
              <a:off x="5553515" y="2784499"/>
              <a:ext cx="3786979" cy="635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9" name="Rectangle 25"/>
            <p:cNvSpPr>
              <a:spLocks noChangeArrowheads="1"/>
            </p:cNvSpPr>
            <p:nvPr/>
          </p:nvSpPr>
          <p:spPr bwMode="auto">
            <a:xfrm>
              <a:off x="7012200" y="2636149"/>
              <a:ext cx="1037144" cy="643766"/>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b="1" dirty="0">
                  <a:solidFill>
                    <a:srgbClr val="000099"/>
                  </a:solidFill>
                  <a:latin typeface="+mn-lt"/>
                  <a:ea typeface="黑体" pitchFamily="2" charset="-122"/>
                </a:rPr>
                <a:t>host-id</a:t>
              </a:r>
            </a:p>
            <a:p>
              <a:pPr algn="ctr" defTabSz="762000">
                <a:lnSpc>
                  <a:spcPct val="90000"/>
                </a:lnSpc>
              </a:pPr>
              <a:r>
                <a:rPr kumimoji="1" lang="en-US" altLang="zh-CN" sz="2000" b="1" dirty="0">
                  <a:solidFill>
                    <a:srgbClr val="000099"/>
                  </a:solidFill>
                  <a:latin typeface="+mn-lt"/>
                  <a:ea typeface="黑体" pitchFamily="2" charset="-122"/>
                </a:rPr>
                <a:t>16 </a:t>
              </a:r>
              <a:r>
                <a:rPr kumimoji="1" lang="zh-CN" altLang="en-US" sz="2000" b="1" dirty="0">
                  <a:solidFill>
                    <a:srgbClr val="000099"/>
                  </a:solidFill>
                  <a:latin typeface="+mn-lt"/>
                  <a:ea typeface="黑体" pitchFamily="2" charset="-122"/>
                </a:rPr>
                <a:t>位</a:t>
              </a:r>
            </a:p>
          </p:txBody>
        </p:sp>
        <p:sp>
          <p:nvSpPr>
            <p:cNvPr id="436250" name="Line 26"/>
            <p:cNvSpPr>
              <a:spLocks noChangeShapeType="1"/>
            </p:cNvSpPr>
            <p:nvPr/>
          </p:nvSpPr>
          <p:spPr bwMode="auto">
            <a:xfrm>
              <a:off x="1732137"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51" name="Line 27"/>
            <p:cNvSpPr>
              <a:spLocks noChangeShapeType="1"/>
            </p:cNvSpPr>
            <p:nvPr/>
          </p:nvSpPr>
          <p:spPr bwMode="auto">
            <a:xfrm>
              <a:off x="5553514"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52" name="Line 28"/>
            <p:cNvSpPr>
              <a:spLocks noChangeShapeType="1"/>
            </p:cNvSpPr>
            <p:nvPr/>
          </p:nvSpPr>
          <p:spPr bwMode="auto">
            <a:xfrm>
              <a:off x="9340495"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53" name="Rectangle 29"/>
            <p:cNvSpPr>
              <a:spLocks noChangeArrowheads="1"/>
            </p:cNvSpPr>
            <p:nvPr/>
          </p:nvSpPr>
          <p:spPr bwMode="auto">
            <a:xfrm>
              <a:off x="437134" y="2151905"/>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B </a:t>
              </a:r>
              <a:r>
                <a:rPr kumimoji="1" lang="zh-CN" altLang="en-US" sz="2000" b="1">
                  <a:solidFill>
                    <a:srgbClr val="0000FF"/>
                  </a:solidFill>
                  <a:latin typeface="+mn-lt"/>
                  <a:ea typeface="黑体" pitchFamily="2" charset="-122"/>
                </a:rPr>
                <a:t>类地址</a:t>
              </a:r>
            </a:p>
          </p:txBody>
        </p:sp>
        <p:sp>
          <p:nvSpPr>
            <p:cNvPr id="436254" name="Line 30"/>
            <p:cNvSpPr>
              <a:spLocks noChangeShapeType="1"/>
            </p:cNvSpPr>
            <p:nvPr/>
          </p:nvSpPr>
          <p:spPr bwMode="auto">
            <a:xfrm>
              <a:off x="5553514" y="2150319"/>
              <a:ext cx="0" cy="4333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55" name="Rectangle 31"/>
            <p:cNvSpPr>
              <a:spLocks noChangeArrowheads="1"/>
            </p:cNvSpPr>
            <p:nvPr/>
          </p:nvSpPr>
          <p:spPr bwMode="auto">
            <a:xfrm>
              <a:off x="437134" y="3364953"/>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C </a:t>
              </a:r>
              <a:r>
                <a:rPr kumimoji="1" lang="zh-CN" altLang="en-US" sz="2000" b="1">
                  <a:solidFill>
                    <a:srgbClr val="0000FF"/>
                  </a:solidFill>
                  <a:latin typeface="+mn-lt"/>
                  <a:ea typeface="黑体" pitchFamily="2" charset="-122"/>
                </a:rPr>
                <a:t>类地址</a:t>
              </a:r>
            </a:p>
          </p:txBody>
        </p:sp>
        <p:sp>
          <p:nvSpPr>
            <p:cNvPr id="436256" name="Rectangle 32"/>
            <p:cNvSpPr>
              <a:spLocks noChangeArrowheads="1"/>
            </p:cNvSpPr>
            <p:nvPr/>
          </p:nvSpPr>
          <p:spPr bwMode="auto">
            <a:xfrm>
              <a:off x="2086414" y="3384003"/>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0</a:t>
              </a:r>
            </a:p>
          </p:txBody>
        </p:sp>
        <p:sp>
          <p:nvSpPr>
            <p:cNvPr id="436257" name="Rectangle 33"/>
            <p:cNvSpPr>
              <a:spLocks noChangeArrowheads="1"/>
            </p:cNvSpPr>
            <p:nvPr/>
          </p:nvSpPr>
          <p:spPr bwMode="auto">
            <a:xfrm>
              <a:off x="1666786" y="3376066"/>
              <a:ext cx="52625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58" name="Rectangle 34"/>
            <p:cNvSpPr>
              <a:spLocks noChangeArrowheads="1"/>
            </p:cNvSpPr>
            <p:nvPr/>
          </p:nvSpPr>
          <p:spPr bwMode="auto">
            <a:xfrm>
              <a:off x="1878319" y="3384003"/>
              <a:ext cx="52281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59" name="Line 35"/>
            <p:cNvSpPr>
              <a:spLocks noChangeShapeType="1"/>
            </p:cNvSpPr>
            <p:nvPr/>
          </p:nvSpPr>
          <p:spPr bwMode="auto">
            <a:xfrm>
              <a:off x="2473367" y="3353842"/>
              <a:ext cx="0" cy="43973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0" name="Line 36"/>
            <p:cNvSpPr>
              <a:spLocks noChangeShapeType="1"/>
            </p:cNvSpPr>
            <p:nvPr/>
          </p:nvSpPr>
          <p:spPr bwMode="auto">
            <a:xfrm>
              <a:off x="7505477" y="3349079"/>
              <a:ext cx="0" cy="4413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1" name="Line 37"/>
            <p:cNvSpPr>
              <a:spLocks noChangeShapeType="1"/>
            </p:cNvSpPr>
            <p:nvPr/>
          </p:nvSpPr>
          <p:spPr bwMode="auto">
            <a:xfrm>
              <a:off x="7510637" y="4011066"/>
              <a:ext cx="182985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36262" name="Group 38"/>
            <p:cNvGrpSpPr>
              <a:grpSpLocks/>
            </p:cNvGrpSpPr>
            <p:nvPr/>
          </p:nvGrpSpPr>
          <p:grpSpPr bwMode="auto">
            <a:xfrm>
              <a:off x="7940583" y="3820568"/>
              <a:ext cx="1073762" cy="643240"/>
              <a:chOff x="2832" y="3024"/>
              <a:chExt cx="430" cy="381"/>
            </a:xfrm>
          </p:grpSpPr>
          <p:sp>
            <p:nvSpPr>
              <p:cNvPr id="436263"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4" name="Rectangle 40"/>
              <p:cNvSpPr>
                <a:spLocks noChangeArrowheads="1"/>
              </p:cNvSpPr>
              <p:nvPr/>
            </p:nvSpPr>
            <p:spPr bwMode="auto">
              <a:xfrm>
                <a:off x="2847" y="3024"/>
                <a:ext cx="415" cy="3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host-id</a:t>
                </a:r>
              </a:p>
              <a:p>
                <a:pPr algn="ctr" defTabSz="762000" eaLnBrk="0" hangingPunct="0">
                  <a:lnSpc>
                    <a:spcPct val="90000"/>
                  </a:lnSpc>
                </a:pPr>
                <a:r>
                  <a:rPr kumimoji="1" lang="en-US" altLang="zh-CN" sz="2000" b="1" dirty="0">
                    <a:solidFill>
                      <a:srgbClr val="000099"/>
                    </a:solidFill>
                    <a:latin typeface="+mn-lt"/>
                    <a:ea typeface="黑体" pitchFamily="2" charset="-122"/>
                  </a:rPr>
                  <a:t>8 </a:t>
                </a:r>
                <a:r>
                  <a:rPr kumimoji="1" lang="zh-CN" altLang="en-US" sz="2000" b="1" dirty="0">
                    <a:solidFill>
                      <a:srgbClr val="000099"/>
                    </a:solidFill>
                    <a:latin typeface="+mn-lt"/>
                    <a:ea typeface="黑体" pitchFamily="2" charset="-122"/>
                  </a:rPr>
                  <a:t>位</a:t>
                </a:r>
              </a:p>
            </p:txBody>
          </p:sp>
        </p:grpSp>
        <p:sp>
          <p:nvSpPr>
            <p:cNvPr id="436265" name="Line 41"/>
            <p:cNvSpPr>
              <a:spLocks noChangeShapeType="1"/>
            </p:cNvSpPr>
            <p:nvPr/>
          </p:nvSpPr>
          <p:spPr bwMode="auto">
            <a:xfrm>
              <a:off x="1732137" y="385707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66" name="Line 42"/>
            <p:cNvSpPr>
              <a:spLocks noChangeShapeType="1"/>
            </p:cNvSpPr>
            <p:nvPr/>
          </p:nvSpPr>
          <p:spPr bwMode="auto">
            <a:xfrm>
              <a:off x="7510637" y="386025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67" name="Line 43"/>
            <p:cNvSpPr>
              <a:spLocks noChangeShapeType="1"/>
            </p:cNvSpPr>
            <p:nvPr/>
          </p:nvSpPr>
          <p:spPr bwMode="auto">
            <a:xfrm>
              <a:off x="9340495" y="384120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68" name="Rectangle 44"/>
            <p:cNvSpPr>
              <a:spLocks noChangeArrowheads="1"/>
            </p:cNvSpPr>
            <p:nvPr/>
          </p:nvSpPr>
          <p:spPr bwMode="auto">
            <a:xfrm>
              <a:off x="1725258" y="4582716"/>
              <a:ext cx="7656513" cy="444500"/>
            </a:xfrm>
            <a:prstGeom prst="rect">
              <a:avLst/>
            </a:prstGeom>
            <a:solidFill>
              <a:srgbClr val="66FFFF"/>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69" name="Rectangle 45"/>
            <p:cNvSpPr>
              <a:spLocks noChangeArrowheads="1"/>
            </p:cNvSpPr>
            <p:nvPr/>
          </p:nvSpPr>
          <p:spPr bwMode="auto">
            <a:xfrm>
              <a:off x="416496" y="4593828"/>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D </a:t>
              </a:r>
              <a:r>
                <a:rPr kumimoji="1" lang="zh-CN" altLang="en-US" sz="2000" b="1">
                  <a:solidFill>
                    <a:srgbClr val="0000FF"/>
                  </a:solidFill>
                  <a:latin typeface="+mn-lt"/>
                  <a:ea typeface="黑体" pitchFamily="2" charset="-122"/>
                </a:rPr>
                <a:t>类地址</a:t>
              </a:r>
            </a:p>
          </p:txBody>
        </p:sp>
        <p:sp>
          <p:nvSpPr>
            <p:cNvPr id="436270" name="Line 46"/>
            <p:cNvSpPr>
              <a:spLocks noChangeShapeType="1"/>
            </p:cNvSpPr>
            <p:nvPr/>
          </p:nvSpPr>
          <p:spPr bwMode="auto">
            <a:xfrm>
              <a:off x="2571395" y="459065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71" name="Rectangle 47"/>
            <p:cNvSpPr>
              <a:spLocks noChangeArrowheads="1"/>
            </p:cNvSpPr>
            <p:nvPr/>
          </p:nvSpPr>
          <p:spPr bwMode="auto">
            <a:xfrm>
              <a:off x="1656466" y="4581128"/>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0</a:t>
              </a:r>
            </a:p>
          </p:txBody>
        </p:sp>
        <p:sp>
          <p:nvSpPr>
            <p:cNvPr id="436272" name="Rectangle 48"/>
            <p:cNvSpPr>
              <a:spLocks noChangeArrowheads="1"/>
            </p:cNvSpPr>
            <p:nvPr/>
          </p:nvSpPr>
          <p:spPr bwMode="auto">
            <a:xfrm>
              <a:off x="4724575" y="4611292"/>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多 播 地 址</a:t>
              </a:r>
            </a:p>
          </p:txBody>
        </p:sp>
        <p:sp>
          <p:nvSpPr>
            <p:cNvPr id="436273" name="Rectangle 49"/>
            <p:cNvSpPr>
              <a:spLocks noChangeArrowheads="1"/>
            </p:cNvSpPr>
            <p:nvPr/>
          </p:nvSpPr>
          <p:spPr bwMode="auto">
            <a:xfrm>
              <a:off x="1733857" y="5549503"/>
              <a:ext cx="7641035" cy="444500"/>
            </a:xfrm>
            <a:prstGeom prst="rect">
              <a:avLst/>
            </a:prstGeom>
            <a:solidFill>
              <a:srgbClr val="66FFFF"/>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74" name="Rectangle 50"/>
            <p:cNvSpPr>
              <a:spLocks noChangeArrowheads="1"/>
            </p:cNvSpPr>
            <p:nvPr/>
          </p:nvSpPr>
          <p:spPr bwMode="auto">
            <a:xfrm>
              <a:off x="456052" y="5559029"/>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E </a:t>
              </a:r>
              <a:r>
                <a:rPr kumimoji="1" lang="zh-CN" altLang="en-US" sz="2000" b="1">
                  <a:solidFill>
                    <a:srgbClr val="0000FF"/>
                  </a:solidFill>
                  <a:latin typeface="+mn-lt"/>
                  <a:ea typeface="黑体" pitchFamily="2" charset="-122"/>
                </a:rPr>
                <a:t>类地址</a:t>
              </a:r>
            </a:p>
          </p:txBody>
        </p:sp>
        <p:sp>
          <p:nvSpPr>
            <p:cNvPr id="436275" name="Rectangle 51"/>
            <p:cNvSpPr>
              <a:spLocks noChangeArrowheads="1"/>
            </p:cNvSpPr>
            <p:nvPr/>
          </p:nvSpPr>
          <p:spPr bwMode="auto">
            <a:xfrm>
              <a:off x="4134686" y="5570141"/>
              <a:ext cx="24125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 为 今 后 使 用</a:t>
              </a:r>
            </a:p>
          </p:txBody>
        </p:sp>
        <p:sp>
          <p:nvSpPr>
            <p:cNvPr id="436276" name="Line 52"/>
            <p:cNvSpPr>
              <a:spLocks noChangeShapeType="1"/>
            </p:cNvSpPr>
            <p:nvPr/>
          </p:nvSpPr>
          <p:spPr bwMode="auto">
            <a:xfrm>
              <a:off x="2595472" y="557490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77" name="Rectangle 53"/>
            <p:cNvSpPr>
              <a:spLocks noChangeArrowheads="1"/>
            </p:cNvSpPr>
            <p:nvPr/>
          </p:nvSpPr>
          <p:spPr bwMode="auto">
            <a:xfrm>
              <a:off x="1656466" y="5555853"/>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p>
          </p:txBody>
        </p:sp>
        <p:sp>
          <p:nvSpPr>
            <p:cNvPr id="436278" name="Rectangle 54"/>
            <p:cNvSpPr>
              <a:spLocks noChangeArrowheads="1"/>
            </p:cNvSpPr>
            <p:nvPr/>
          </p:nvSpPr>
          <p:spPr bwMode="auto">
            <a:xfrm>
              <a:off x="1861122" y="213603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0</a:t>
              </a:r>
            </a:p>
          </p:txBody>
        </p:sp>
        <p:sp>
          <p:nvSpPr>
            <p:cNvPr id="436279" name="Rectangle 55"/>
            <p:cNvSpPr>
              <a:spLocks noChangeArrowheads="1"/>
            </p:cNvSpPr>
            <p:nvPr/>
          </p:nvSpPr>
          <p:spPr bwMode="auto">
            <a:xfrm>
              <a:off x="1653027" y="2136030"/>
              <a:ext cx="52453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80" name="Line 56"/>
            <p:cNvSpPr>
              <a:spLocks noChangeShapeType="1"/>
            </p:cNvSpPr>
            <p:nvPr/>
          </p:nvSpPr>
          <p:spPr bwMode="auto">
            <a:xfrm>
              <a:off x="2249794" y="2132856"/>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59" name="AutoShape 61"/>
          <p:cNvSpPr>
            <a:spLocks noChangeArrowheads="1"/>
          </p:cNvSpPr>
          <p:nvPr/>
        </p:nvSpPr>
        <p:spPr bwMode="auto">
          <a:xfrm>
            <a:off x="1676798" y="2889378"/>
            <a:ext cx="7410582" cy="705744"/>
          </a:xfrm>
          <a:prstGeom prst="wedgeRoundRectCallout">
            <a:avLst>
              <a:gd name="adj1" fmla="val 31948"/>
              <a:gd name="adj2" fmla="val 223761"/>
              <a:gd name="adj3" fmla="val 16667"/>
            </a:avLst>
          </a:prstGeom>
          <a:solidFill>
            <a:srgbClr val="66FF66"/>
          </a:solidFill>
          <a:ln w="9525">
            <a:solidFill>
              <a:schemeClr val="tx1"/>
            </a:solidFill>
            <a:miter lim="800000"/>
            <a:headEnd/>
            <a:tailEnd/>
          </a:ln>
          <a:effectLst/>
          <a:extLst/>
        </p:spPr>
        <p:txBody>
          <a:bodyPr anchor="ctr"/>
          <a:lstStyle/>
          <a:p>
            <a:pPr algn="ctr"/>
            <a:r>
              <a:rPr lang="en-US" altLang="zh-CN" sz="2400" b="1" dirty="0">
                <a:solidFill>
                  <a:srgbClr val="000066"/>
                </a:solidFill>
                <a:latin typeface="+mn-lt"/>
                <a:ea typeface="黑体" pitchFamily="2" charset="-122"/>
              </a:rPr>
              <a:t>D</a:t>
            </a:r>
            <a:r>
              <a:rPr lang="en-US" altLang="zh-CN" sz="2400" b="1" dirty="0" smtClean="0">
                <a:solidFill>
                  <a:srgbClr val="000066"/>
                </a:solidFill>
                <a:latin typeface="+mn-lt"/>
                <a:ea typeface="黑体" pitchFamily="2" charset="-122"/>
              </a:rPr>
              <a:t> </a:t>
            </a:r>
            <a:r>
              <a:rPr lang="zh-CN" altLang="en-US" sz="2400" b="1" dirty="0">
                <a:solidFill>
                  <a:srgbClr val="000066"/>
                </a:solidFill>
                <a:latin typeface="+mn-lt"/>
                <a:ea typeface="黑体" pitchFamily="2" charset="-122"/>
              </a:rPr>
              <a:t>类</a:t>
            </a:r>
            <a:r>
              <a:rPr lang="zh-CN" altLang="en-US" sz="2400" b="1" dirty="0" smtClean="0">
                <a:solidFill>
                  <a:srgbClr val="000066"/>
                </a:solidFill>
                <a:latin typeface="+mn-lt"/>
                <a:ea typeface="黑体" pitchFamily="2" charset="-122"/>
              </a:rPr>
              <a:t>地址是多播地址</a:t>
            </a:r>
            <a:endParaRPr lang="zh-CN" altLang="en-US" sz="2400" b="1" dirty="0">
              <a:solidFill>
                <a:srgbClr val="000066"/>
              </a:solidFill>
              <a:latin typeface="+mn-lt"/>
              <a:ea typeface="黑体" pitchFamily="2" charset="-122"/>
            </a:endParaRPr>
          </a:p>
        </p:txBody>
      </p:sp>
    </p:spTree>
    <p:extLst>
      <p:ext uri="{BB962C8B-B14F-4D97-AF65-F5344CB8AC3E}">
        <p14:creationId xmlns:p14="http://schemas.microsoft.com/office/powerpoint/2010/main" val="23054828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7" name="Rectangle 13"/>
          <p:cNvSpPr>
            <a:spLocks noGrp="1" noChangeArrowheads="1"/>
          </p:cNvSpPr>
          <p:nvPr>
            <p:ph type="title" idx="4294967295"/>
          </p:nvPr>
        </p:nvSpPr>
        <p:spPr>
          <a:xfrm>
            <a:off x="272481" y="44450"/>
            <a:ext cx="9164016" cy="768350"/>
          </a:xfrm>
        </p:spPr>
        <p:txBody>
          <a:bodyPr/>
          <a:lstStyle/>
          <a:p>
            <a:pPr algn="ctr"/>
            <a:r>
              <a:rPr lang="zh-CN" altLang="zh-CN" sz="3600" dirty="0" smtClean="0"/>
              <a:t>各</a:t>
            </a:r>
            <a:r>
              <a:rPr lang="zh-CN" altLang="en-US" sz="3600" dirty="0" smtClean="0"/>
              <a:t>类 </a:t>
            </a:r>
            <a:r>
              <a:rPr lang="en-US" altLang="zh-CN" sz="3600" dirty="0" smtClean="0"/>
              <a:t>IP </a:t>
            </a:r>
            <a:r>
              <a:rPr lang="zh-CN" altLang="zh-CN" sz="3600" dirty="0" smtClean="0"/>
              <a:t>地址</a:t>
            </a:r>
            <a:r>
              <a:rPr lang="zh-CN" altLang="zh-CN" sz="3600" dirty="0"/>
              <a:t>的网络号字段和主机号字段</a:t>
            </a:r>
            <a:endParaRPr lang="zh-CN" altLang="en-US" sz="3600" dirty="0"/>
          </a:p>
        </p:txBody>
      </p:sp>
      <p:grpSp>
        <p:nvGrpSpPr>
          <p:cNvPr id="2" name="组合 1"/>
          <p:cNvGrpSpPr/>
          <p:nvPr/>
        </p:nvGrpSpPr>
        <p:grpSpPr>
          <a:xfrm>
            <a:off x="416496" y="927100"/>
            <a:ext cx="8965275" cy="5089129"/>
            <a:chOff x="416496" y="927100"/>
            <a:chExt cx="8965275" cy="5089129"/>
          </a:xfrm>
        </p:grpSpPr>
        <p:sp>
          <p:nvSpPr>
            <p:cNvPr id="436226" name="Line 2"/>
            <p:cNvSpPr>
              <a:spLocks noChangeShapeType="1"/>
            </p:cNvSpPr>
            <p:nvPr/>
          </p:nvSpPr>
          <p:spPr bwMode="auto">
            <a:xfrm flipV="1">
              <a:off x="1732138" y="4009478"/>
              <a:ext cx="574754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27" name="Rectangle 3"/>
            <p:cNvSpPr>
              <a:spLocks noChangeArrowheads="1"/>
            </p:cNvSpPr>
            <p:nvPr/>
          </p:nvSpPr>
          <p:spPr bwMode="auto">
            <a:xfrm>
              <a:off x="4144958" y="3791992"/>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itchFamily="2" charset="-122"/>
                </a:rPr>
                <a:t>net-id</a:t>
              </a:r>
            </a:p>
            <a:p>
              <a:pPr defTabSz="762000" eaLnBrk="0" hangingPunct="0">
                <a:lnSpc>
                  <a:spcPct val="90000"/>
                </a:lnSpc>
              </a:pPr>
              <a:r>
                <a:rPr kumimoji="1" lang="en-US" altLang="zh-CN" sz="2000" b="1" dirty="0">
                  <a:solidFill>
                    <a:srgbClr val="000099"/>
                  </a:solidFill>
                  <a:latin typeface="+mn-lt"/>
                  <a:ea typeface="黑体" pitchFamily="2" charset="-122"/>
                </a:rPr>
                <a:t>24 </a:t>
              </a:r>
              <a:r>
                <a:rPr kumimoji="1" lang="zh-CN" altLang="en-US" sz="2000" b="1" dirty="0">
                  <a:solidFill>
                    <a:srgbClr val="000099"/>
                  </a:solidFill>
                  <a:latin typeface="+mn-lt"/>
                  <a:ea typeface="黑体" pitchFamily="2" charset="-122"/>
                </a:rPr>
                <a:t>位</a:t>
              </a:r>
            </a:p>
          </p:txBody>
        </p:sp>
        <p:sp>
          <p:nvSpPr>
            <p:cNvPr id="436228" name="Rectangle 4"/>
            <p:cNvSpPr>
              <a:spLocks noChangeArrowheads="1"/>
            </p:cNvSpPr>
            <p:nvPr/>
          </p:nvSpPr>
          <p:spPr bwMode="auto">
            <a:xfrm>
              <a:off x="1732137" y="3355428"/>
              <a:ext cx="7634155" cy="444500"/>
            </a:xfrm>
            <a:prstGeom prst="rect">
              <a:avLst/>
            </a:prstGeom>
            <a:solidFill>
              <a:srgbClr val="FFFF66"/>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29" name="Line 5"/>
            <p:cNvSpPr>
              <a:spLocks noChangeShapeType="1"/>
            </p:cNvSpPr>
            <p:nvPr/>
          </p:nvSpPr>
          <p:spPr bwMode="auto">
            <a:xfrm>
              <a:off x="3601550" y="1577975"/>
              <a:ext cx="5752704"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0" name="Rectangle 6"/>
            <p:cNvSpPr>
              <a:spLocks noChangeArrowheads="1"/>
            </p:cNvSpPr>
            <p:nvPr/>
          </p:nvSpPr>
          <p:spPr bwMode="auto">
            <a:xfrm>
              <a:off x="5932080" y="1370014"/>
              <a:ext cx="1037144"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host-id</a:t>
              </a:r>
            </a:p>
            <a:p>
              <a:pPr algn="ctr" defTabSz="762000" eaLnBrk="0" hangingPunct="0">
                <a:lnSpc>
                  <a:spcPct val="90000"/>
                </a:lnSpc>
              </a:pPr>
              <a:r>
                <a:rPr kumimoji="1" lang="en-US" altLang="zh-CN" sz="2000" b="1" dirty="0">
                  <a:solidFill>
                    <a:srgbClr val="000099"/>
                  </a:solidFill>
                  <a:latin typeface="+mn-lt"/>
                  <a:ea typeface="黑体" pitchFamily="2" charset="-122"/>
                </a:rPr>
                <a:t>24 </a:t>
              </a:r>
              <a:r>
                <a:rPr kumimoji="1" lang="zh-CN" altLang="en-US" sz="2000" b="1" dirty="0">
                  <a:solidFill>
                    <a:srgbClr val="000099"/>
                  </a:solidFill>
                  <a:latin typeface="+mn-lt"/>
                  <a:ea typeface="黑体" pitchFamily="2" charset="-122"/>
                </a:rPr>
                <a:t>位</a:t>
              </a:r>
            </a:p>
          </p:txBody>
        </p:sp>
        <p:sp>
          <p:nvSpPr>
            <p:cNvPr id="436231" name="Line 7"/>
            <p:cNvSpPr>
              <a:spLocks noChangeShapeType="1"/>
            </p:cNvSpPr>
            <p:nvPr/>
          </p:nvSpPr>
          <p:spPr bwMode="auto">
            <a:xfrm flipV="1">
              <a:off x="1775131" y="2790849"/>
              <a:ext cx="37646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2" name="Rectangle 8"/>
            <p:cNvSpPr>
              <a:spLocks noChangeArrowheads="1"/>
            </p:cNvSpPr>
            <p:nvPr/>
          </p:nvSpPr>
          <p:spPr bwMode="auto">
            <a:xfrm>
              <a:off x="3208854" y="2574181"/>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2000" b="1" dirty="0">
                  <a:solidFill>
                    <a:srgbClr val="000099"/>
                  </a:solidFill>
                  <a:latin typeface="+mn-lt"/>
                  <a:ea typeface="黑体" pitchFamily="2" charset="-122"/>
                </a:rPr>
                <a:t>net-id</a:t>
              </a:r>
            </a:p>
            <a:p>
              <a:pPr defTabSz="762000" eaLnBrk="0" hangingPunct="0">
                <a:lnSpc>
                  <a:spcPct val="90000"/>
                </a:lnSpc>
              </a:pPr>
              <a:r>
                <a:rPr kumimoji="1" lang="en-US" altLang="zh-CN" sz="2000" b="1" dirty="0">
                  <a:solidFill>
                    <a:srgbClr val="000099"/>
                  </a:solidFill>
                  <a:latin typeface="+mn-lt"/>
                  <a:ea typeface="黑体" pitchFamily="2" charset="-122"/>
                </a:rPr>
                <a:t>16 </a:t>
              </a:r>
              <a:r>
                <a:rPr kumimoji="1" lang="zh-CN" altLang="en-US" sz="2000" b="1" dirty="0">
                  <a:solidFill>
                    <a:srgbClr val="000099"/>
                  </a:solidFill>
                  <a:latin typeface="+mn-lt"/>
                  <a:ea typeface="黑体" pitchFamily="2" charset="-122"/>
                </a:rPr>
                <a:t>位</a:t>
              </a:r>
            </a:p>
          </p:txBody>
        </p:sp>
        <p:sp>
          <p:nvSpPr>
            <p:cNvPr id="436233" name="Line 9"/>
            <p:cNvSpPr>
              <a:spLocks noChangeShapeType="1"/>
            </p:cNvSpPr>
            <p:nvPr/>
          </p:nvSpPr>
          <p:spPr bwMode="auto">
            <a:xfrm>
              <a:off x="1690862" y="1577975"/>
              <a:ext cx="1910688"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34" name="Rectangle 10"/>
            <p:cNvSpPr>
              <a:spLocks noChangeArrowheads="1"/>
            </p:cNvSpPr>
            <p:nvPr/>
          </p:nvSpPr>
          <p:spPr bwMode="auto">
            <a:xfrm>
              <a:off x="2134811" y="1370014"/>
              <a:ext cx="880050" cy="64376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a:solidFill>
                    <a:srgbClr val="000099"/>
                  </a:solidFill>
                  <a:latin typeface="+mn-lt"/>
                  <a:ea typeface="黑体" pitchFamily="2" charset="-122"/>
                </a:rPr>
                <a:t>net-id</a:t>
              </a:r>
            </a:p>
            <a:p>
              <a:pPr algn="ctr" defTabSz="762000" eaLnBrk="0" hangingPunct="0">
                <a:lnSpc>
                  <a:spcPct val="90000"/>
                </a:lnSpc>
              </a:pPr>
              <a:r>
                <a:rPr kumimoji="1" lang="en-US" altLang="zh-CN" sz="2000" b="1">
                  <a:solidFill>
                    <a:srgbClr val="000099"/>
                  </a:solidFill>
                  <a:latin typeface="+mn-lt"/>
                  <a:ea typeface="黑体" pitchFamily="2" charset="-122"/>
                </a:rPr>
                <a:t>8 </a:t>
              </a:r>
              <a:r>
                <a:rPr kumimoji="1" lang="zh-CN" altLang="en-US" sz="2000" b="1">
                  <a:solidFill>
                    <a:srgbClr val="000099"/>
                  </a:solidFill>
                  <a:latin typeface="+mn-lt"/>
                  <a:ea typeface="黑体" pitchFamily="2" charset="-122"/>
                </a:rPr>
                <a:t>位</a:t>
              </a:r>
            </a:p>
          </p:txBody>
        </p:sp>
        <p:sp>
          <p:nvSpPr>
            <p:cNvPr id="436235" name="Rectangle 11"/>
            <p:cNvSpPr>
              <a:spLocks noChangeArrowheads="1"/>
            </p:cNvSpPr>
            <p:nvPr/>
          </p:nvSpPr>
          <p:spPr bwMode="auto">
            <a:xfrm>
              <a:off x="1694302" y="933451"/>
              <a:ext cx="7675430" cy="442913"/>
            </a:xfrm>
            <a:prstGeom prst="rect">
              <a:avLst/>
            </a:prstGeom>
            <a:solidFill>
              <a:srgbClr val="FFFF66"/>
            </a:solidFill>
            <a:ln w="1905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36" name="Rectangle 12"/>
            <p:cNvSpPr>
              <a:spLocks noChangeArrowheads="1"/>
            </p:cNvSpPr>
            <p:nvPr/>
          </p:nvSpPr>
          <p:spPr bwMode="auto">
            <a:xfrm>
              <a:off x="1716659" y="2140794"/>
              <a:ext cx="7659952" cy="446087"/>
            </a:xfrm>
            <a:prstGeom prst="rect">
              <a:avLst/>
            </a:prstGeom>
            <a:solidFill>
              <a:srgbClr val="FFFF66"/>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38" name="Rectangle 14"/>
            <p:cNvSpPr>
              <a:spLocks noChangeArrowheads="1"/>
            </p:cNvSpPr>
            <p:nvPr/>
          </p:nvSpPr>
          <p:spPr bwMode="auto">
            <a:xfrm>
              <a:off x="1742456" y="3369716"/>
              <a:ext cx="5742384" cy="423862"/>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39" name="Rectangle 15"/>
            <p:cNvSpPr>
              <a:spLocks noChangeArrowheads="1"/>
            </p:cNvSpPr>
            <p:nvPr/>
          </p:nvSpPr>
          <p:spPr bwMode="auto">
            <a:xfrm>
              <a:off x="1740736" y="2166194"/>
              <a:ext cx="3804179" cy="409575"/>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40" name="Rectangle 16"/>
            <p:cNvSpPr>
              <a:spLocks noChangeArrowheads="1"/>
            </p:cNvSpPr>
            <p:nvPr/>
          </p:nvSpPr>
          <p:spPr bwMode="auto">
            <a:xfrm>
              <a:off x="1720099" y="957263"/>
              <a:ext cx="1874573" cy="406400"/>
            </a:xfrm>
            <a:prstGeom prst="rect">
              <a:avLst/>
            </a:prstGeom>
            <a:solidFill>
              <a:srgbClr val="FF66FF"/>
            </a:solidFill>
            <a:ln>
              <a:noFill/>
            </a:ln>
            <a:effectLst/>
            <a:extLst/>
          </p:spPr>
          <p:txBody>
            <a:bodyPr wrap="none" anchor="ctr"/>
            <a:lstStyle/>
            <a:p>
              <a:endParaRPr lang="zh-CN" altLang="en-US" b="1">
                <a:solidFill>
                  <a:srgbClr val="000099"/>
                </a:solidFill>
                <a:latin typeface="+mn-lt"/>
                <a:ea typeface="黑体" pitchFamily="2" charset="-122"/>
              </a:endParaRPr>
            </a:p>
          </p:txBody>
        </p:sp>
        <p:sp>
          <p:nvSpPr>
            <p:cNvPr id="436241" name="Rectangle 17"/>
            <p:cNvSpPr>
              <a:spLocks noChangeArrowheads="1"/>
            </p:cNvSpPr>
            <p:nvPr/>
          </p:nvSpPr>
          <p:spPr bwMode="auto">
            <a:xfrm>
              <a:off x="1635829" y="92710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0</a:t>
              </a:r>
            </a:p>
          </p:txBody>
        </p:sp>
        <p:sp>
          <p:nvSpPr>
            <p:cNvPr id="436242" name="Rectangle 18"/>
            <p:cNvSpPr>
              <a:spLocks noChangeArrowheads="1"/>
            </p:cNvSpPr>
            <p:nvPr/>
          </p:nvSpPr>
          <p:spPr bwMode="auto">
            <a:xfrm>
              <a:off x="416496" y="955675"/>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A </a:t>
              </a:r>
              <a:r>
                <a:rPr kumimoji="1" lang="zh-CN" altLang="en-US" sz="2000" b="1">
                  <a:solidFill>
                    <a:srgbClr val="0000FF"/>
                  </a:solidFill>
                  <a:latin typeface="+mn-lt"/>
                  <a:ea typeface="黑体" pitchFamily="2" charset="-122"/>
                </a:rPr>
                <a:t>类地址</a:t>
              </a:r>
            </a:p>
          </p:txBody>
        </p:sp>
        <p:sp>
          <p:nvSpPr>
            <p:cNvPr id="436243" name="Line 19"/>
            <p:cNvSpPr>
              <a:spLocks noChangeShapeType="1"/>
            </p:cNvSpPr>
            <p:nvPr/>
          </p:nvSpPr>
          <p:spPr bwMode="auto">
            <a:xfrm>
              <a:off x="1971188" y="933451"/>
              <a:ext cx="0" cy="45084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FF"/>
                </a:solidFill>
                <a:latin typeface="+mn-lt"/>
                <a:ea typeface="黑体" pitchFamily="2" charset="-122"/>
              </a:endParaRPr>
            </a:p>
          </p:txBody>
        </p:sp>
        <p:sp>
          <p:nvSpPr>
            <p:cNvPr id="436244" name="Line 20"/>
            <p:cNvSpPr>
              <a:spLocks noChangeShapeType="1"/>
            </p:cNvSpPr>
            <p:nvPr/>
          </p:nvSpPr>
          <p:spPr bwMode="auto">
            <a:xfrm>
              <a:off x="3601550" y="933450"/>
              <a:ext cx="0" cy="450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45" name="Line 21"/>
            <p:cNvSpPr>
              <a:spLocks noChangeShapeType="1"/>
            </p:cNvSpPr>
            <p:nvPr/>
          </p:nvSpPr>
          <p:spPr bwMode="auto">
            <a:xfrm>
              <a:off x="1690862"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46" name="Line 22"/>
            <p:cNvSpPr>
              <a:spLocks noChangeShapeType="1"/>
            </p:cNvSpPr>
            <p:nvPr/>
          </p:nvSpPr>
          <p:spPr bwMode="auto">
            <a:xfrm>
              <a:off x="3601550"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7" name="Line 23"/>
            <p:cNvSpPr>
              <a:spLocks noChangeShapeType="1"/>
            </p:cNvSpPr>
            <p:nvPr/>
          </p:nvSpPr>
          <p:spPr bwMode="auto">
            <a:xfrm>
              <a:off x="9354254" y="14160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8" name="Line 24"/>
            <p:cNvSpPr>
              <a:spLocks noChangeShapeType="1"/>
            </p:cNvSpPr>
            <p:nvPr/>
          </p:nvSpPr>
          <p:spPr bwMode="auto">
            <a:xfrm>
              <a:off x="5553515" y="2784499"/>
              <a:ext cx="3786979" cy="635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49" name="Rectangle 25"/>
            <p:cNvSpPr>
              <a:spLocks noChangeArrowheads="1"/>
            </p:cNvSpPr>
            <p:nvPr/>
          </p:nvSpPr>
          <p:spPr bwMode="auto">
            <a:xfrm>
              <a:off x="7012200" y="2636149"/>
              <a:ext cx="1037144" cy="643766"/>
            </a:xfrm>
            <a:prstGeom prst="rect">
              <a:avLst/>
            </a:prstGeom>
            <a:solidFill>
              <a:schemeClr val="bg1"/>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90000"/>
                </a:lnSpc>
              </a:pPr>
              <a:r>
                <a:rPr kumimoji="1" lang="en-US" altLang="zh-CN" sz="2000" b="1" dirty="0">
                  <a:solidFill>
                    <a:srgbClr val="000099"/>
                  </a:solidFill>
                  <a:latin typeface="+mn-lt"/>
                  <a:ea typeface="黑体" pitchFamily="2" charset="-122"/>
                </a:rPr>
                <a:t>host-id</a:t>
              </a:r>
            </a:p>
            <a:p>
              <a:pPr algn="ctr" defTabSz="762000">
                <a:lnSpc>
                  <a:spcPct val="90000"/>
                </a:lnSpc>
              </a:pPr>
              <a:r>
                <a:rPr kumimoji="1" lang="en-US" altLang="zh-CN" sz="2000" b="1" dirty="0">
                  <a:solidFill>
                    <a:srgbClr val="000099"/>
                  </a:solidFill>
                  <a:latin typeface="+mn-lt"/>
                  <a:ea typeface="黑体" pitchFamily="2" charset="-122"/>
                </a:rPr>
                <a:t>16 </a:t>
              </a:r>
              <a:r>
                <a:rPr kumimoji="1" lang="zh-CN" altLang="en-US" sz="2000" b="1" dirty="0">
                  <a:solidFill>
                    <a:srgbClr val="000099"/>
                  </a:solidFill>
                  <a:latin typeface="+mn-lt"/>
                  <a:ea typeface="黑体" pitchFamily="2" charset="-122"/>
                </a:rPr>
                <a:t>位</a:t>
              </a:r>
            </a:p>
          </p:txBody>
        </p:sp>
        <p:sp>
          <p:nvSpPr>
            <p:cNvPr id="436250" name="Line 26"/>
            <p:cNvSpPr>
              <a:spLocks noChangeShapeType="1"/>
            </p:cNvSpPr>
            <p:nvPr/>
          </p:nvSpPr>
          <p:spPr bwMode="auto">
            <a:xfrm>
              <a:off x="1732137"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51" name="Line 27"/>
            <p:cNvSpPr>
              <a:spLocks noChangeShapeType="1"/>
            </p:cNvSpPr>
            <p:nvPr/>
          </p:nvSpPr>
          <p:spPr bwMode="auto">
            <a:xfrm>
              <a:off x="5553514"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52" name="Line 28"/>
            <p:cNvSpPr>
              <a:spLocks noChangeShapeType="1"/>
            </p:cNvSpPr>
            <p:nvPr/>
          </p:nvSpPr>
          <p:spPr bwMode="auto">
            <a:xfrm>
              <a:off x="9340495" y="262656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53" name="Rectangle 29"/>
            <p:cNvSpPr>
              <a:spLocks noChangeArrowheads="1"/>
            </p:cNvSpPr>
            <p:nvPr/>
          </p:nvSpPr>
          <p:spPr bwMode="auto">
            <a:xfrm>
              <a:off x="437134" y="2151905"/>
              <a:ext cx="121347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B </a:t>
              </a:r>
              <a:r>
                <a:rPr kumimoji="1" lang="zh-CN" altLang="en-US" sz="2000" b="1">
                  <a:solidFill>
                    <a:srgbClr val="0000FF"/>
                  </a:solidFill>
                  <a:latin typeface="+mn-lt"/>
                  <a:ea typeface="黑体" pitchFamily="2" charset="-122"/>
                </a:rPr>
                <a:t>类地址</a:t>
              </a:r>
            </a:p>
          </p:txBody>
        </p:sp>
        <p:sp>
          <p:nvSpPr>
            <p:cNvPr id="436254" name="Line 30"/>
            <p:cNvSpPr>
              <a:spLocks noChangeShapeType="1"/>
            </p:cNvSpPr>
            <p:nvPr/>
          </p:nvSpPr>
          <p:spPr bwMode="auto">
            <a:xfrm>
              <a:off x="5553514" y="2150319"/>
              <a:ext cx="0" cy="4333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55" name="Rectangle 31"/>
            <p:cNvSpPr>
              <a:spLocks noChangeArrowheads="1"/>
            </p:cNvSpPr>
            <p:nvPr/>
          </p:nvSpPr>
          <p:spPr bwMode="auto">
            <a:xfrm>
              <a:off x="437134" y="3364953"/>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C </a:t>
              </a:r>
              <a:r>
                <a:rPr kumimoji="1" lang="zh-CN" altLang="en-US" sz="2000" b="1">
                  <a:solidFill>
                    <a:srgbClr val="0000FF"/>
                  </a:solidFill>
                  <a:latin typeface="+mn-lt"/>
                  <a:ea typeface="黑体" pitchFamily="2" charset="-122"/>
                </a:rPr>
                <a:t>类地址</a:t>
              </a:r>
            </a:p>
          </p:txBody>
        </p:sp>
        <p:sp>
          <p:nvSpPr>
            <p:cNvPr id="436256" name="Rectangle 32"/>
            <p:cNvSpPr>
              <a:spLocks noChangeArrowheads="1"/>
            </p:cNvSpPr>
            <p:nvPr/>
          </p:nvSpPr>
          <p:spPr bwMode="auto">
            <a:xfrm>
              <a:off x="2086414" y="3384003"/>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0</a:t>
              </a:r>
            </a:p>
          </p:txBody>
        </p:sp>
        <p:sp>
          <p:nvSpPr>
            <p:cNvPr id="436257" name="Rectangle 33"/>
            <p:cNvSpPr>
              <a:spLocks noChangeArrowheads="1"/>
            </p:cNvSpPr>
            <p:nvPr/>
          </p:nvSpPr>
          <p:spPr bwMode="auto">
            <a:xfrm>
              <a:off x="1666786" y="3376066"/>
              <a:ext cx="52625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58" name="Rectangle 34"/>
            <p:cNvSpPr>
              <a:spLocks noChangeArrowheads="1"/>
            </p:cNvSpPr>
            <p:nvPr/>
          </p:nvSpPr>
          <p:spPr bwMode="auto">
            <a:xfrm>
              <a:off x="1878319" y="3384003"/>
              <a:ext cx="52281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59" name="Line 35"/>
            <p:cNvSpPr>
              <a:spLocks noChangeShapeType="1"/>
            </p:cNvSpPr>
            <p:nvPr/>
          </p:nvSpPr>
          <p:spPr bwMode="auto">
            <a:xfrm>
              <a:off x="2473367" y="3353842"/>
              <a:ext cx="0" cy="43973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0" name="Line 36"/>
            <p:cNvSpPr>
              <a:spLocks noChangeShapeType="1"/>
            </p:cNvSpPr>
            <p:nvPr/>
          </p:nvSpPr>
          <p:spPr bwMode="auto">
            <a:xfrm>
              <a:off x="7505477" y="3349079"/>
              <a:ext cx="0" cy="4413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1" name="Line 37"/>
            <p:cNvSpPr>
              <a:spLocks noChangeShapeType="1"/>
            </p:cNvSpPr>
            <p:nvPr/>
          </p:nvSpPr>
          <p:spPr bwMode="auto">
            <a:xfrm>
              <a:off x="7510637" y="4011066"/>
              <a:ext cx="182985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36262" name="Group 38"/>
            <p:cNvGrpSpPr>
              <a:grpSpLocks/>
            </p:cNvGrpSpPr>
            <p:nvPr/>
          </p:nvGrpSpPr>
          <p:grpSpPr bwMode="auto">
            <a:xfrm>
              <a:off x="7940583" y="3820568"/>
              <a:ext cx="1073762" cy="643240"/>
              <a:chOff x="2832" y="3024"/>
              <a:chExt cx="430" cy="381"/>
            </a:xfrm>
          </p:grpSpPr>
          <p:sp>
            <p:nvSpPr>
              <p:cNvPr id="436263"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64" name="Rectangle 40"/>
              <p:cNvSpPr>
                <a:spLocks noChangeArrowheads="1"/>
              </p:cNvSpPr>
              <p:nvPr/>
            </p:nvSpPr>
            <p:spPr bwMode="auto">
              <a:xfrm>
                <a:off x="2847" y="3024"/>
                <a:ext cx="415" cy="3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host-id</a:t>
                </a:r>
              </a:p>
              <a:p>
                <a:pPr algn="ctr" defTabSz="762000" eaLnBrk="0" hangingPunct="0">
                  <a:lnSpc>
                    <a:spcPct val="90000"/>
                  </a:lnSpc>
                </a:pPr>
                <a:r>
                  <a:rPr kumimoji="1" lang="en-US" altLang="zh-CN" sz="2000" b="1" dirty="0">
                    <a:solidFill>
                      <a:srgbClr val="000099"/>
                    </a:solidFill>
                    <a:latin typeface="+mn-lt"/>
                    <a:ea typeface="黑体" pitchFamily="2" charset="-122"/>
                  </a:rPr>
                  <a:t>8 </a:t>
                </a:r>
                <a:r>
                  <a:rPr kumimoji="1" lang="zh-CN" altLang="en-US" sz="2000" b="1" dirty="0">
                    <a:solidFill>
                      <a:srgbClr val="000099"/>
                    </a:solidFill>
                    <a:latin typeface="+mn-lt"/>
                    <a:ea typeface="黑体" pitchFamily="2" charset="-122"/>
                  </a:rPr>
                  <a:t>位</a:t>
                </a:r>
              </a:p>
            </p:txBody>
          </p:sp>
        </p:grpSp>
        <p:sp>
          <p:nvSpPr>
            <p:cNvPr id="436265" name="Line 41"/>
            <p:cNvSpPr>
              <a:spLocks noChangeShapeType="1"/>
            </p:cNvSpPr>
            <p:nvPr/>
          </p:nvSpPr>
          <p:spPr bwMode="auto">
            <a:xfrm>
              <a:off x="1732137" y="385707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FF"/>
                </a:solidFill>
                <a:latin typeface="+mn-lt"/>
                <a:ea typeface="黑体" pitchFamily="2" charset="-122"/>
              </a:endParaRPr>
            </a:p>
          </p:txBody>
        </p:sp>
        <p:sp>
          <p:nvSpPr>
            <p:cNvPr id="436266" name="Line 42"/>
            <p:cNvSpPr>
              <a:spLocks noChangeShapeType="1"/>
            </p:cNvSpPr>
            <p:nvPr/>
          </p:nvSpPr>
          <p:spPr bwMode="auto">
            <a:xfrm>
              <a:off x="7510637" y="386025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67" name="Line 43"/>
            <p:cNvSpPr>
              <a:spLocks noChangeShapeType="1"/>
            </p:cNvSpPr>
            <p:nvPr/>
          </p:nvSpPr>
          <p:spPr bwMode="auto">
            <a:xfrm>
              <a:off x="9340495" y="384120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36268" name="Rectangle 44"/>
            <p:cNvSpPr>
              <a:spLocks noChangeArrowheads="1"/>
            </p:cNvSpPr>
            <p:nvPr/>
          </p:nvSpPr>
          <p:spPr bwMode="auto">
            <a:xfrm>
              <a:off x="1725258" y="4582716"/>
              <a:ext cx="7656513" cy="444500"/>
            </a:xfrm>
            <a:prstGeom prst="rect">
              <a:avLst/>
            </a:prstGeom>
            <a:solidFill>
              <a:srgbClr val="66FFFF"/>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69" name="Rectangle 45"/>
            <p:cNvSpPr>
              <a:spLocks noChangeArrowheads="1"/>
            </p:cNvSpPr>
            <p:nvPr/>
          </p:nvSpPr>
          <p:spPr bwMode="auto">
            <a:xfrm>
              <a:off x="416496" y="4593828"/>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D </a:t>
              </a:r>
              <a:r>
                <a:rPr kumimoji="1" lang="zh-CN" altLang="en-US" sz="2000" b="1">
                  <a:solidFill>
                    <a:srgbClr val="0000FF"/>
                  </a:solidFill>
                  <a:latin typeface="+mn-lt"/>
                  <a:ea typeface="黑体" pitchFamily="2" charset="-122"/>
                </a:rPr>
                <a:t>类地址</a:t>
              </a:r>
            </a:p>
          </p:txBody>
        </p:sp>
        <p:sp>
          <p:nvSpPr>
            <p:cNvPr id="436270" name="Line 46"/>
            <p:cNvSpPr>
              <a:spLocks noChangeShapeType="1"/>
            </p:cNvSpPr>
            <p:nvPr/>
          </p:nvSpPr>
          <p:spPr bwMode="auto">
            <a:xfrm>
              <a:off x="2571395" y="459065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71" name="Rectangle 47"/>
            <p:cNvSpPr>
              <a:spLocks noChangeArrowheads="1"/>
            </p:cNvSpPr>
            <p:nvPr/>
          </p:nvSpPr>
          <p:spPr bwMode="auto">
            <a:xfrm>
              <a:off x="1656466" y="4581128"/>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0</a:t>
              </a:r>
            </a:p>
          </p:txBody>
        </p:sp>
        <p:sp>
          <p:nvSpPr>
            <p:cNvPr id="436272" name="Rectangle 48"/>
            <p:cNvSpPr>
              <a:spLocks noChangeArrowheads="1"/>
            </p:cNvSpPr>
            <p:nvPr/>
          </p:nvSpPr>
          <p:spPr bwMode="auto">
            <a:xfrm>
              <a:off x="4724575" y="4611292"/>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多 播 地 址</a:t>
              </a:r>
            </a:p>
          </p:txBody>
        </p:sp>
        <p:sp>
          <p:nvSpPr>
            <p:cNvPr id="436273" name="Rectangle 49"/>
            <p:cNvSpPr>
              <a:spLocks noChangeArrowheads="1"/>
            </p:cNvSpPr>
            <p:nvPr/>
          </p:nvSpPr>
          <p:spPr bwMode="auto">
            <a:xfrm>
              <a:off x="1733857" y="5549503"/>
              <a:ext cx="7641035" cy="444500"/>
            </a:xfrm>
            <a:prstGeom prst="rect">
              <a:avLst/>
            </a:prstGeom>
            <a:solidFill>
              <a:srgbClr val="66FFFF"/>
            </a:solidFill>
            <a:ln w="2540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436274" name="Rectangle 50"/>
            <p:cNvSpPr>
              <a:spLocks noChangeArrowheads="1"/>
            </p:cNvSpPr>
            <p:nvPr/>
          </p:nvSpPr>
          <p:spPr bwMode="auto">
            <a:xfrm>
              <a:off x="456052" y="5559029"/>
              <a:ext cx="12166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FF"/>
                  </a:solidFill>
                  <a:latin typeface="+mn-lt"/>
                  <a:ea typeface="黑体" pitchFamily="2" charset="-122"/>
                </a:rPr>
                <a:t>E </a:t>
              </a:r>
              <a:r>
                <a:rPr kumimoji="1" lang="zh-CN" altLang="en-US" sz="2000" b="1">
                  <a:solidFill>
                    <a:srgbClr val="0000FF"/>
                  </a:solidFill>
                  <a:latin typeface="+mn-lt"/>
                  <a:ea typeface="黑体" pitchFamily="2" charset="-122"/>
                </a:rPr>
                <a:t>类地址</a:t>
              </a:r>
            </a:p>
          </p:txBody>
        </p:sp>
        <p:sp>
          <p:nvSpPr>
            <p:cNvPr id="436275" name="Rectangle 51"/>
            <p:cNvSpPr>
              <a:spLocks noChangeArrowheads="1"/>
            </p:cNvSpPr>
            <p:nvPr/>
          </p:nvSpPr>
          <p:spPr bwMode="auto">
            <a:xfrm>
              <a:off x="4134686" y="5570141"/>
              <a:ext cx="24125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 为 今 后 使 用</a:t>
              </a:r>
            </a:p>
          </p:txBody>
        </p:sp>
        <p:sp>
          <p:nvSpPr>
            <p:cNvPr id="436276" name="Line 52"/>
            <p:cNvSpPr>
              <a:spLocks noChangeShapeType="1"/>
            </p:cNvSpPr>
            <p:nvPr/>
          </p:nvSpPr>
          <p:spPr bwMode="auto">
            <a:xfrm>
              <a:off x="2595472" y="5574904"/>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6277" name="Rectangle 53"/>
            <p:cNvSpPr>
              <a:spLocks noChangeArrowheads="1"/>
            </p:cNvSpPr>
            <p:nvPr/>
          </p:nvSpPr>
          <p:spPr bwMode="auto">
            <a:xfrm>
              <a:off x="1656466" y="5555853"/>
              <a:ext cx="8592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r>
                <a:rPr kumimoji="1" lang="en-US" altLang="zh-CN"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p>
          </p:txBody>
        </p:sp>
        <p:sp>
          <p:nvSpPr>
            <p:cNvPr id="436278" name="Rectangle 54"/>
            <p:cNvSpPr>
              <a:spLocks noChangeArrowheads="1"/>
            </p:cNvSpPr>
            <p:nvPr/>
          </p:nvSpPr>
          <p:spPr bwMode="auto">
            <a:xfrm>
              <a:off x="1861122" y="213603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0</a:t>
              </a:r>
            </a:p>
          </p:txBody>
        </p:sp>
        <p:sp>
          <p:nvSpPr>
            <p:cNvPr id="436279" name="Rectangle 55"/>
            <p:cNvSpPr>
              <a:spLocks noChangeArrowheads="1"/>
            </p:cNvSpPr>
            <p:nvPr/>
          </p:nvSpPr>
          <p:spPr bwMode="auto">
            <a:xfrm>
              <a:off x="1653027" y="2136030"/>
              <a:ext cx="52453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solidFill>
                    <a:srgbClr val="000099"/>
                  </a:solidFill>
                  <a:latin typeface="+mn-lt"/>
                  <a:ea typeface="黑体" pitchFamily="2" charset="-122"/>
                </a:rPr>
                <a:t>1</a:t>
              </a:r>
            </a:p>
          </p:txBody>
        </p:sp>
        <p:sp>
          <p:nvSpPr>
            <p:cNvPr id="436280" name="Line 56"/>
            <p:cNvSpPr>
              <a:spLocks noChangeShapeType="1"/>
            </p:cNvSpPr>
            <p:nvPr/>
          </p:nvSpPr>
          <p:spPr bwMode="auto">
            <a:xfrm>
              <a:off x="2249794" y="2132856"/>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59" name="AutoShape 61"/>
          <p:cNvSpPr>
            <a:spLocks noChangeArrowheads="1"/>
          </p:cNvSpPr>
          <p:nvPr/>
        </p:nvSpPr>
        <p:spPr bwMode="auto">
          <a:xfrm>
            <a:off x="1676798" y="2889378"/>
            <a:ext cx="7410582" cy="705744"/>
          </a:xfrm>
          <a:prstGeom prst="wedgeRoundRectCallout">
            <a:avLst>
              <a:gd name="adj1" fmla="val 32353"/>
              <a:gd name="adj2" fmla="val 363947"/>
              <a:gd name="adj3" fmla="val 16667"/>
            </a:avLst>
          </a:prstGeom>
          <a:solidFill>
            <a:srgbClr val="66FF66"/>
          </a:solidFill>
          <a:ln w="9525">
            <a:solidFill>
              <a:schemeClr val="tx1"/>
            </a:solidFill>
            <a:miter lim="800000"/>
            <a:headEnd/>
            <a:tailEnd/>
          </a:ln>
          <a:effectLst/>
          <a:extLst/>
        </p:spPr>
        <p:txBody>
          <a:bodyPr anchor="ctr"/>
          <a:lstStyle/>
          <a:p>
            <a:pPr algn="ctr"/>
            <a:r>
              <a:rPr lang="en-US" altLang="zh-CN" sz="2400" b="1" dirty="0" smtClean="0">
                <a:solidFill>
                  <a:srgbClr val="000066"/>
                </a:solidFill>
                <a:latin typeface="+mn-lt"/>
                <a:ea typeface="黑体" pitchFamily="2" charset="-122"/>
              </a:rPr>
              <a:t>E </a:t>
            </a:r>
            <a:r>
              <a:rPr lang="zh-CN" altLang="en-US" sz="2400" b="1" dirty="0">
                <a:solidFill>
                  <a:srgbClr val="000066"/>
                </a:solidFill>
                <a:latin typeface="+mn-lt"/>
                <a:ea typeface="黑体" pitchFamily="2" charset="-122"/>
              </a:rPr>
              <a:t>类</a:t>
            </a:r>
            <a:r>
              <a:rPr lang="zh-CN" altLang="en-US" sz="2400" b="1" dirty="0" smtClean="0">
                <a:solidFill>
                  <a:srgbClr val="000066"/>
                </a:solidFill>
                <a:latin typeface="+mn-lt"/>
                <a:ea typeface="黑体" pitchFamily="2" charset="-122"/>
              </a:rPr>
              <a:t>地址保留为今后使用</a:t>
            </a:r>
            <a:endParaRPr lang="zh-CN" altLang="en-US" sz="2400" b="1" dirty="0">
              <a:solidFill>
                <a:srgbClr val="000066"/>
              </a:solidFill>
              <a:latin typeface="+mn-lt"/>
              <a:ea typeface="黑体" pitchFamily="2" charset="-122"/>
            </a:endParaRPr>
          </a:p>
        </p:txBody>
      </p:sp>
    </p:spTree>
    <p:extLst>
      <p:ext uri="{BB962C8B-B14F-4D97-AF65-F5344CB8AC3E}">
        <p14:creationId xmlns:p14="http://schemas.microsoft.com/office/powerpoint/2010/main" val="42823223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algn="ctr"/>
            <a:r>
              <a:rPr lang="zh-CN" altLang="en-US"/>
              <a:t>点分十进制记法 </a:t>
            </a:r>
          </a:p>
        </p:txBody>
      </p:sp>
      <p:grpSp>
        <p:nvGrpSpPr>
          <p:cNvPr id="31" name="Group 3"/>
          <p:cNvGrpSpPr>
            <a:grpSpLocks/>
          </p:cNvGrpSpPr>
          <p:nvPr/>
        </p:nvGrpSpPr>
        <p:grpSpPr bwMode="auto">
          <a:xfrm>
            <a:off x="413768" y="1371601"/>
            <a:ext cx="8770938" cy="830263"/>
            <a:chOff x="122" y="1142"/>
            <a:chExt cx="5525" cy="523"/>
          </a:xfrm>
        </p:grpSpPr>
        <p:sp>
          <p:nvSpPr>
            <p:cNvPr id="32" name="Rectangle 4"/>
            <p:cNvSpPr>
              <a:spLocks noChangeArrowheads="1"/>
            </p:cNvSpPr>
            <p:nvPr/>
          </p:nvSpPr>
          <p:spPr bwMode="auto">
            <a:xfrm>
              <a:off x="2134" y="1217"/>
              <a:ext cx="3513" cy="410"/>
            </a:xfrm>
            <a:prstGeom prst="rect">
              <a:avLst/>
            </a:prstGeom>
            <a:solidFill>
              <a:srgbClr val="FFFF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rPr>
                <a:t>10000000000010110000001100011111 </a:t>
              </a:r>
            </a:p>
          </p:txBody>
        </p:sp>
        <p:sp>
          <p:nvSpPr>
            <p:cNvPr id="33" name="Text Box 5"/>
            <p:cNvSpPr txBox="1">
              <a:spLocks noChangeArrowheads="1"/>
            </p:cNvSpPr>
            <p:nvPr/>
          </p:nvSpPr>
          <p:spPr bwMode="auto">
            <a:xfrm>
              <a:off x="122" y="1142"/>
              <a:ext cx="1965"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ysClr val="windowText" lastClr="000000"/>
                  </a:solidFill>
                  <a:effectLst/>
                  <a:uLnTx/>
                  <a:uFillTx/>
                  <a:latin typeface="+mn-lt"/>
                  <a:ea typeface="黑体" pitchFamily="2" charset="-122"/>
                </a:rPr>
                <a:t>机器中存放的 </a:t>
              </a:r>
              <a:r>
                <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rPr>
                <a:t>IP </a:t>
              </a:r>
              <a:r>
                <a:rPr kumimoji="0" lang="zh-CN" altLang="en-US" sz="2400" b="1" i="0" u="none" strike="noStrike" kern="0" cap="none" spc="0" normalizeH="0" baseline="0" noProof="0" dirty="0">
                  <a:ln>
                    <a:noFill/>
                  </a:ln>
                  <a:solidFill>
                    <a:sysClr val="windowText" lastClr="000000"/>
                  </a:solidFill>
                  <a:effectLst/>
                  <a:uLnTx/>
                  <a:uFillTx/>
                  <a:latin typeface="+mn-lt"/>
                  <a:ea typeface="黑体" pitchFamily="2" charset="-122"/>
                </a:rPr>
                <a:t>地址</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ysClr val="windowText" lastClr="000000"/>
                  </a:solidFill>
                  <a:effectLst/>
                  <a:uLnTx/>
                  <a:uFillTx/>
                  <a:latin typeface="+mn-lt"/>
                  <a:ea typeface="黑体" pitchFamily="2" charset="-122"/>
                </a:rPr>
                <a:t>是 </a:t>
              </a:r>
              <a:r>
                <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rPr>
                <a:t>32 </a:t>
              </a:r>
              <a:r>
                <a:rPr kumimoji="0" lang="zh-CN" altLang="en-US" sz="2400" b="1" i="0" u="none" strike="noStrike" kern="0" cap="none" spc="0" normalizeH="0" baseline="0" noProof="0" dirty="0" smtClean="0">
                  <a:ln>
                    <a:noFill/>
                  </a:ln>
                  <a:solidFill>
                    <a:sysClr val="windowText" lastClr="000000"/>
                  </a:solidFill>
                  <a:effectLst/>
                  <a:uLnTx/>
                  <a:uFillTx/>
                  <a:latin typeface="+mn-lt"/>
                  <a:ea typeface="黑体" pitchFamily="2" charset="-122"/>
                </a:rPr>
                <a:t>位二进制代码</a:t>
              </a:r>
              <a:endParaRPr kumimoji="0" lang="zh-CN" altLang="en-US" sz="2400" b="1" i="0" u="none" strike="noStrike" kern="0" cap="none" spc="0" normalizeH="0" baseline="0" noProof="0" dirty="0">
                <a:ln>
                  <a:noFill/>
                </a:ln>
                <a:solidFill>
                  <a:sysClr val="windowText" lastClr="000000"/>
                </a:solidFill>
                <a:effectLst/>
                <a:uLnTx/>
                <a:uFillTx/>
                <a:latin typeface="+mn-lt"/>
                <a:ea typeface="黑体" pitchFamily="2" charset="-122"/>
              </a:endParaRPr>
            </a:p>
          </p:txBody>
        </p:sp>
      </p:grpSp>
      <p:grpSp>
        <p:nvGrpSpPr>
          <p:cNvPr id="34" name="Group 6"/>
          <p:cNvGrpSpPr>
            <a:grpSpLocks/>
          </p:cNvGrpSpPr>
          <p:nvPr/>
        </p:nvGrpSpPr>
        <p:grpSpPr bwMode="auto">
          <a:xfrm>
            <a:off x="472505" y="2759077"/>
            <a:ext cx="9056690" cy="593726"/>
            <a:chOff x="128" y="1738"/>
            <a:chExt cx="5705" cy="374"/>
          </a:xfrm>
        </p:grpSpPr>
        <p:sp>
          <p:nvSpPr>
            <p:cNvPr id="35" name="Text Box 7"/>
            <p:cNvSpPr txBox="1">
              <a:spLocks noChangeArrowheads="1"/>
            </p:cNvSpPr>
            <p:nvPr/>
          </p:nvSpPr>
          <p:spPr bwMode="auto">
            <a:xfrm>
              <a:off x="2056" y="1738"/>
              <a:ext cx="377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mn-lt"/>
                  <a:ea typeface="黑体" pitchFamily="2" charset="-122"/>
                </a:rPr>
                <a:t>10000000 00001011 00000011 </a:t>
              </a:r>
              <a:r>
                <a:rPr lang="en-US" altLang="zh-CN" sz="2400" b="1" dirty="0" smtClean="0">
                  <a:latin typeface="+mn-lt"/>
                  <a:ea typeface="黑体" pitchFamily="2" charset="-122"/>
                </a:rPr>
                <a:t> 00011111 </a:t>
              </a:r>
              <a:endParaRPr lang="en-US" altLang="zh-CN" sz="2400" b="1" dirty="0">
                <a:latin typeface="+mn-lt"/>
                <a:ea typeface="黑体" pitchFamily="2" charset="-122"/>
              </a:endParaRPr>
            </a:p>
          </p:txBody>
        </p:sp>
        <p:sp>
          <p:nvSpPr>
            <p:cNvPr id="36" name="Text Box 8"/>
            <p:cNvSpPr txBox="1">
              <a:spLocks noChangeArrowheads="1"/>
            </p:cNvSpPr>
            <p:nvPr/>
          </p:nvSpPr>
          <p:spPr bwMode="auto">
            <a:xfrm>
              <a:off x="128" y="1744"/>
              <a:ext cx="170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b="1" dirty="0">
                  <a:solidFill>
                    <a:srgbClr val="0000FF"/>
                  </a:solidFill>
                  <a:latin typeface="+mn-lt"/>
                  <a:ea typeface="黑体" pitchFamily="2" charset="-122"/>
                </a:rPr>
                <a:t>每 </a:t>
              </a:r>
              <a:r>
                <a:rPr lang="en-US" altLang="zh-CN" sz="3200" b="1" dirty="0">
                  <a:solidFill>
                    <a:srgbClr val="0000FF"/>
                  </a:solidFill>
                  <a:latin typeface="+mn-lt"/>
                  <a:ea typeface="黑体" pitchFamily="2" charset="-122"/>
                </a:rPr>
                <a:t>8 </a:t>
              </a:r>
              <a:r>
                <a:rPr lang="zh-CN" altLang="en-US" sz="3200" b="1" dirty="0">
                  <a:solidFill>
                    <a:srgbClr val="0000FF"/>
                  </a:solidFill>
                  <a:latin typeface="+mn-lt"/>
                  <a:ea typeface="黑体" pitchFamily="2" charset="-122"/>
                </a:rPr>
                <a:t>位为一组</a:t>
              </a:r>
            </a:p>
          </p:txBody>
        </p:sp>
      </p:grpSp>
      <p:sp>
        <p:nvSpPr>
          <p:cNvPr id="37" name="Text Box 9"/>
          <p:cNvSpPr txBox="1">
            <a:spLocks noChangeArrowheads="1"/>
          </p:cNvSpPr>
          <p:nvPr/>
        </p:nvSpPr>
        <p:spPr bwMode="auto">
          <a:xfrm>
            <a:off x="389954" y="4889500"/>
            <a:ext cx="296908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mn-lt"/>
                <a:ea typeface="黑体" pitchFamily="2" charset="-122"/>
              </a:rPr>
              <a:t>采用点分十进制记法</a:t>
            </a:r>
          </a:p>
          <a:p>
            <a:r>
              <a:rPr lang="zh-CN" altLang="en-US" sz="2400" b="1" dirty="0">
                <a:latin typeface="+mn-lt"/>
                <a:ea typeface="黑体" pitchFamily="2" charset="-122"/>
              </a:rPr>
              <a:t>则进一步提高可读性</a:t>
            </a:r>
          </a:p>
        </p:txBody>
      </p:sp>
      <p:sp>
        <p:nvSpPr>
          <p:cNvPr id="38" name="Text Box 10"/>
          <p:cNvSpPr txBox="1">
            <a:spLocks noChangeArrowheads="1"/>
          </p:cNvSpPr>
          <p:nvPr/>
        </p:nvSpPr>
        <p:spPr bwMode="auto">
          <a:xfrm>
            <a:off x="5146104" y="5029200"/>
            <a:ext cx="2749471" cy="646331"/>
          </a:xfrm>
          <a:prstGeom prst="rect">
            <a:avLst/>
          </a:prstGeom>
          <a:solidFill>
            <a:srgbClr val="FF66CC"/>
          </a:solidFill>
          <a:ln w="19050">
            <a:solidFill>
              <a:srgbClr val="000000"/>
            </a:solidFill>
            <a:miter lim="800000"/>
            <a:headEnd/>
            <a:tailEnd/>
          </a:ln>
          <a:effectLs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a:ln>
                  <a:noFill/>
                </a:ln>
                <a:solidFill>
                  <a:sysClr val="windowText" lastClr="000000"/>
                </a:solidFill>
                <a:effectLst/>
                <a:uLnTx/>
                <a:uFillTx/>
                <a:latin typeface="+mn-lt"/>
                <a:ea typeface="黑体" pitchFamily="2" charset="-122"/>
              </a:rPr>
              <a:t>128.11.3.31 </a:t>
            </a:r>
          </a:p>
        </p:txBody>
      </p:sp>
      <p:sp>
        <p:nvSpPr>
          <p:cNvPr id="39" name="AutoShape 11"/>
          <p:cNvSpPr>
            <a:spLocks/>
          </p:cNvSpPr>
          <p:nvPr/>
        </p:nvSpPr>
        <p:spPr bwMode="auto">
          <a:xfrm rot="-5400000">
            <a:off x="4164235" y="2683670"/>
            <a:ext cx="244475" cy="1198562"/>
          </a:xfrm>
          <a:prstGeom prst="leftBrace">
            <a:avLst>
              <a:gd name="adj1" fmla="val 40855"/>
              <a:gd name="adj2" fmla="val 50000"/>
            </a:avLst>
          </a:prstGeom>
          <a:noFill/>
          <a:ln w="28575">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0" name="AutoShape 12"/>
          <p:cNvSpPr>
            <a:spLocks/>
          </p:cNvSpPr>
          <p:nvPr/>
        </p:nvSpPr>
        <p:spPr bwMode="auto">
          <a:xfrm rot="-5400000">
            <a:off x="5593779" y="2668588"/>
            <a:ext cx="274637" cy="1258888"/>
          </a:xfrm>
          <a:prstGeom prst="leftBrace">
            <a:avLst>
              <a:gd name="adj1" fmla="val 38199"/>
              <a:gd name="adj2" fmla="val 50000"/>
            </a:avLst>
          </a:prstGeom>
          <a:noFill/>
          <a:ln w="28575">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1" name="AutoShape 13"/>
          <p:cNvSpPr>
            <a:spLocks/>
          </p:cNvSpPr>
          <p:nvPr/>
        </p:nvSpPr>
        <p:spPr bwMode="auto">
          <a:xfrm rot="-5400000">
            <a:off x="7039991" y="2700338"/>
            <a:ext cx="244475" cy="1250950"/>
          </a:xfrm>
          <a:prstGeom prst="leftBrace">
            <a:avLst>
              <a:gd name="adj1" fmla="val 42641"/>
              <a:gd name="adj2" fmla="val 50000"/>
            </a:avLst>
          </a:prstGeom>
          <a:noFill/>
          <a:ln w="28575">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2" name="AutoShape 14"/>
          <p:cNvSpPr>
            <a:spLocks/>
          </p:cNvSpPr>
          <p:nvPr/>
        </p:nvSpPr>
        <p:spPr bwMode="auto">
          <a:xfrm rot="-5400000">
            <a:off x="8510811" y="2661444"/>
            <a:ext cx="228600" cy="1341437"/>
          </a:xfrm>
          <a:prstGeom prst="leftBrace">
            <a:avLst>
              <a:gd name="adj1" fmla="val 48900"/>
              <a:gd name="adj2" fmla="val 50000"/>
            </a:avLst>
          </a:prstGeom>
          <a:noFill/>
          <a:ln w="28575">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3" name="Text Box 15"/>
          <p:cNvSpPr txBox="1">
            <a:spLocks noChangeArrowheads="1"/>
          </p:cNvSpPr>
          <p:nvPr/>
        </p:nvSpPr>
        <p:spPr bwMode="auto">
          <a:xfrm>
            <a:off x="3800872" y="3636963"/>
            <a:ext cx="55453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dirty="0">
                <a:latin typeface="+mn-lt"/>
                <a:ea typeface="黑体" pitchFamily="2" charset="-122"/>
              </a:rPr>
              <a:t>128 </a:t>
            </a:r>
            <a:r>
              <a:rPr lang="en-US" altLang="zh-CN" b="1" dirty="0">
                <a:latin typeface="+mn-lt"/>
                <a:ea typeface="黑体" pitchFamily="2" charset="-122"/>
              </a:rPr>
              <a:t>      </a:t>
            </a:r>
            <a:r>
              <a:rPr lang="en-US" altLang="zh-CN" sz="3600" b="1" dirty="0">
                <a:latin typeface="+mn-lt"/>
                <a:ea typeface="黑体" pitchFamily="2" charset="-122"/>
              </a:rPr>
              <a:t>  </a:t>
            </a:r>
            <a:r>
              <a:rPr lang="en-US" altLang="zh-CN" sz="3600" b="1" dirty="0" smtClean="0">
                <a:latin typeface="+mn-lt"/>
                <a:ea typeface="黑体" pitchFamily="2" charset="-122"/>
              </a:rPr>
              <a:t>11         </a:t>
            </a:r>
            <a:r>
              <a:rPr lang="en-US" altLang="zh-CN" sz="3600" b="1" dirty="0">
                <a:latin typeface="+mn-lt"/>
                <a:ea typeface="黑体" pitchFamily="2" charset="-122"/>
              </a:rPr>
              <a:t>3         </a:t>
            </a:r>
            <a:r>
              <a:rPr lang="en-US" altLang="zh-CN" sz="3600" b="1" dirty="0" smtClean="0">
                <a:latin typeface="+mn-lt"/>
                <a:ea typeface="黑体" pitchFamily="2" charset="-122"/>
              </a:rPr>
              <a:t>31 </a:t>
            </a:r>
            <a:endParaRPr lang="en-US" altLang="zh-CN" sz="3600" b="1" dirty="0">
              <a:latin typeface="+mn-lt"/>
              <a:ea typeface="黑体" pitchFamily="2" charset="-122"/>
            </a:endParaRPr>
          </a:p>
        </p:txBody>
      </p:sp>
      <p:grpSp>
        <p:nvGrpSpPr>
          <p:cNvPr id="44" name="Group 16"/>
          <p:cNvGrpSpPr>
            <a:grpSpLocks/>
          </p:cNvGrpSpPr>
          <p:nvPr/>
        </p:nvGrpSpPr>
        <p:grpSpPr bwMode="auto">
          <a:xfrm>
            <a:off x="4382517" y="4154488"/>
            <a:ext cx="4141787" cy="876300"/>
            <a:chOff x="2665" y="2895"/>
            <a:chExt cx="2609" cy="552"/>
          </a:xfrm>
        </p:grpSpPr>
        <p:sp>
          <p:nvSpPr>
            <p:cNvPr id="45" name="Line 17"/>
            <p:cNvSpPr>
              <a:spLocks noChangeShapeType="1"/>
            </p:cNvSpPr>
            <p:nvPr/>
          </p:nvSpPr>
          <p:spPr bwMode="auto">
            <a:xfrm>
              <a:off x="2665" y="2922"/>
              <a:ext cx="756" cy="508"/>
            </a:xfrm>
            <a:prstGeom prst="line">
              <a:avLst/>
            </a:prstGeom>
            <a:noFill/>
            <a:ln w="2857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6" name="Line 18"/>
            <p:cNvSpPr>
              <a:spLocks noChangeShapeType="1"/>
            </p:cNvSpPr>
            <p:nvPr/>
          </p:nvSpPr>
          <p:spPr bwMode="auto">
            <a:xfrm flipH="1">
              <a:off x="4393" y="2904"/>
              <a:ext cx="881" cy="543"/>
            </a:xfrm>
            <a:prstGeom prst="line">
              <a:avLst/>
            </a:prstGeom>
            <a:noFill/>
            <a:ln w="2857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7" name="Line 19"/>
            <p:cNvSpPr>
              <a:spLocks noChangeShapeType="1"/>
            </p:cNvSpPr>
            <p:nvPr/>
          </p:nvSpPr>
          <p:spPr bwMode="auto">
            <a:xfrm>
              <a:off x="3496" y="2895"/>
              <a:ext cx="276" cy="543"/>
            </a:xfrm>
            <a:prstGeom prst="line">
              <a:avLst/>
            </a:prstGeom>
            <a:noFill/>
            <a:ln w="2857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48" name="Line 20"/>
            <p:cNvSpPr>
              <a:spLocks noChangeShapeType="1"/>
            </p:cNvSpPr>
            <p:nvPr/>
          </p:nvSpPr>
          <p:spPr bwMode="auto">
            <a:xfrm flipH="1">
              <a:off x="4080" y="2900"/>
              <a:ext cx="319" cy="541"/>
            </a:xfrm>
            <a:prstGeom prst="line">
              <a:avLst/>
            </a:prstGeom>
            <a:noFill/>
            <a:ln w="2857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endParaRPr>
            </a:p>
          </p:txBody>
        </p:sp>
      </p:grpSp>
      <p:sp>
        <p:nvSpPr>
          <p:cNvPr id="49" name="Text Box 21"/>
          <p:cNvSpPr txBox="1">
            <a:spLocks noChangeArrowheads="1"/>
          </p:cNvSpPr>
          <p:nvPr/>
        </p:nvSpPr>
        <p:spPr bwMode="auto">
          <a:xfrm>
            <a:off x="341151" y="3629025"/>
            <a:ext cx="300114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latin typeface="+mn-lt"/>
                <a:ea typeface="黑体" pitchFamily="2" charset="-122"/>
              </a:rPr>
              <a:t>将每 </a:t>
            </a:r>
            <a:r>
              <a:rPr lang="en-US" altLang="zh-CN" sz="2400" b="1" dirty="0">
                <a:latin typeface="+mn-lt"/>
                <a:ea typeface="黑体" pitchFamily="2" charset="-122"/>
              </a:rPr>
              <a:t>8 </a:t>
            </a:r>
            <a:r>
              <a:rPr lang="zh-CN" altLang="en-US" sz="2400" b="1" dirty="0">
                <a:latin typeface="+mn-lt"/>
                <a:ea typeface="黑体" pitchFamily="2" charset="-122"/>
              </a:rPr>
              <a:t>位的二进制数</a:t>
            </a:r>
          </a:p>
          <a:p>
            <a:pPr algn="ctr"/>
            <a:r>
              <a:rPr lang="zh-CN" altLang="en-US" sz="2400" b="1" dirty="0">
                <a:latin typeface="+mn-lt"/>
                <a:ea typeface="黑体" pitchFamily="2" charset="-122"/>
              </a:rPr>
              <a:t>转换为十进制数</a:t>
            </a:r>
          </a:p>
        </p:txBody>
      </p:sp>
      <p:sp>
        <p:nvSpPr>
          <p:cNvPr id="50" name="Line 22"/>
          <p:cNvSpPr>
            <a:spLocks noChangeShapeType="1"/>
          </p:cNvSpPr>
          <p:nvPr/>
        </p:nvSpPr>
        <p:spPr bwMode="auto">
          <a:xfrm>
            <a:off x="3440832" y="5303838"/>
            <a:ext cx="1568450" cy="0"/>
          </a:xfrm>
          <a:prstGeom prst="line">
            <a:avLst/>
          </a:prstGeom>
          <a:noFill/>
          <a:ln w="762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ysClr val="windowText" lastClr="000000"/>
              </a:solidFill>
              <a:effectLst/>
              <a:uLnTx/>
              <a:uFillTx/>
              <a:latin typeface="+mn-lt"/>
              <a:ea typeface="黑体" pitchFamily="2" charset="-122"/>
            </a:endParaRPr>
          </a:p>
        </p:txBody>
      </p:sp>
    </p:spTree>
    <p:extLst>
      <p:ext uri="{BB962C8B-B14F-4D97-AF65-F5344CB8AC3E}">
        <p14:creationId xmlns:p14="http://schemas.microsoft.com/office/powerpoint/2010/main" val="354954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wipe(up)">
                                      <p:cBhvr>
                                        <p:cTn id="29" dur="500"/>
                                        <p:tgtEl>
                                          <p:spTgt spid="44"/>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childTnLst>
                                </p:cTn>
                              </p:par>
                              <p:par>
                                <p:cTn id="32" presetID="22" presetClass="entr" presetSubtype="8"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500"/>
                                        <p:tgtEl>
                                          <p:spTgt spid="50"/>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P spid="39" grpId="0" animBg="1"/>
      <p:bldP spid="40" grpId="0" animBg="1"/>
      <p:bldP spid="41" grpId="0" animBg="1"/>
      <p:bldP spid="42" grpId="0" animBg="1"/>
      <p:bldP spid="43" grpId="0"/>
      <p:bldP spid="49" grpId="0"/>
      <p:bldP spid="5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6" name="Rectangle 2"/>
          <p:cNvSpPr>
            <a:spLocks noGrp="1" noChangeArrowheads="1"/>
          </p:cNvSpPr>
          <p:nvPr>
            <p:ph type="title"/>
          </p:nvPr>
        </p:nvSpPr>
        <p:spPr/>
        <p:txBody>
          <a:bodyPr/>
          <a:lstStyle/>
          <a:p>
            <a:pPr algn="ctr"/>
            <a:r>
              <a:rPr lang="zh-CN" altLang="en-US" dirty="0"/>
              <a:t>点分十进制记法举例</a:t>
            </a:r>
          </a:p>
        </p:txBody>
      </p:sp>
      <p:sp>
        <p:nvSpPr>
          <p:cNvPr id="1245187" name="Text Box 3"/>
          <p:cNvSpPr txBox="1">
            <a:spLocks noChangeArrowheads="1"/>
          </p:cNvSpPr>
          <p:nvPr/>
        </p:nvSpPr>
        <p:spPr bwMode="auto">
          <a:xfrm>
            <a:off x="2564205" y="1531939"/>
            <a:ext cx="24881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dirty="0" smtClean="0">
                <a:latin typeface="+mn-lt"/>
                <a:ea typeface="黑体" pitchFamily="2" charset="-122"/>
              </a:rPr>
              <a:t>32 </a:t>
            </a:r>
            <a:r>
              <a:rPr kumimoji="0" lang="zh-CN" altLang="en-US" sz="2800" b="1" dirty="0" smtClean="0">
                <a:latin typeface="+mn-lt"/>
                <a:ea typeface="黑体" pitchFamily="2" charset="-122"/>
              </a:rPr>
              <a:t>位</a:t>
            </a:r>
            <a:r>
              <a:rPr kumimoji="0" lang="zh-CN" altLang="en-US" sz="2800" b="1" dirty="0">
                <a:latin typeface="+mn-lt"/>
                <a:ea typeface="黑体" pitchFamily="2" charset="-122"/>
              </a:rPr>
              <a:t>二进制数</a:t>
            </a:r>
          </a:p>
        </p:txBody>
      </p:sp>
      <p:sp>
        <p:nvSpPr>
          <p:cNvPr id="1245188" name="Text Box 4"/>
          <p:cNvSpPr txBox="1">
            <a:spLocks noChangeArrowheads="1"/>
          </p:cNvSpPr>
          <p:nvPr/>
        </p:nvSpPr>
        <p:spPr bwMode="auto">
          <a:xfrm>
            <a:off x="7192427" y="1101725"/>
            <a:ext cx="23487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0" lang="zh-CN" altLang="en-US" sz="2800" b="1" dirty="0">
                <a:latin typeface="+mn-lt"/>
                <a:ea typeface="黑体" pitchFamily="2" charset="-122"/>
              </a:rPr>
              <a:t>等价的</a:t>
            </a:r>
          </a:p>
          <a:p>
            <a:pPr algn="ctr" eaLnBrk="0" hangingPunct="0"/>
            <a:r>
              <a:rPr kumimoji="0" lang="zh-CN" altLang="en-US" sz="2800" b="1" dirty="0">
                <a:latin typeface="+mn-lt"/>
                <a:ea typeface="黑体" pitchFamily="2" charset="-122"/>
              </a:rPr>
              <a:t>点分十进制数</a:t>
            </a:r>
          </a:p>
        </p:txBody>
      </p:sp>
      <p:sp>
        <p:nvSpPr>
          <p:cNvPr id="1245189" name="Line 5"/>
          <p:cNvSpPr>
            <a:spLocks noChangeShapeType="1"/>
          </p:cNvSpPr>
          <p:nvPr/>
        </p:nvSpPr>
        <p:spPr bwMode="auto">
          <a:xfrm>
            <a:off x="87711" y="2159000"/>
            <a:ext cx="953108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mn-lt"/>
              <a:ea typeface="黑体" pitchFamily="2" charset="-122"/>
            </a:endParaRPr>
          </a:p>
        </p:txBody>
      </p:sp>
      <p:sp>
        <p:nvSpPr>
          <p:cNvPr id="1245190" name="Text Box 6"/>
          <p:cNvSpPr txBox="1">
            <a:spLocks noChangeArrowheads="1"/>
          </p:cNvSpPr>
          <p:nvPr/>
        </p:nvSpPr>
        <p:spPr bwMode="auto">
          <a:xfrm>
            <a:off x="311151" y="2246313"/>
            <a:ext cx="68552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a:solidFill>
                  <a:srgbClr val="0000CC"/>
                </a:solidFill>
                <a:latin typeface="+mn-lt"/>
                <a:ea typeface="黑体" pitchFamily="2" charset="-122"/>
              </a:rPr>
              <a:t>10000001 00110100 00000110 00000000</a:t>
            </a:r>
          </a:p>
        </p:txBody>
      </p:sp>
      <p:sp>
        <p:nvSpPr>
          <p:cNvPr id="1245191" name="Text Box 7"/>
          <p:cNvSpPr txBox="1">
            <a:spLocks noChangeArrowheads="1"/>
          </p:cNvSpPr>
          <p:nvPr/>
        </p:nvSpPr>
        <p:spPr bwMode="auto">
          <a:xfrm>
            <a:off x="7329264" y="2228851"/>
            <a:ext cx="18854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a:latin typeface="+mn-lt"/>
                <a:ea typeface="黑体" pitchFamily="2" charset="-122"/>
              </a:rPr>
              <a:t>129.52.6.0</a:t>
            </a:r>
          </a:p>
        </p:txBody>
      </p:sp>
      <p:sp>
        <p:nvSpPr>
          <p:cNvPr id="1245192" name="Text Box 8"/>
          <p:cNvSpPr txBox="1">
            <a:spLocks noChangeArrowheads="1"/>
          </p:cNvSpPr>
          <p:nvPr/>
        </p:nvSpPr>
        <p:spPr bwMode="auto">
          <a:xfrm>
            <a:off x="299111" y="2968626"/>
            <a:ext cx="68353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a:solidFill>
                  <a:srgbClr val="0000CC"/>
                </a:solidFill>
                <a:latin typeface="+mn-lt"/>
                <a:ea typeface="黑体" pitchFamily="2" charset="-122"/>
              </a:rPr>
              <a:t>11000000 00000101 00110000 00000011</a:t>
            </a:r>
          </a:p>
        </p:txBody>
      </p:sp>
      <p:sp>
        <p:nvSpPr>
          <p:cNvPr id="1245193" name="Text Box 9"/>
          <p:cNvSpPr txBox="1">
            <a:spLocks noChangeArrowheads="1"/>
          </p:cNvSpPr>
          <p:nvPr/>
        </p:nvSpPr>
        <p:spPr bwMode="auto">
          <a:xfrm>
            <a:off x="7329264" y="2951163"/>
            <a:ext cx="18854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a:latin typeface="+mn-lt"/>
                <a:ea typeface="黑体" pitchFamily="2" charset="-122"/>
              </a:rPr>
              <a:t>192.5.48.3</a:t>
            </a:r>
          </a:p>
        </p:txBody>
      </p:sp>
      <p:sp>
        <p:nvSpPr>
          <p:cNvPr id="1245194" name="Text Box 10"/>
          <p:cNvSpPr txBox="1">
            <a:spLocks noChangeArrowheads="1"/>
          </p:cNvSpPr>
          <p:nvPr/>
        </p:nvSpPr>
        <p:spPr bwMode="auto">
          <a:xfrm>
            <a:off x="299111" y="3743326"/>
            <a:ext cx="68948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dirty="0">
                <a:solidFill>
                  <a:srgbClr val="0000CC"/>
                </a:solidFill>
                <a:latin typeface="+mn-lt"/>
                <a:ea typeface="黑体" pitchFamily="2" charset="-122"/>
              </a:rPr>
              <a:t>00001010 00000010 00000000 00100101</a:t>
            </a:r>
          </a:p>
        </p:txBody>
      </p:sp>
      <p:sp>
        <p:nvSpPr>
          <p:cNvPr id="1245195" name="Text Box 11"/>
          <p:cNvSpPr txBox="1">
            <a:spLocks noChangeArrowheads="1"/>
          </p:cNvSpPr>
          <p:nvPr/>
        </p:nvSpPr>
        <p:spPr bwMode="auto">
          <a:xfrm>
            <a:off x="7329264" y="3725863"/>
            <a:ext cx="16850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a:latin typeface="+mn-lt"/>
                <a:ea typeface="黑体" pitchFamily="2" charset="-122"/>
              </a:rPr>
              <a:t>10.2.0.37</a:t>
            </a:r>
          </a:p>
        </p:txBody>
      </p:sp>
      <p:sp>
        <p:nvSpPr>
          <p:cNvPr id="1245196" name="Text Box 12"/>
          <p:cNvSpPr txBox="1">
            <a:spLocks noChangeArrowheads="1"/>
          </p:cNvSpPr>
          <p:nvPr/>
        </p:nvSpPr>
        <p:spPr bwMode="auto">
          <a:xfrm>
            <a:off x="283634" y="4476751"/>
            <a:ext cx="68750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dirty="0">
                <a:solidFill>
                  <a:srgbClr val="0000CC"/>
                </a:solidFill>
                <a:latin typeface="+mn-lt"/>
                <a:ea typeface="黑体" pitchFamily="2" charset="-122"/>
              </a:rPr>
              <a:t>10000000 00001010 00000010 00000011</a:t>
            </a:r>
          </a:p>
        </p:txBody>
      </p:sp>
      <p:sp>
        <p:nvSpPr>
          <p:cNvPr id="1245197" name="Text Box 13"/>
          <p:cNvSpPr txBox="1">
            <a:spLocks noChangeArrowheads="1"/>
          </p:cNvSpPr>
          <p:nvPr/>
        </p:nvSpPr>
        <p:spPr bwMode="auto">
          <a:xfrm>
            <a:off x="7329264" y="4459288"/>
            <a:ext cx="18854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a:latin typeface="+mn-lt"/>
                <a:ea typeface="黑体" pitchFamily="2" charset="-122"/>
              </a:rPr>
              <a:t>128.10.2.3</a:t>
            </a:r>
          </a:p>
        </p:txBody>
      </p:sp>
      <p:sp>
        <p:nvSpPr>
          <p:cNvPr id="1245198" name="Text Box 14"/>
          <p:cNvSpPr txBox="1">
            <a:spLocks noChangeArrowheads="1"/>
          </p:cNvSpPr>
          <p:nvPr/>
        </p:nvSpPr>
        <p:spPr bwMode="auto">
          <a:xfrm>
            <a:off x="299111" y="5197476"/>
            <a:ext cx="68555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dirty="0">
                <a:solidFill>
                  <a:srgbClr val="0000CC"/>
                </a:solidFill>
                <a:latin typeface="+mn-lt"/>
                <a:ea typeface="黑体" pitchFamily="2" charset="-122"/>
              </a:rPr>
              <a:t>10000000 10000000 11111111 </a:t>
            </a:r>
            <a:r>
              <a:rPr kumimoji="0" lang="en-US" altLang="zh-CN" sz="2800" b="1" dirty="0" smtClean="0">
                <a:solidFill>
                  <a:srgbClr val="0000CC"/>
                </a:solidFill>
                <a:latin typeface="+mn-lt"/>
                <a:ea typeface="黑体" pitchFamily="2" charset="-122"/>
              </a:rPr>
              <a:t> 00000000</a:t>
            </a:r>
            <a:endParaRPr kumimoji="0" lang="en-US" altLang="zh-CN" sz="2800" b="1" dirty="0">
              <a:solidFill>
                <a:srgbClr val="0000CC"/>
              </a:solidFill>
              <a:latin typeface="+mn-lt"/>
              <a:ea typeface="黑体" pitchFamily="2" charset="-122"/>
            </a:endParaRPr>
          </a:p>
        </p:txBody>
      </p:sp>
      <p:sp>
        <p:nvSpPr>
          <p:cNvPr id="1245199" name="Text Box 15"/>
          <p:cNvSpPr txBox="1">
            <a:spLocks noChangeArrowheads="1"/>
          </p:cNvSpPr>
          <p:nvPr/>
        </p:nvSpPr>
        <p:spPr bwMode="auto">
          <a:xfrm>
            <a:off x="7329264" y="5180013"/>
            <a:ext cx="24865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CN" sz="2800" b="1">
                <a:latin typeface="+mn-lt"/>
                <a:ea typeface="黑体" pitchFamily="2" charset="-122"/>
              </a:rPr>
              <a:t>128.128.255.0</a:t>
            </a:r>
          </a:p>
        </p:txBody>
      </p:sp>
    </p:spTree>
    <p:extLst>
      <p:ext uri="{BB962C8B-B14F-4D97-AF65-F5344CB8AC3E}">
        <p14:creationId xmlns:p14="http://schemas.microsoft.com/office/powerpoint/2010/main" val="19624565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ltLang="zh-CN" dirty="0"/>
              <a:t>2. </a:t>
            </a:r>
            <a:r>
              <a:rPr lang="zh-CN" altLang="en-US" dirty="0"/>
              <a:t>常用的三种类别的 </a:t>
            </a:r>
            <a:r>
              <a:rPr lang="en-US" altLang="zh-CN" dirty="0"/>
              <a:t>IP </a:t>
            </a:r>
            <a:r>
              <a:rPr lang="zh-CN" altLang="en-US" dirty="0"/>
              <a:t>地址 </a:t>
            </a:r>
          </a:p>
        </p:txBody>
      </p:sp>
      <p:graphicFrame>
        <p:nvGraphicFramePr>
          <p:cNvPr id="2" name="表格 1"/>
          <p:cNvGraphicFramePr>
            <a:graphicFrameLocks noGrp="1"/>
          </p:cNvGraphicFramePr>
          <p:nvPr>
            <p:extLst>
              <p:ext uri="{D42A27DB-BD31-4B8C-83A1-F6EECF244321}">
                <p14:modId xmlns:p14="http://schemas.microsoft.com/office/powerpoint/2010/main" val="3821424478"/>
              </p:ext>
            </p:extLst>
          </p:nvPr>
        </p:nvGraphicFramePr>
        <p:xfrm>
          <a:off x="416496" y="1988840"/>
          <a:ext cx="9361040" cy="2952328"/>
        </p:xfrm>
        <a:graphic>
          <a:graphicData uri="http://schemas.openxmlformats.org/drawingml/2006/table">
            <a:tbl>
              <a:tblPr>
                <a:tableStyleId>{5C22544A-7EE6-4342-B048-85BDC9FD1C3A}</a:tableStyleId>
              </a:tblPr>
              <a:tblGrid>
                <a:gridCol w="800980"/>
                <a:gridCol w="2943436"/>
                <a:gridCol w="1656184"/>
                <a:gridCol w="1944216"/>
                <a:gridCol w="2016224"/>
              </a:tblGrid>
              <a:tr h="1224136">
                <a:tc>
                  <a:txBody>
                    <a:bodyPr/>
                    <a:lstStyle/>
                    <a:p>
                      <a:pPr algn="ctr">
                        <a:lnSpc>
                          <a:spcPct val="100000"/>
                        </a:lnSpc>
                        <a:spcAft>
                          <a:spcPts val="0"/>
                        </a:spcAft>
                      </a:pPr>
                      <a:r>
                        <a:rPr lang="zh-CN" sz="2400" b="1" dirty="0">
                          <a:effectLst/>
                          <a:latin typeface="+mn-lt"/>
                          <a:ea typeface="黑体" pitchFamily="2" charset="-122"/>
                        </a:rPr>
                        <a:t>网络</a:t>
                      </a:r>
                    </a:p>
                    <a:p>
                      <a:pPr algn="ctr">
                        <a:lnSpc>
                          <a:spcPct val="100000"/>
                        </a:lnSpc>
                        <a:spcAft>
                          <a:spcPts val="0"/>
                        </a:spcAft>
                      </a:pPr>
                      <a:r>
                        <a:rPr lang="zh-CN" sz="2400" b="1" dirty="0">
                          <a:effectLst/>
                          <a:latin typeface="+mn-lt"/>
                          <a:ea typeface="黑体" pitchFamily="2" charset="-122"/>
                        </a:rPr>
                        <a:t>类别</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400" b="1" dirty="0">
                          <a:effectLst/>
                          <a:latin typeface="+mn-lt"/>
                          <a:ea typeface="黑体" pitchFamily="2" charset="-122"/>
                        </a:rPr>
                        <a:t>最大可</a:t>
                      </a:r>
                      <a:r>
                        <a:rPr lang="zh-CN" sz="2400" b="1" dirty="0" smtClean="0">
                          <a:effectLst/>
                          <a:latin typeface="+mn-lt"/>
                          <a:ea typeface="黑体" pitchFamily="2" charset="-122"/>
                        </a:rPr>
                        <a:t>指派</a:t>
                      </a:r>
                      <a:endParaRPr lang="en-US" altLang="zh-CN" sz="2400" b="1" dirty="0" smtClean="0">
                        <a:effectLst/>
                        <a:latin typeface="+mn-lt"/>
                        <a:ea typeface="黑体" pitchFamily="2" charset="-122"/>
                      </a:endParaRPr>
                    </a:p>
                    <a:p>
                      <a:pPr algn="ctr">
                        <a:lnSpc>
                          <a:spcPct val="100000"/>
                        </a:lnSpc>
                        <a:spcAft>
                          <a:spcPts val="0"/>
                        </a:spcAft>
                      </a:pPr>
                      <a:r>
                        <a:rPr lang="zh-CN" sz="2400" b="1" dirty="0" smtClean="0">
                          <a:effectLst/>
                          <a:latin typeface="+mn-lt"/>
                          <a:ea typeface="黑体" pitchFamily="2" charset="-122"/>
                        </a:rPr>
                        <a:t>的网络</a:t>
                      </a:r>
                      <a:r>
                        <a:rPr lang="zh-CN" sz="2400" b="1" dirty="0">
                          <a:effectLst/>
                          <a:latin typeface="+mn-lt"/>
                          <a:ea typeface="黑体" pitchFamily="2" charset="-122"/>
                        </a:rPr>
                        <a:t>数</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400" b="1" dirty="0">
                          <a:effectLst/>
                          <a:latin typeface="+mn-lt"/>
                          <a:ea typeface="黑体" pitchFamily="2" charset="-122"/>
                        </a:rPr>
                        <a:t>第一个可指派</a:t>
                      </a:r>
                      <a:r>
                        <a:rPr lang="zh-CN" sz="2400" b="1" dirty="0" smtClean="0">
                          <a:effectLst/>
                          <a:latin typeface="+mn-lt"/>
                          <a:ea typeface="黑体" pitchFamily="2" charset="-122"/>
                        </a:rPr>
                        <a:t>的</a:t>
                      </a:r>
                      <a:endParaRPr lang="en-US" altLang="zh-CN" sz="2400" b="1" dirty="0" smtClean="0">
                        <a:effectLst/>
                        <a:latin typeface="+mn-lt"/>
                        <a:ea typeface="黑体" pitchFamily="2" charset="-122"/>
                      </a:endParaRPr>
                    </a:p>
                    <a:p>
                      <a:pPr algn="ctr">
                        <a:lnSpc>
                          <a:spcPct val="100000"/>
                        </a:lnSpc>
                        <a:spcAft>
                          <a:spcPts val="0"/>
                        </a:spcAft>
                      </a:pPr>
                      <a:r>
                        <a:rPr lang="zh-CN" sz="2400" b="1" dirty="0" smtClean="0">
                          <a:effectLst/>
                          <a:latin typeface="+mn-lt"/>
                          <a:ea typeface="黑体" pitchFamily="2" charset="-122"/>
                        </a:rPr>
                        <a:t>网络</a:t>
                      </a:r>
                      <a:r>
                        <a:rPr lang="zh-CN" sz="2400" b="1" dirty="0">
                          <a:effectLst/>
                          <a:latin typeface="+mn-lt"/>
                          <a:ea typeface="黑体" pitchFamily="2" charset="-122"/>
                        </a:rPr>
                        <a:t>号</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400" b="1" dirty="0">
                          <a:effectLst/>
                          <a:latin typeface="+mn-lt"/>
                          <a:ea typeface="黑体" pitchFamily="2" charset="-122"/>
                        </a:rPr>
                        <a:t>最后一个可</a:t>
                      </a:r>
                      <a:r>
                        <a:rPr lang="zh-CN" sz="2400" b="1" dirty="0" smtClean="0">
                          <a:effectLst/>
                          <a:latin typeface="+mn-lt"/>
                          <a:ea typeface="黑体" pitchFamily="2" charset="-122"/>
                        </a:rPr>
                        <a:t>指派的</a:t>
                      </a:r>
                      <a:endParaRPr lang="en-US" altLang="zh-CN" sz="2400" b="1" dirty="0" smtClean="0">
                        <a:effectLst/>
                        <a:latin typeface="+mn-lt"/>
                        <a:ea typeface="黑体" pitchFamily="2" charset="-122"/>
                      </a:endParaRPr>
                    </a:p>
                    <a:p>
                      <a:pPr algn="ctr">
                        <a:lnSpc>
                          <a:spcPct val="100000"/>
                        </a:lnSpc>
                        <a:spcAft>
                          <a:spcPts val="0"/>
                        </a:spcAft>
                      </a:pPr>
                      <a:r>
                        <a:rPr lang="zh-CN" sz="2400" b="1" dirty="0" smtClean="0">
                          <a:effectLst/>
                          <a:latin typeface="+mn-lt"/>
                          <a:ea typeface="黑体" pitchFamily="2" charset="-122"/>
                        </a:rPr>
                        <a:t>网络</a:t>
                      </a:r>
                      <a:r>
                        <a:rPr lang="zh-CN" sz="2400" b="1" dirty="0">
                          <a:effectLst/>
                          <a:latin typeface="+mn-lt"/>
                          <a:ea typeface="黑体" pitchFamily="2" charset="-122"/>
                        </a:rPr>
                        <a:t>号</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400" b="1" dirty="0">
                          <a:effectLst/>
                          <a:latin typeface="+mn-lt"/>
                          <a:ea typeface="黑体" pitchFamily="2" charset="-122"/>
                        </a:rPr>
                        <a:t>每个网络</a:t>
                      </a:r>
                      <a:r>
                        <a:rPr lang="zh-CN" sz="2400" b="1" dirty="0" smtClean="0">
                          <a:effectLst/>
                          <a:latin typeface="+mn-lt"/>
                          <a:ea typeface="黑体" pitchFamily="2" charset="-122"/>
                        </a:rPr>
                        <a:t>中</a:t>
                      </a:r>
                      <a:endParaRPr lang="en-US" altLang="zh-CN" sz="2400" b="1" dirty="0" smtClean="0">
                        <a:effectLst/>
                        <a:latin typeface="+mn-lt"/>
                        <a:ea typeface="黑体" pitchFamily="2" charset="-122"/>
                      </a:endParaRPr>
                    </a:p>
                    <a:p>
                      <a:pPr algn="ctr">
                        <a:lnSpc>
                          <a:spcPct val="100000"/>
                        </a:lnSpc>
                        <a:spcAft>
                          <a:spcPts val="0"/>
                        </a:spcAft>
                      </a:pPr>
                      <a:r>
                        <a:rPr lang="zh-CN" sz="2400" b="1" dirty="0" smtClean="0">
                          <a:effectLst/>
                          <a:latin typeface="+mn-lt"/>
                          <a:ea typeface="黑体" pitchFamily="2" charset="-122"/>
                        </a:rPr>
                        <a:t>最大</a:t>
                      </a:r>
                      <a:r>
                        <a:rPr lang="zh-CN" sz="2400" b="1" dirty="0">
                          <a:effectLst/>
                          <a:latin typeface="+mn-lt"/>
                          <a:ea typeface="黑体" pitchFamily="2" charset="-122"/>
                        </a:rPr>
                        <a:t>主机数</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576064">
                <a:tc>
                  <a:txBody>
                    <a:bodyPr/>
                    <a:lstStyle/>
                    <a:p>
                      <a:pPr algn="ctr">
                        <a:lnSpc>
                          <a:spcPct val="100000"/>
                        </a:lnSpc>
                        <a:spcAft>
                          <a:spcPts val="0"/>
                        </a:spcAft>
                      </a:pPr>
                      <a:r>
                        <a:rPr lang="en-US" sz="2400" b="1" dirty="0">
                          <a:solidFill>
                            <a:srgbClr val="0000CC"/>
                          </a:solidFill>
                          <a:effectLst/>
                          <a:latin typeface="+mn-lt"/>
                          <a:ea typeface="黑体" pitchFamily="2" charset="-122"/>
                        </a:rPr>
                        <a:t>A</a:t>
                      </a:r>
                      <a:endParaRPr lang="zh-CN" sz="2400" b="1" dirty="0">
                        <a:solidFill>
                          <a:srgbClr val="0000CC"/>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mn-lt"/>
                          <a:ea typeface="黑体" pitchFamily="2" charset="-122"/>
                        </a:rPr>
                        <a:t>126 (2</a:t>
                      </a:r>
                      <a:r>
                        <a:rPr lang="en-US" sz="2400" b="1" baseline="30000" dirty="0">
                          <a:solidFill>
                            <a:srgbClr val="0000CC"/>
                          </a:solidFill>
                          <a:effectLst/>
                          <a:latin typeface="+mn-lt"/>
                          <a:ea typeface="黑体" pitchFamily="2" charset="-122"/>
                        </a:rPr>
                        <a:t>7</a:t>
                      </a:r>
                      <a:r>
                        <a:rPr lang="en-US" sz="2400" b="1" dirty="0">
                          <a:solidFill>
                            <a:srgbClr val="0000CC"/>
                          </a:solidFill>
                          <a:effectLst/>
                          <a:latin typeface="+mn-lt"/>
                          <a:ea typeface="黑体" pitchFamily="2" charset="-122"/>
                        </a:rPr>
                        <a:t> – 2)</a:t>
                      </a:r>
                      <a:endParaRPr lang="zh-CN" sz="2400" b="1" dirty="0">
                        <a:solidFill>
                          <a:srgbClr val="0000CC"/>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rgbClr val="0000CC"/>
                          </a:solidFill>
                          <a:effectLst/>
                          <a:latin typeface="+mn-lt"/>
                          <a:ea typeface="黑体" pitchFamily="2" charset="-122"/>
                        </a:rPr>
                        <a:t>1</a:t>
                      </a:r>
                      <a:endParaRPr lang="zh-CN" sz="2400" b="1">
                        <a:solidFill>
                          <a:srgbClr val="0000CC"/>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rgbClr val="0000CC"/>
                          </a:solidFill>
                          <a:effectLst/>
                          <a:latin typeface="+mn-lt"/>
                          <a:ea typeface="黑体" pitchFamily="2" charset="-122"/>
                        </a:rPr>
                        <a:t>126</a:t>
                      </a:r>
                      <a:endParaRPr lang="zh-CN" sz="2400" b="1">
                        <a:solidFill>
                          <a:srgbClr val="0000CC"/>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mn-lt"/>
                          <a:ea typeface="黑体" pitchFamily="2" charset="-122"/>
                        </a:rPr>
                        <a:t>16777214</a:t>
                      </a:r>
                      <a:endParaRPr lang="zh-CN" sz="2400" b="1" dirty="0">
                        <a:solidFill>
                          <a:srgbClr val="0000CC"/>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6064">
                <a:tc>
                  <a:txBody>
                    <a:bodyPr/>
                    <a:lstStyle/>
                    <a:p>
                      <a:pPr algn="ctr">
                        <a:lnSpc>
                          <a:spcPct val="100000"/>
                        </a:lnSpc>
                        <a:spcAft>
                          <a:spcPts val="0"/>
                        </a:spcAft>
                      </a:pPr>
                      <a:r>
                        <a:rPr lang="en-US" sz="2400" b="1">
                          <a:solidFill>
                            <a:srgbClr val="0000CC"/>
                          </a:solidFill>
                          <a:effectLst/>
                          <a:latin typeface="+mn-lt"/>
                          <a:ea typeface="黑体" pitchFamily="2" charset="-122"/>
                        </a:rPr>
                        <a:t>B</a:t>
                      </a:r>
                      <a:endParaRPr lang="zh-CN" sz="2400" b="1">
                        <a:solidFill>
                          <a:srgbClr val="0000CC"/>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mn-lt"/>
                          <a:ea typeface="黑体" pitchFamily="2" charset="-122"/>
                        </a:rPr>
                        <a:t>16383 (2</a:t>
                      </a:r>
                      <a:r>
                        <a:rPr lang="en-US" sz="2400" b="1" baseline="30000" dirty="0">
                          <a:solidFill>
                            <a:srgbClr val="0000CC"/>
                          </a:solidFill>
                          <a:effectLst/>
                          <a:latin typeface="+mn-lt"/>
                          <a:ea typeface="黑体" pitchFamily="2" charset="-122"/>
                        </a:rPr>
                        <a:t>14</a:t>
                      </a:r>
                      <a:r>
                        <a:rPr lang="en-US" sz="2400" b="1" dirty="0">
                          <a:solidFill>
                            <a:srgbClr val="0000CC"/>
                          </a:solidFill>
                          <a:effectLst/>
                          <a:latin typeface="+mn-lt"/>
                          <a:ea typeface="黑体" pitchFamily="2" charset="-122"/>
                        </a:rPr>
                        <a:t> – 1)</a:t>
                      </a:r>
                      <a:endParaRPr lang="zh-CN" sz="2400" b="1" dirty="0">
                        <a:solidFill>
                          <a:srgbClr val="0000CC"/>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mn-lt"/>
                          <a:ea typeface="黑体" pitchFamily="2" charset="-122"/>
                        </a:rPr>
                        <a:t>128.1</a:t>
                      </a:r>
                      <a:endParaRPr lang="zh-CN" sz="2400" b="1" dirty="0">
                        <a:solidFill>
                          <a:srgbClr val="0000CC"/>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rgbClr val="0000CC"/>
                          </a:solidFill>
                          <a:effectLst/>
                          <a:latin typeface="+mn-lt"/>
                          <a:ea typeface="黑体" pitchFamily="2" charset="-122"/>
                        </a:rPr>
                        <a:t>191.255</a:t>
                      </a:r>
                      <a:endParaRPr lang="zh-CN" sz="2400" b="1">
                        <a:solidFill>
                          <a:srgbClr val="0000CC"/>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mn-lt"/>
                          <a:ea typeface="黑体" pitchFamily="2" charset="-122"/>
                        </a:rPr>
                        <a:t>65534</a:t>
                      </a:r>
                      <a:endParaRPr lang="zh-CN" sz="2400" b="1" dirty="0">
                        <a:solidFill>
                          <a:srgbClr val="0000CC"/>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6064">
                <a:tc>
                  <a:txBody>
                    <a:bodyPr/>
                    <a:lstStyle/>
                    <a:p>
                      <a:pPr algn="ctr">
                        <a:lnSpc>
                          <a:spcPct val="100000"/>
                        </a:lnSpc>
                        <a:spcAft>
                          <a:spcPts val="0"/>
                        </a:spcAft>
                      </a:pPr>
                      <a:r>
                        <a:rPr lang="en-US" sz="2400" b="1">
                          <a:solidFill>
                            <a:srgbClr val="0000CC"/>
                          </a:solidFill>
                          <a:effectLst/>
                          <a:latin typeface="+mn-lt"/>
                          <a:ea typeface="黑体" pitchFamily="2" charset="-122"/>
                        </a:rPr>
                        <a:t>C</a:t>
                      </a:r>
                      <a:endParaRPr lang="zh-CN" sz="2400" b="1">
                        <a:solidFill>
                          <a:srgbClr val="0000CC"/>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mn-lt"/>
                          <a:ea typeface="黑体" pitchFamily="2" charset="-122"/>
                        </a:rPr>
                        <a:t>2097151 (2</a:t>
                      </a:r>
                      <a:r>
                        <a:rPr lang="en-US" sz="2400" b="1" baseline="30000" dirty="0">
                          <a:solidFill>
                            <a:srgbClr val="0000CC"/>
                          </a:solidFill>
                          <a:effectLst/>
                          <a:latin typeface="+mn-lt"/>
                          <a:ea typeface="黑体" pitchFamily="2" charset="-122"/>
                        </a:rPr>
                        <a:t>21</a:t>
                      </a:r>
                      <a:r>
                        <a:rPr lang="en-US" sz="2400" b="1" dirty="0">
                          <a:solidFill>
                            <a:srgbClr val="0000CC"/>
                          </a:solidFill>
                          <a:effectLst/>
                          <a:latin typeface="+mn-lt"/>
                          <a:ea typeface="黑体" pitchFamily="2" charset="-122"/>
                        </a:rPr>
                        <a:t> – 1)</a:t>
                      </a:r>
                      <a:endParaRPr lang="zh-CN" sz="2400" b="1" dirty="0">
                        <a:solidFill>
                          <a:srgbClr val="0000CC"/>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mn-lt"/>
                          <a:ea typeface="黑体" pitchFamily="2" charset="-122"/>
                        </a:rPr>
                        <a:t>192.0.1</a:t>
                      </a:r>
                      <a:endParaRPr lang="zh-CN" sz="2400" b="1" dirty="0">
                        <a:solidFill>
                          <a:srgbClr val="0000CC"/>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mn-lt"/>
                          <a:ea typeface="黑体" pitchFamily="2" charset="-122"/>
                        </a:rPr>
                        <a:t>223.255.255</a:t>
                      </a:r>
                      <a:endParaRPr lang="zh-CN" sz="2400" b="1" dirty="0">
                        <a:solidFill>
                          <a:srgbClr val="0000CC"/>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mn-lt"/>
                          <a:ea typeface="黑体" pitchFamily="2" charset="-122"/>
                        </a:rPr>
                        <a:t>254</a:t>
                      </a:r>
                      <a:endParaRPr lang="zh-CN" sz="2400" b="1" dirty="0">
                        <a:solidFill>
                          <a:srgbClr val="0000CC"/>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3" name="矩形 2"/>
          <p:cNvSpPr/>
          <p:nvPr/>
        </p:nvSpPr>
        <p:spPr>
          <a:xfrm>
            <a:off x="3152800" y="1412776"/>
            <a:ext cx="3873755" cy="523220"/>
          </a:xfrm>
          <a:prstGeom prst="rect">
            <a:avLst/>
          </a:prstGeom>
        </p:spPr>
        <p:txBody>
          <a:bodyPr wrap="square">
            <a:spAutoFit/>
          </a:bodyPr>
          <a:lstStyle/>
          <a:p>
            <a:pPr algn="ctr"/>
            <a:r>
              <a:rPr lang="en-US" altLang="zh-CN" sz="2800" b="1" dirty="0" smtClean="0">
                <a:ea typeface="黑体" pitchFamily="2" charset="-122"/>
              </a:rPr>
              <a:t>IP </a:t>
            </a:r>
            <a:r>
              <a:rPr lang="zh-CN" altLang="en-US" sz="2800" b="1" dirty="0">
                <a:ea typeface="黑体" pitchFamily="2" charset="-122"/>
              </a:rPr>
              <a:t>地址</a:t>
            </a:r>
            <a:r>
              <a:rPr lang="zh-CN" altLang="en-US" sz="2800" b="1" dirty="0" smtClean="0">
                <a:ea typeface="黑体" pitchFamily="2" charset="-122"/>
              </a:rPr>
              <a:t>的指派范围 </a:t>
            </a:r>
            <a:endParaRPr lang="zh-CN" altLang="en-US" sz="2800" b="1" dirty="0">
              <a:ea typeface="黑体" pitchFamily="2" charset="-122"/>
            </a:endParaRPr>
          </a:p>
        </p:txBody>
      </p:sp>
    </p:spTree>
    <p:extLst>
      <p:ext uri="{BB962C8B-B14F-4D97-AF65-F5344CB8AC3E}">
        <p14:creationId xmlns:p14="http://schemas.microsoft.com/office/powerpoint/2010/main" val="34410594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dirty="0" smtClean="0"/>
              <a:t>一般不使用的特殊的 </a:t>
            </a:r>
            <a:r>
              <a:rPr lang="en-US" altLang="zh-CN" dirty="0" smtClean="0"/>
              <a:t>IP </a:t>
            </a:r>
            <a:r>
              <a:rPr lang="zh-CN" altLang="en-US" dirty="0" smtClean="0"/>
              <a:t>地址</a:t>
            </a:r>
            <a:endParaRPr lang="zh-CN" altLang="en-US" dirty="0"/>
          </a:p>
        </p:txBody>
      </p:sp>
      <p:graphicFrame>
        <p:nvGraphicFramePr>
          <p:cNvPr id="3" name="内容占位符 2"/>
          <p:cNvGraphicFramePr>
            <a:graphicFrameLocks noGrp="1"/>
          </p:cNvGraphicFramePr>
          <p:nvPr>
            <p:ph idx="1"/>
            <p:extLst>
              <p:ext uri="{D42A27DB-BD31-4B8C-83A1-F6EECF244321}">
                <p14:modId xmlns:p14="http://schemas.microsoft.com/office/powerpoint/2010/main" val="507330209"/>
              </p:ext>
            </p:extLst>
          </p:nvPr>
        </p:nvGraphicFramePr>
        <p:xfrm>
          <a:off x="488504" y="1412776"/>
          <a:ext cx="9145016" cy="4389120"/>
        </p:xfrm>
        <a:graphic>
          <a:graphicData uri="http://schemas.openxmlformats.org/drawingml/2006/table">
            <a:tbl>
              <a:tblPr>
                <a:tableStyleId>{5C22544A-7EE6-4342-B048-85BDC9FD1C3A}</a:tableStyleId>
              </a:tblPr>
              <a:tblGrid>
                <a:gridCol w="1080120"/>
                <a:gridCol w="1584176"/>
                <a:gridCol w="1224136"/>
                <a:gridCol w="1440160"/>
                <a:gridCol w="3816424"/>
              </a:tblGrid>
              <a:tr h="0">
                <a:tc>
                  <a:txBody>
                    <a:bodyPr/>
                    <a:lstStyle/>
                    <a:p>
                      <a:pPr marL="0" algn="ctr" defTabSz="914400" rtl="0" eaLnBrk="1" latinLnBrk="0" hangingPunct="1">
                        <a:lnSpc>
                          <a:spcPct val="100000"/>
                        </a:lnSpc>
                        <a:spcAft>
                          <a:spcPts val="0"/>
                        </a:spcAft>
                      </a:pPr>
                      <a:r>
                        <a:rPr lang="zh-CN" sz="2400" b="1" kern="1200" dirty="0">
                          <a:solidFill>
                            <a:schemeClr val="tx1"/>
                          </a:solidFill>
                          <a:effectLst/>
                          <a:latin typeface="+mn-lt"/>
                          <a:ea typeface="黑体" pitchFamily="2" charset="-122"/>
                          <a:cs typeface="+mn-cs"/>
                        </a:rPr>
                        <a:t>网络号</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lnSpc>
                          <a:spcPct val="100000"/>
                        </a:lnSpc>
                        <a:spcAft>
                          <a:spcPts val="0"/>
                        </a:spcAft>
                      </a:pPr>
                      <a:r>
                        <a:rPr lang="zh-CN" sz="2400" b="1" kern="1200">
                          <a:solidFill>
                            <a:schemeClr val="tx1"/>
                          </a:solidFill>
                          <a:effectLst/>
                          <a:latin typeface="+mn-lt"/>
                          <a:ea typeface="黑体" pitchFamily="2" charset="-122"/>
                          <a:cs typeface="+mn-cs"/>
                        </a:rPr>
                        <a:t>主机号</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lnSpc>
                          <a:spcPct val="100000"/>
                        </a:lnSpc>
                        <a:spcAft>
                          <a:spcPts val="0"/>
                        </a:spcAft>
                      </a:pPr>
                      <a:r>
                        <a:rPr lang="zh-CN" sz="2400" b="1" kern="1200" dirty="0" smtClean="0">
                          <a:solidFill>
                            <a:schemeClr val="tx1"/>
                          </a:solidFill>
                          <a:effectLst/>
                          <a:latin typeface="+mn-lt"/>
                          <a:ea typeface="黑体" pitchFamily="2" charset="-122"/>
                          <a:cs typeface="+mn-cs"/>
                        </a:rPr>
                        <a:t>源地址</a:t>
                      </a:r>
                      <a:endParaRPr lang="en-US" altLang="zh-CN" sz="2400" b="1" kern="1200" dirty="0" smtClean="0">
                        <a:solidFill>
                          <a:schemeClr val="tx1"/>
                        </a:solidFill>
                        <a:effectLst/>
                        <a:latin typeface="+mn-lt"/>
                        <a:ea typeface="黑体" pitchFamily="2" charset="-122"/>
                        <a:cs typeface="+mn-cs"/>
                      </a:endParaRPr>
                    </a:p>
                    <a:p>
                      <a:pPr marL="0" algn="ctr" defTabSz="914400" rtl="0" eaLnBrk="1" latinLnBrk="0" hangingPunct="1">
                        <a:lnSpc>
                          <a:spcPct val="100000"/>
                        </a:lnSpc>
                        <a:spcAft>
                          <a:spcPts val="0"/>
                        </a:spcAft>
                      </a:pPr>
                      <a:r>
                        <a:rPr lang="zh-CN" sz="2400" b="1" kern="1200" dirty="0" smtClean="0">
                          <a:solidFill>
                            <a:schemeClr val="tx1"/>
                          </a:solidFill>
                          <a:effectLst/>
                          <a:latin typeface="+mn-lt"/>
                          <a:ea typeface="黑体" pitchFamily="2" charset="-122"/>
                          <a:cs typeface="+mn-cs"/>
                        </a:rPr>
                        <a:t>使用</a:t>
                      </a:r>
                      <a:endParaRPr lang="zh-CN" sz="2400" b="1" kern="1200" dirty="0">
                        <a:solidFill>
                          <a:schemeClr val="tx1"/>
                        </a:solidFill>
                        <a:effectLst/>
                        <a:latin typeface="+mn-lt"/>
                        <a:ea typeface="黑体"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lnSpc>
                          <a:spcPct val="100000"/>
                        </a:lnSpc>
                        <a:spcAft>
                          <a:spcPts val="0"/>
                        </a:spcAft>
                      </a:pPr>
                      <a:r>
                        <a:rPr lang="zh-CN" sz="2400" b="1" kern="1200" dirty="0" smtClean="0">
                          <a:solidFill>
                            <a:schemeClr val="tx1"/>
                          </a:solidFill>
                          <a:effectLst/>
                          <a:latin typeface="+mn-lt"/>
                          <a:ea typeface="黑体" pitchFamily="2" charset="-122"/>
                          <a:cs typeface="+mn-cs"/>
                        </a:rPr>
                        <a:t>目的地址</a:t>
                      </a:r>
                      <a:endParaRPr lang="en-US" altLang="zh-CN" sz="2400" b="1" kern="1200" dirty="0" smtClean="0">
                        <a:solidFill>
                          <a:schemeClr val="tx1"/>
                        </a:solidFill>
                        <a:effectLst/>
                        <a:latin typeface="+mn-lt"/>
                        <a:ea typeface="黑体" pitchFamily="2" charset="-122"/>
                        <a:cs typeface="+mn-cs"/>
                      </a:endParaRPr>
                    </a:p>
                    <a:p>
                      <a:pPr marL="0" algn="ctr" defTabSz="914400" rtl="0" eaLnBrk="1" latinLnBrk="0" hangingPunct="1">
                        <a:lnSpc>
                          <a:spcPct val="100000"/>
                        </a:lnSpc>
                        <a:spcAft>
                          <a:spcPts val="0"/>
                        </a:spcAft>
                      </a:pPr>
                      <a:r>
                        <a:rPr lang="zh-CN" sz="2400" b="1" kern="1200" dirty="0" smtClean="0">
                          <a:solidFill>
                            <a:schemeClr val="tx1"/>
                          </a:solidFill>
                          <a:effectLst/>
                          <a:latin typeface="+mn-lt"/>
                          <a:ea typeface="黑体" pitchFamily="2" charset="-122"/>
                          <a:cs typeface="+mn-cs"/>
                        </a:rPr>
                        <a:t>使用</a:t>
                      </a:r>
                      <a:endParaRPr lang="zh-CN" sz="2400" b="1" kern="1200" dirty="0">
                        <a:solidFill>
                          <a:schemeClr val="tx1"/>
                        </a:solidFill>
                        <a:effectLst/>
                        <a:latin typeface="+mn-lt"/>
                        <a:ea typeface="黑体"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lnSpc>
                          <a:spcPct val="100000"/>
                        </a:lnSpc>
                        <a:spcAft>
                          <a:spcPts val="0"/>
                        </a:spcAft>
                        <a:tabLst>
                          <a:tab pos="2637155" algn="ctr"/>
                          <a:tab pos="5274310" algn="r"/>
                          <a:tab pos="266700" algn="l"/>
                        </a:tabLst>
                      </a:pPr>
                      <a:r>
                        <a:rPr lang="zh-CN" sz="2400" b="1" kern="1200" dirty="0">
                          <a:solidFill>
                            <a:schemeClr val="tx1"/>
                          </a:solidFill>
                          <a:effectLst/>
                          <a:latin typeface="+mn-lt"/>
                          <a:ea typeface="黑体" pitchFamily="2" charset="-122"/>
                          <a:cs typeface="+mn-cs"/>
                        </a:rPr>
                        <a:t>代表的意思</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0">
                <a:tc>
                  <a:txBody>
                    <a:bodyPr/>
                    <a:lstStyle/>
                    <a:p>
                      <a:pPr marL="0" algn="ctr" defTabSz="914400" rtl="0" eaLnBrk="1" latinLnBrk="0" hangingPunct="1">
                        <a:lnSpc>
                          <a:spcPct val="100000"/>
                        </a:lnSpc>
                        <a:spcAft>
                          <a:spcPts val="0"/>
                        </a:spcAft>
                      </a:pPr>
                      <a:r>
                        <a:rPr lang="en-US" sz="2400" b="1" kern="1200" dirty="0">
                          <a:solidFill>
                            <a:srgbClr val="0000CC"/>
                          </a:solidFill>
                          <a:effectLst/>
                          <a:latin typeface="+mn-lt"/>
                          <a:ea typeface="黑体" pitchFamily="2" charset="-122"/>
                          <a:cs typeface="+mn-cs"/>
                        </a:rPr>
                        <a:t>0</a:t>
                      </a:r>
                      <a:endParaRPr lang="zh-CN" sz="2400" b="1" kern="1200" dirty="0">
                        <a:solidFill>
                          <a:srgbClr val="0000CC"/>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en-US" sz="2400" b="1" kern="1200" dirty="0">
                          <a:solidFill>
                            <a:srgbClr val="0000CC"/>
                          </a:solidFill>
                          <a:effectLst/>
                          <a:latin typeface="+mn-lt"/>
                          <a:ea typeface="黑体" pitchFamily="2" charset="-122"/>
                          <a:cs typeface="+mn-cs"/>
                        </a:rPr>
                        <a:t>0</a:t>
                      </a:r>
                      <a:endParaRPr lang="zh-CN" sz="2400" b="1" kern="1200" dirty="0">
                        <a:solidFill>
                          <a:srgbClr val="0000CC"/>
                        </a:solidFill>
                        <a:effectLst/>
                        <a:latin typeface="+mn-lt"/>
                        <a:ea typeface="黑体"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dirty="0">
                          <a:solidFill>
                            <a:srgbClr val="0000CC"/>
                          </a:solidFill>
                          <a:effectLst/>
                          <a:latin typeface="+mn-lt"/>
                          <a:ea typeface="黑体" pitchFamily="2" charset="-122"/>
                          <a:cs typeface="+mn-cs"/>
                        </a:rPr>
                        <a:t>可以</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a:solidFill>
                            <a:srgbClr val="0000CC"/>
                          </a:solidFill>
                          <a:effectLst/>
                          <a:latin typeface="+mn-lt"/>
                          <a:ea typeface="黑体" pitchFamily="2" charset="-122"/>
                          <a:cs typeface="+mn-cs"/>
                        </a:rPr>
                        <a:t>不可</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Aft>
                          <a:spcPts val="0"/>
                        </a:spcAft>
                      </a:pPr>
                      <a:r>
                        <a:rPr lang="zh-CN" sz="2400" b="1" kern="1200" dirty="0">
                          <a:solidFill>
                            <a:srgbClr val="0000CC"/>
                          </a:solidFill>
                          <a:effectLst/>
                          <a:latin typeface="+mn-lt"/>
                          <a:ea typeface="黑体" pitchFamily="2" charset="-122"/>
                          <a:cs typeface="+mn-cs"/>
                        </a:rPr>
                        <a:t>在本网络上的本主机（见</a:t>
                      </a:r>
                      <a:r>
                        <a:rPr lang="en-US" sz="2400" b="1" kern="1200" dirty="0">
                          <a:solidFill>
                            <a:srgbClr val="0000CC"/>
                          </a:solidFill>
                          <a:effectLst/>
                          <a:latin typeface="+mn-lt"/>
                          <a:ea typeface="黑体" pitchFamily="2" charset="-122"/>
                          <a:cs typeface="+mn-cs"/>
                        </a:rPr>
                        <a:t>6.6</a:t>
                      </a:r>
                      <a:r>
                        <a:rPr lang="zh-CN" sz="2400" b="1" kern="1200" dirty="0">
                          <a:solidFill>
                            <a:srgbClr val="0000CC"/>
                          </a:solidFill>
                          <a:effectLst/>
                          <a:latin typeface="+mn-lt"/>
                          <a:ea typeface="黑体" pitchFamily="2" charset="-122"/>
                          <a:cs typeface="+mn-cs"/>
                        </a:rPr>
                        <a:t>节</a:t>
                      </a:r>
                      <a:r>
                        <a:rPr lang="en-US" sz="2400" b="1" kern="1200" dirty="0">
                          <a:solidFill>
                            <a:srgbClr val="0000CC"/>
                          </a:solidFill>
                          <a:effectLst/>
                          <a:latin typeface="+mn-lt"/>
                          <a:ea typeface="黑体" pitchFamily="2" charset="-122"/>
                          <a:cs typeface="+mn-cs"/>
                        </a:rPr>
                        <a:t>DHCP</a:t>
                      </a:r>
                      <a:r>
                        <a:rPr lang="zh-CN" sz="2400" b="1" kern="1200" dirty="0">
                          <a:solidFill>
                            <a:srgbClr val="0000CC"/>
                          </a:solidFill>
                          <a:effectLst/>
                          <a:latin typeface="+mn-lt"/>
                          <a:ea typeface="黑体" pitchFamily="2" charset="-122"/>
                          <a:cs typeface="+mn-cs"/>
                        </a:rPr>
                        <a:t>协议）</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algn="ctr" defTabSz="914400" rtl="0" eaLnBrk="1" latinLnBrk="0" hangingPunct="1">
                        <a:lnSpc>
                          <a:spcPct val="100000"/>
                        </a:lnSpc>
                        <a:spcAft>
                          <a:spcPts val="0"/>
                        </a:spcAft>
                      </a:pPr>
                      <a:r>
                        <a:rPr lang="en-US" sz="2400" b="1" kern="1200">
                          <a:solidFill>
                            <a:srgbClr val="0000CC"/>
                          </a:solidFill>
                          <a:effectLst/>
                          <a:latin typeface="+mn-lt"/>
                          <a:ea typeface="黑体" pitchFamily="2" charset="-122"/>
                          <a:cs typeface="+mn-cs"/>
                        </a:rPr>
                        <a:t>0</a:t>
                      </a:r>
                      <a:endParaRPr lang="zh-CN" sz="2400" b="1" kern="1200">
                        <a:solidFill>
                          <a:srgbClr val="0000CC"/>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en-US" sz="2400" b="1" kern="1200">
                          <a:solidFill>
                            <a:srgbClr val="0000CC"/>
                          </a:solidFill>
                          <a:effectLst/>
                          <a:latin typeface="+mn-lt"/>
                          <a:ea typeface="黑体" pitchFamily="2" charset="-122"/>
                          <a:cs typeface="+mn-cs"/>
                        </a:rPr>
                        <a:t>host-id</a:t>
                      </a:r>
                      <a:endParaRPr lang="zh-CN" sz="2400" b="1" kern="1200">
                        <a:solidFill>
                          <a:srgbClr val="0000CC"/>
                        </a:solidFill>
                        <a:effectLst/>
                        <a:latin typeface="+mn-lt"/>
                        <a:ea typeface="黑体"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dirty="0">
                          <a:solidFill>
                            <a:srgbClr val="0000CC"/>
                          </a:solidFill>
                          <a:effectLst/>
                          <a:latin typeface="+mn-lt"/>
                          <a:ea typeface="黑体" pitchFamily="2" charset="-122"/>
                          <a:cs typeface="+mn-cs"/>
                        </a:rPr>
                        <a:t>可以</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dirty="0">
                          <a:solidFill>
                            <a:srgbClr val="0000CC"/>
                          </a:solidFill>
                          <a:effectLst/>
                          <a:latin typeface="+mn-lt"/>
                          <a:ea typeface="黑体" pitchFamily="2" charset="-122"/>
                          <a:cs typeface="+mn-cs"/>
                        </a:rPr>
                        <a:t>不可</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Aft>
                          <a:spcPts val="0"/>
                        </a:spcAft>
                      </a:pPr>
                      <a:r>
                        <a:rPr lang="zh-CN" sz="2400" b="1" kern="1200" dirty="0">
                          <a:solidFill>
                            <a:srgbClr val="0000CC"/>
                          </a:solidFill>
                          <a:effectLst/>
                          <a:latin typeface="+mn-lt"/>
                          <a:ea typeface="黑体" pitchFamily="2" charset="-122"/>
                          <a:cs typeface="+mn-cs"/>
                        </a:rPr>
                        <a:t>在本网络上的某台主机</a:t>
                      </a:r>
                      <a:r>
                        <a:rPr lang="en-US" sz="2400" b="1" kern="1200" dirty="0">
                          <a:solidFill>
                            <a:srgbClr val="0000CC"/>
                          </a:solidFill>
                          <a:effectLst/>
                          <a:latin typeface="+mn-lt"/>
                          <a:ea typeface="黑体" pitchFamily="2" charset="-122"/>
                          <a:cs typeface="+mn-cs"/>
                        </a:rPr>
                        <a:t>host-id</a:t>
                      </a:r>
                      <a:endParaRPr lang="zh-CN" sz="2400" b="1" kern="1200" dirty="0">
                        <a:solidFill>
                          <a:srgbClr val="0000CC"/>
                        </a:solidFill>
                        <a:effectLst/>
                        <a:latin typeface="+mn-lt"/>
                        <a:ea typeface="黑体"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algn="ctr" defTabSz="914400" rtl="0" eaLnBrk="1" latinLnBrk="0" hangingPunct="1">
                        <a:lnSpc>
                          <a:spcPct val="100000"/>
                        </a:lnSpc>
                        <a:spcAft>
                          <a:spcPts val="0"/>
                        </a:spcAft>
                      </a:pPr>
                      <a:r>
                        <a:rPr lang="zh-CN" sz="2400" b="1" kern="1200">
                          <a:solidFill>
                            <a:srgbClr val="0000CC"/>
                          </a:solidFill>
                          <a:effectLst/>
                          <a:latin typeface="+mn-lt"/>
                          <a:ea typeface="黑体" pitchFamily="2" charset="-122"/>
                          <a:cs typeface="+mn-cs"/>
                        </a:rPr>
                        <a:t>全</a:t>
                      </a:r>
                      <a:r>
                        <a:rPr lang="en-US" sz="2400" b="1" kern="1200">
                          <a:solidFill>
                            <a:srgbClr val="0000CC"/>
                          </a:solidFill>
                          <a:effectLst/>
                          <a:latin typeface="+mn-lt"/>
                          <a:ea typeface="黑体" pitchFamily="2" charset="-122"/>
                          <a:cs typeface="+mn-cs"/>
                        </a:rPr>
                        <a:t>1</a:t>
                      </a:r>
                      <a:endParaRPr lang="zh-CN" sz="2400" b="1" kern="1200">
                        <a:solidFill>
                          <a:srgbClr val="0000CC"/>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a:solidFill>
                            <a:srgbClr val="0000CC"/>
                          </a:solidFill>
                          <a:effectLst/>
                          <a:latin typeface="+mn-lt"/>
                          <a:ea typeface="黑体" pitchFamily="2" charset="-122"/>
                          <a:cs typeface="+mn-cs"/>
                        </a:rPr>
                        <a:t>全</a:t>
                      </a:r>
                      <a:r>
                        <a:rPr lang="en-US" sz="2400" b="1" kern="1200">
                          <a:solidFill>
                            <a:srgbClr val="0000CC"/>
                          </a:solidFill>
                          <a:effectLst/>
                          <a:latin typeface="+mn-lt"/>
                          <a:ea typeface="黑体" pitchFamily="2" charset="-122"/>
                          <a:cs typeface="+mn-cs"/>
                        </a:rPr>
                        <a:t>1</a:t>
                      </a:r>
                      <a:endParaRPr lang="zh-CN" sz="2400" b="1" kern="1200">
                        <a:solidFill>
                          <a:srgbClr val="0000CC"/>
                        </a:solidFill>
                        <a:effectLst/>
                        <a:latin typeface="+mn-lt"/>
                        <a:ea typeface="黑体"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a:solidFill>
                            <a:srgbClr val="0000CC"/>
                          </a:solidFill>
                          <a:effectLst/>
                          <a:latin typeface="+mn-lt"/>
                          <a:ea typeface="黑体" pitchFamily="2" charset="-122"/>
                          <a:cs typeface="+mn-cs"/>
                        </a:rPr>
                        <a:t>不可</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dirty="0">
                          <a:solidFill>
                            <a:srgbClr val="0000CC"/>
                          </a:solidFill>
                          <a:effectLst/>
                          <a:latin typeface="+mn-lt"/>
                          <a:ea typeface="黑体" pitchFamily="2" charset="-122"/>
                          <a:cs typeface="+mn-cs"/>
                        </a:rPr>
                        <a:t>可以</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Aft>
                          <a:spcPts val="0"/>
                        </a:spcAft>
                      </a:pPr>
                      <a:r>
                        <a:rPr lang="zh-CN" sz="2400" b="1" kern="1200" dirty="0">
                          <a:solidFill>
                            <a:srgbClr val="0000CC"/>
                          </a:solidFill>
                          <a:effectLst/>
                          <a:latin typeface="+mn-lt"/>
                          <a:ea typeface="黑体" pitchFamily="2" charset="-122"/>
                          <a:cs typeface="+mn-cs"/>
                        </a:rPr>
                        <a:t>只在本网络上进行广播（各路由器均不转发）</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algn="ctr" defTabSz="914400" rtl="0" eaLnBrk="1" latinLnBrk="0" hangingPunct="1">
                        <a:lnSpc>
                          <a:spcPct val="100000"/>
                        </a:lnSpc>
                        <a:spcAft>
                          <a:spcPts val="0"/>
                        </a:spcAft>
                      </a:pPr>
                      <a:r>
                        <a:rPr lang="en-US" sz="2400" b="1" kern="1200">
                          <a:solidFill>
                            <a:srgbClr val="0000CC"/>
                          </a:solidFill>
                          <a:effectLst/>
                          <a:latin typeface="+mn-lt"/>
                          <a:ea typeface="黑体" pitchFamily="2" charset="-122"/>
                          <a:cs typeface="+mn-cs"/>
                        </a:rPr>
                        <a:t>net-id</a:t>
                      </a:r>
                      <a:endParaRPr lang="zh-CN" sz="2400" b="1" kern="1200">
                        <a:solidFill>
                          <a:srgbClr val="0000CC"/>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a:solidFill>
                            <a:srgbClr val="0000CC"/>
                          </a:solidFill>
                          <a:effectLst/>
                          <a:latin typeface="+mn-lt"/>
                          <a:ea typeface="黑体" pitchFamily="2" charset="-122"/>
                          <a:cs typeface="+mn-cs"/>
                        </a:rPr>
                        <a:t>全</a:t>
                      </a:r>
                      <a:r>
                        <a:rPr lang="en-US" sz="2400" b="1" kern="1200">
                          <a:solidFill>
                            <a:srgbClr val="0000CC"/>
                          </a:solidFill>
                          <a:effectLst/>
                          <a:latin typeface="+mn-lt"/>
                          <a:ea typeface="黑体" pitchFamily="2" charset="-122"/>
                          <a:cs typeface="+mn-cs"/>
                        </a:rPr>
                        <a:t>1</a:t>
                      </a:r>
                      <a:endParaRPr lang="zh-CN" sz="2400" b="1" kern="1200">
                        <a:solidFill>
                          <a:srgbClr val="0000CC"/>
                        </a:solidFill>
                        <a:effectLst/>
                        <a:latin typeface="+mn-lt"/>
                        <a:ea typeface="黑体"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a:solidFill>
                            <a:srgbClr val="0000CC"/>
                          </a:solidFill>
                          <a:effectLst/>
                          <a:latin typeface="+mn-lt"/>
                          <a:ea typeface="黑体" pitchFamily="2" charset="-122"/>
                          <a:cs typeface="+mn-cs"/>
                        </a:rPr>
                        <a:t>不可</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a:solidFill>
                            <a:srgbClr val="0000CC"/>
                          </a:solidFill>
                          <a:effectLst/>
                          <a:latin typeface="+mn-lt"/>
                          <a:ea typeface="黑体" pitchFamily="2" charset="-122"/>
                          <a:cs typeface="+mn-cs"/>
                        </a:rPr>
                        <a:t>可以</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Aft>
                          <a:spcPts val="0"/>
                        </a:spcAft>
                      </a:pPr>
                      <a:r>
                        <a:rPr lang="zh-CN" sz="2400" b="1" kern="1200" dirty="0">
                          <a:solidFill>
                            <a:srgbClr val="0000CC"/>
                          </a:solidFill>
                          <a:effectLst/>
                          <a:latin typeface="+mn-lt"/>
                          <a:ea typeface="黑体" pitchFamily="2" charset="-122"/>
                          <a:cs typeface="+mn-cs"/>
                        </a:rPr>
                        <a:t>对</a:t>
                      </a:r>
                      <a:r>
                        <a:rPr lang="en-US" sz="2400" b="1" kern="1200" dirty="0">
                          <a:solidFill>
                            <a:srgbClr val="0000CC"/>
                          </a:solidFill>
                          <a:effectLst/>
                          <a:latin typeface="+mn-lt"/>
                          <a:ea typeface="黑体" pitchFamily="2" charset="-122"/>
                          <a:cs typeface="+mn-cs"/>
                        </a:rPr>
                        <a:t>net-id</a:t>
                      </a:r>
                      <a:r>
                        <a:rPr lang="zh-CN" sz="2400" b="1" kern="1200" dirty="0">
                          <a:solidFill>
                            <a:srgbClr val="0000CC"/>
                          </a:solidFill>
                          <a:effectLst/>
                          <a:latin typeface="+mn-lt"/>
                          <a:ea typeface="黑体" pitchFamily="2" charset="-122"/>
                          <a:cs typeface="+mn-cs"/>
                        </a:rPr>
                        <a:t>上的所有主机进行广播</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algn="ctr" defTabSz="914400" rtl="0" eaLnBrk="1" latinLnBrk="0" hangingPunct="1">
                        <a:lnSpc>
                          <a:spcPct val="100000"/>
                        </a:lnSpc>
                        <a:spcAft>
                          <a:spcPts val="0"/>
                        </a:spcAft>
                      </a:pPr>
                      <a:r>
                        <a:rPr lang="en-US" sz="2400" b="1" kern="1200">
                          <a:solidFill>
                            <a:srgbClr val="0000CC"/>
                          </a:solidFill>
                          <a:effectLst/>
                          <a:latin typeface="+mn-lt"/>
                          <a:ea typeface="黑体" pitchFamily="2" charset="-122"/>
                          <a:cs typeface="+mn-cs"/>
                        </a:rPr>
                        <a:t>127</a:t>
                      </a:r>
                      <a:endParaRPr lang="zh-CN" sz="2400" b="1" kern="1200">
                        <a:solidFill>
                          <a:srgbClr val="0000CC"/>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dirty="0">
                          <a:solidFill>
                            <a:srgbClr val="0000CC"/>
                          </a:solidFill>
                          <a:effectLst/>
                          <a:latin typeface="+mn-lt"/>
                          <a:ea typeface="黑体" pitchFamily="2" charset="-122"/>
                          <a:cs typeface="+mn-cs"/>
                        </a:rPr>
                        <a:t>非全</a:t>
                      </a:r>
                      <a:r>
                        <a:rPr lang="en-US" sz="2400" b="1" kern="1200" dirty="0">
                          <a:solidFill>
                            <a:srgbClr val="0000CC"/>
                          </a:solidFill>
                          <a:effectLst/>
                          <a:latin typeface="+mn-lt"/>
                          <a:ea typeface="黑体" pitchFamily="2" charset="-122"/>
                          <a:cs typeface="+mn-cs"/>
                        </a:rPr>
                        <a:t>0</a:t>
                      </a:r>
                      <a:r>
                        <a:rPr lang="zh-CN" sz="2400" b="1" kern="1200" dirty="0">
                          <a:solidFill>
                            <a:srgbClr val="0000CC"/>
                          </a:solidFill>
                          <a:effectLst/>
                          <a:latin typeface="+mn-lt"/>
                          <a:ea typeface="黑体" pitchFamily="2" charset="-122"/>
                          <a:cs typeface="+mn-cs"/>
                        </a:rPr>
                        <a:t>或全</a:t>
                      </a:r>
                      <a:r>
                        <a:rPr lang="en-US" sz="2400" b="1" kern="1200" dirty="0">
                          <a:solidFill>
                            <a:srgbClr val="0000CC"/>
                          </a:solidFill>
                          <a:effectLst/>
                          <a:latin typeface="+mn-lt"/>
                          <a:ea typeface="黑体" pitchFamily="2" charset="-122"/>
                          <a:cs typeface="+mn-cs"/>
                        </a:rPr>
                        <a:t>1</a:t>
                      </a:r>
                      <a:r>
                        <a:rPr lang="zh-CN" sz="2400" b="1" kern="1200" dirty="0">
                          <a:solidFill>
                            <a:srgbClr val="0000CC"/>
                          </a:solidFill>
                          <a:effectLst/>
                          <a:latin typeface="+mn-lt"/>
                          <a:ea typeface="黑体" pitchFamily="2" charset="-122"/>
                          <a:cs typeface="+mn-cs"/>
                        </a:rPr>
                        <a:t>的任何数</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a:solidFill>
                            <a:srgbClr val="0000CC"/>
                          </a:solidFill>
                          <a:effectLst/>
                          <a:latin typeface="+mn-lt"/>
                          <a:ea typeface="黑体" pitchFamily="2" charset="-122"/>
                          <a:cs typeface="+mn-cs"/>
                        </a:rPr>
                        <a:t>可以</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2400" b="1" kern="1200" dirty="0">
                          <a:solidFill>
                            <a:srgbClr val="0000CC"/>
                          </a:solidFill>
                          <a:effectLst/>
                          <a:latin typeface="+mn-lt"/>
                          <a:ea typeface="黑体" pitchFamily="2" charset="-122"/>
                          <a:cs typeface="+mn-cs"/>
                        </a:rPr>
                        <a:t>可以</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Aft>
                          <a:spcPts val="0"/>
                        </a:spcAft>
                      </a:pPr>
                      <a:r>
                        <a:rPr lang="zh-CN" sz="2400" b="1" kern="1200" dirty="0">
                          <a:solidFill>
                            <a:srgbClr val="0000CC"/>
                          </a:solidFill>
                          <a:effectLst/>
                          <a:latin typeface="+mn-lt"/>
                          <a:ea typeface="黑体" pitchFamily="2" charset="-122"/>
                          <a:cs typeface="+mn-cs"/>
                        </a:rPr>
                        <a:t>用作本地软件环回测试之用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8346441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pPr algn="ctr"/>
            <a:r>
              <a:rPr lang="en-US" altLang="zh-CN"/>
              <a:t>IP </a:t>
            </a:r>
            <a:r>
              <a:rPr lang="zh-CN" altLang="en-US"/>
              <a:t>地址的一些重要特点 </a:t>
            </a:r>
          </a:p>
        </p:txBody>
      </p:sp>
      <p:sp>
        <p:nvSpPr>
          <p:cNvPr id="444419" name="Rectangle 3"/>
          <p:cNvSpPr>
            <a:spLocks noGrp="1" noChangeArrowheads="1"/>
          </p:cNvSpPr>
          <p:nvPr>
            <p:ph idx="1"/>
          </p:nvPr>
        </p:nvSpPr>
        <p:spPr/>
        <p:txBody>
          <a:bodyPr/>
          <a:lstStyle/>
          <a:p>
            <a:r>
              <a:rPr lang="en-US" altLang="zh-CN" dirty="0" smtClean="0">
                <a:solidFill>
                  <a:srgbClr val="FF0000"/>
                </a:solidFill>
              </a:rPr>
              <a:t>(1) IP </a:t>
            </a:r>
            <a:r>
              <a:rPr lang="zh-CN" altLang="en-US" dirty="0">
                <a:solidFill>
                  <a:srgbClr val="FF0000"/>
                </a:solidFill>
              </a:rPr>
              <a:t>地址是一种分等级的地址结构</a:t>
            </a:r>
            <a:r>
              <a:rPr lang="zh-CN" altLang="en-US" dirty="0" smtClean="0">
                <a:solidFill>
                  <a:srgbClr val="FF0000"/>
                </a:solidFill>
              </a:rPr>
              <a:t>。</a:t>
            </a:r>
            <a:r>
              <a:rPr lang="zh-CN" altLang="en-US" dirty="0" smtClean="0"/>
              <a:t>分</a:t>
            </a:r>
            <a:r>
              <a:rPr lang="zh-CN" altLang="en-US" dirty="0"/>
              <a:t>两个等级的好处是</a:t>
            </a:r>
            <a:r>
              <a:rPr lang="zh-CN" altLang="en-US" dirty="0" smtClean="0"/>
              <a:t>：</a:t>
            </a:r>
            <a:endParaRPr lang="en-US" altLang="zh-CN" dirty="0" smtClean="0"/>
          </a:p>
          <a:p>
            <a:pPr lvl="1"/>
            <a:r>
              <a:rPr lang="zh-CN" altLang="en-US" dirty="0"/>
              <a:t>第一，</a:t>
            </a:r>
            <a:r>
              <a:rPr lang="en-US" altLang="zh-CN" dirty="0"/>
              <a:t>IP </a:t>
            </a:r>
            <a:r>
              <a:rPr lang="zh-CN" altLang="en-US" dirty="0"/>
              <a:t>地址管理机构在分配 </a:t>
            </a:r>
            <a:r>
              <a:rPr lang="en-US" altLang="zh-CN" dirty="0"/>
              <a:t>IP </a:t>
            </a:r>
            <a:r>
              <a:rPr lang="zh-CN" altLang="en-US" dirty="0"/>
              <a:t>地址时只分配网络号，而剩下的主机号则由得到该网络号的单位自行分配。这样就方便了 </a:t>
            </a:r>
            <a:r>
              <a:rPr lang="en-US" altLang="zh-CN" dirty="0"/>
              <a:t>IP </a:t>
            </a:r>
            <a:r>
              <a:rPr lang="zh-CN" altLang="en-US" dirty="0"/>
              <a:t>地址的管理</a:t>
            </a:r>
            <a:endParaRPr lang="en-US" altLang="zh-CN" dirty="0"/>
          </a:p>
          <a:p>
            <a:pPr lvl="1"/>
            <a:r>
              <a:rPr lang="zh-CN" altLang="en-US" dirty="0" smtClean="0"/>
              <a:t>第二</a:t>
            </a:r>
            <a:r>
              <a:rPr lang="zh-CN" altLang="en-US" dirty="0"/>
              <a:t>，路由器仅根据目的主机所连接的网络号来转发分组（而不考虑目的主机号），这样就可以使路由表中的项目数大幅度减少，从而减小了路由表所占的存储空间。 </a:t>
            </a:r>
          </a:p>
        </p:txBody>
      </p:sp>
    </p:spTree>
    <p:extLst>
      <p:ext uri="{BB962C8B-B14F-4D97-AF65-F5344CB8AC3E}">
        <p14:creationId xmlns:p14="http://schemas.microsoft.com/office/powerpoint/2010/main" val="20420163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p:txBody>
          <a:bodyPr/>
          <a:lstStyle/>
          <a:p>
            <a:pPr algn="ctr"/>
            <a:r>
              <a:rPr lang="zh-CN" altLang="en-US" dirty="0" smtClean="0"/>
              <a:t>一种观点：让</a:t>
            </a:r>
            <a:r>
              <a:rPr lang="zh-CN" altLang="en-US" dirty="0"/>
              <a:t>网络负责可靠交付 </a:t>
            </a:r>
          </a:p>
        </p:txBody>
      </p:sp>
      <p:sp>
        <p:nvSpPr>
          <p:cNvPr id="932867" name="Rectangle 3"/>
          <p:cNvSpPr>
            <a:spLocks noGrp="1" noChangeArrowheads="1"/>
          </p:cNvSpPr>
          <p:nvPr>
            <p:ph idx="1"/>
          </p:nvPr>
        </p:nvSpPr>
        <p:spPr/>
        <p:txBody>
          <a:bodyPr/>
          <a:lstStyle/>
          <a:p>
            <a:r>
              <a:rPr lang="zh-CN" altLang="en-US" dirty="0" smtClean="0"/>
              <a:t>这种观点认为，应</a:t>
            </a:r>
            <a:r>
              <a:rPr lang="zh-CN" altLang="zh-CN" dirty="0" smtClean="0"/>
              <a:t>借助于</a:t>
            </a:r>
            <a:r>
              <a:rPr lang="zh-CN" altLang="zh-CN" dirty="0"/>
              <a:t>电信网的成功经验，让网络负责可靠</a:t>
            </a:r>
            <a:r>
              <a:rPr lang="zh-CN" altLang="zh-CN" dirty="0" smtClean="0"/>
              <a:t>交付</a:t>
            </a:r>
            <a:r>
              <a:rPr lang="zh-CN" altLang="en-US" dirty="0" smtClean="0"/>
              <a:t>，</a:t>
            </a:r>
            <a:r>
              <a:rPr lang="zh-CN" altLang="zh-CN" dirty="0" smtClean="0"/>
              <a:t>计算机网络应模仿</a:t>
            </a:r>
            <a:r>
              <a:rPr lang="zh-CN" altLang="en-US" dirty="0" smtClean="0"/>
              <a:t>电信网络，使用</a:t>
            </a:r>
            <a:r>
              <a:rPr lang="zh-CN" altLang="zh-CN" dirty="0" smtClean="0">
                <a:solidFill>
                  <a:srgbClr val="FF0000"/>
                </a:solidFill>
              </a:rPr>
              <a:t>面向</a:t>
            </a:r>
            <a:r>
              <a:rPr lang="zh-CN" altLang="zh-CN" dirty="0">
                <a:solidFill>
                  <a:srgbClr val="FF0000"/>
                </a:solidFill>
              </a:rPr>
              <a:t>连接</a:t>
            </a:r>
            <a:r>
              <a:rPr lang="zh-CN" altLang="zh-CN" dirty="0"/>
              <a:t>的通信</a:t>
            </a:r>
            <a:r>
              <a:rPr lang="zh-CN" altLang="zh-CN" dirty="0" smtClean="0"/>
              <a:t>方式</a:t>
            </a:r>
            <a:r>
              <a:rPr lang="zh-CN" altLang="en-US" dirty="0" smtClean="0"/>
              <a:t>。</a:t>
            </a:r>
            <a:endParaRPr lang="zh-CN" altLang="en-US" dirty="0"/>
          </a:p>
          <a:p>
            <a:r>
              <a:rPr lang="zh-CN" altLang="en-US" dirty="0" smtClean="0"/>
              <a:t>通信之前先建立</a:t>
            </a:r>
            <a:r>
              <a:rPr lang="zh-CN" altLang="en-US" dirty="0" smtClean="0">
                <a:solidFill>
                  <a:srgbClr val="FF0000"/>
                </a:solidFill>
              </a:rPr>
              <a:t>虚电路 </a:t>
            </a:r>
            <a:r>
              <a:rPr lang="en-US" altLang="zh-CN" dirty="0" smtClean="0"/>
              <a:t>(</a:t>
            </a:r>
            <a:r>
              <a:rPr lang="en-US" altLang="zh-CN" dirty="0"/>
              <a:t>Virtual Circuit)</a:t>
            </a:r>
            <a:r>
              <a:rPr lang="zh-CN" altLang="en-US" dirty="0"/>
              <a:t>，以保证双方通信所需的一切网络资源。 </a:t>
            </a:r>
          </a:p>
          <a:p>
            <a:r>
              <a:rPr lang="zh-CN" altLang="en-US" dirty="0"/>
              <a:t>如果再使用可靠传输的网络协议，就可使所发送的分组无差错按序到达</a:t>
            </a:r>
            <a:r>
              <a:rPr lang="zh-CN" altLang="en-US" dirty="0" smtClean="0"/>
              <a:t>终点，</a:t>
            </a:r>
            <a:r>
              <a:rPr lang="zh-CN" altLang="zh-CN" dirty="0" smtClean="0"/>
              <a:t>不</a:t>
            </a:r>
            <a:r>
              <a:rPr lang="zh-CN" altLang="zh-CN" dirty="0"/>
              <a:t>丢失、不</a:t>
            </a:r>
            <a:r>
              <a:rPr lang="zh-CN" altLang="zh-CN" dirty="0" smtClean="0"/>
              <a:t>重复</a:t>
            </a:r>
            <a:r>
              <a:rPr lang="zh-CN" altLang="en-US" dirty="0" smtClean="0"/>
              <a:t>。</a:t>
            </a:r>
            <a:endParaRPr lang="zh-CN" altLang="en-US" dirty="0"/>
          </a:p>
        </p:txBody>
      </p:sp>
    </p:spTree>
    <p:extLst>
      <p:ext uri="{BB962C8B-B14F-4D97-AF65-F5344CB8AC3E}">
        <p14:creationId xmlns:p14="http://schemas.microsoft.com/office/powerpoint/2010/main" val="14976638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algn="ctr"/>
            <a:r>
              <a:rPr lang="en-US" altLang="zh-CN"/>
              <a:t>IP </a:t>
            </a:r>
            <a:r>
              <a:rPr lang="zh-CN" altLang="en-US"/>
              <a:t>地址的一些重要特点 </a:t>
            </a:r>
          </a:p>
        </p:txBody>
      </p:sp>
      <p:sp>
        <p:nvSpPr>
          <p:cNvPr id="209923" name="Rectangle 3"/>
          <p:cNvSpPr>
            <a:spLocks noGrp="1" noChangeArrowheads="1"/>
          </p:cNvSpPr>
          <p:nvPr>
            <p:ph idx="1"/>
          </p:nvPr>
        </p:nvSpPr>
        <p:spPr/>
        <p:txBody>
          <a:bodyPr/>
          <a:lstStyle/>
          <a:p>
            <a:r>
              <a:rPr lang="en-US" altLang="zh-CN" dirty="0">
                <a:solidFill>
                  <a:srgbClr val="FF0000"/>
                </a:solidFill>
              </a:rPr>
              <a:t>(2) </a:t>
            </a:r>
            <a:r>
              <a:rPr lang="zh-CN" altLang="en-US" dirty="0" smtClean="0">
                <a:solidFill>
                  <a:srgbClr val="FF0000"/>
                </a:solidFill>
              </a:rPr>
              <a:t>实际上 </a:t>
            </a:r>
            <a:r>
              <a:rPr lang="en-US" altLang="zh-CN" dirty="0">
                <a:solidFill>
                  <a:srgbClr val="FF0000"/>
                </a:solidFill>
              </a:rPr>
              <a:t>IP </a:t>
            </a:r>
            <a:r>
              <a:rPr lang="zh-CN" altLang="en-US" dirty="0">
                <a:solidFill>
                  <a:srgbClr val="FF0000"/>
                </a:solidFill>
              </a:rPr>
              <a:t>地址是标志一个主机（或路由器）和一条链路的接口</a:t>
            </a:r>
            <a:r>
              <a:rPr lang="zh-CN" altLang="en-US" dirty="0" smtClean="0">
                <a:solidFill>
                  <a:srgbClr val="FF0000"/>
                </a:solidFill>
              </a:rPr>
              <a:t>。</a:t>
            </a:r>
            <a:endParaRPr lang="zh-CN" altLang="en-US" dirty="0">
              <a:solidFill>
                <a:srgbClr val="FF0000"/>
              </a:solidFill>
            </a:endParaRPr>
          </a:p>
          <a:p>
            <a:pPr lvl="1"/>
            <a:r>
              <a:rPr lang="zh-CN" altLang="en-US" dirty="0"/>
              <a:t>当一个主机同时连接到两个网络上时，该主机就必须同时具有两个相应的 </a:t>
            </a:r>
            <a:r>
              <a:rPr lang="en-US" altLang="zh-CN" dirty="0"/>
              <a:t>IP </a:t>
            </a:r>
            <a:r>
              <a:rPr lang="zh-CN" altLang="en-US" dirty="0"/>
              <a:t>地址，其网络号 </a:t>
            </a:r>
            <a:r>
              <a:rPr lang="en-US" altLang="zh-CN" dirty="0"/>
              <a:t>net-id </a:t>
            </a:r>
            <a:r>
              <a:rPr lang="zh-CN" altLang="en-US" dirty="0"/>
              <a:t>必须是不同的。这种主机称为</a:t>
            </a:r>
            <a:r>
              <a:rPr lang="zh-CN" altLang="en-US" dirty="0">
                <a:solidFill>
                  <a:srgbClr val="FF0000"/>
                </a:solidFill>
              </a:rPr>
              <a:t>多归属</a:t>
            </a:r>
            <a:r>
              <a:rPr lang="zh-CN" altLang="en-US" dirty="0" smtClean="0">
                <a:solidFill>
                  <a:srgbClr val="FF0000"/>
                </a:solidFill>
              </a:rPr>
              <a:t>主机 </a:t>
            </a:r>
            <a:r>
              <a:rPr lang="en-US" altLang="zh-CN" dirty="0" smtClean="0"/>
              <a:t>(</a:t>
            </a:r>
            <a:r>
              <a:rPr lang="en-US" altLang="zh-CN" dirty="0" err="1"/>
              <a:t>multihomed</a:t>
            </a:r>
            <a:r>
              <a:rPr lang="en-US" altLang="zh-CN" dirty="0"/>
              <a:t> host)</a:t>
            </a:r>
            <a:r>
              <a:rPr lang="zh-CN" altLang="en-US" dirty="0"/>
              <a:t>。</a:t>
            </a:r>
          </a:p>
          <a:p>
            <a:pPr lvl="1"/>
            <a:r>
              <a:rPr lang="zh-CN" altLang="en-US" dirty="0"/>
              <a:t>由于一个路由器至少应当连接到两个网络（这样它才能将 </a:t>
            </a:r>
            <a:r>
              <a:rPr lang="en-US" altLang="zh-CN" dirty="0"/>
              <a:t>IP </a:t>
            </a:r>
            <a:r>
              <a:rPr lang="zh-CN" altLang="en-US" dirty="0"/>
              <a:t>数据报从一个网络转发到另一个网络），因此</a:t>
            </a:r>
            <a:r>
              <a:rPr lang="zh-CN" altLang="en-US" dirty="0">
                <a:solidFill>
                  <a:srgbClr val="0000CC"/>
                </a:solidFill>
              </a:rPr>
              <a:t>一个路由器至少应当有两个不同的 </a:t>
            </a:r>
            <a:r>
              <a:rPr lang="en-US" altLang="zh-CN" dirty="0">
                <a:solidFill>
                  <a:srgbClr val="0000CC"/>
                </a:solidFill>
              </a:rPr>
              <a:t>IP </a:t>
            </a:r>
            <a:r>
              <a:rPr lang="zh-CN" altLang="en-US" dirty="0">
                <a:solidFill>
                  <a:srgbClr val="0000CC"/>
                </a:solidFill>
              </a:rPr>
              <a:t>地址。 </a:t>
            </a:r>
          </a:p>
        </p:txBody>
      </p:sp>
    </p:spTree>
    <p:extLst>
      <p:ext uri="{BB962C8B-B14F-4D97-AF65-F5344CB8AC3E}">
        <p14:creationId xmlns:p14="http://schemas.microsoft.com/office/powerpoint/2010/main" val="12884615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992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9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pPr algn="ctr"/>
            <a:r>
              <a:rPr lang="en-US" altLang="zh-CN"/>
              <a:t>IP </a:t>
            </a:r>
            <a:r>
              <a:rPr lang="zh-CN" altLang="en-US"/>
              <a:t>地址的一些重要特点 </a:t>
            </a:r>
          </a:p>
        </p:txBody>
      </p:sp>
      <p:sp>
        <p:nvSpPr>
          <p:cNvPr id="445443" name="Rectangle 3"/>
          <p:cNvSpPr>
            <a:spLocks noGrp="1" noChangeArrowheads="1"/>
          </p:cNvSpPr>
          <p:nvPr>
            <p:ph idx="1"/>
          </p:nvPr>
        </p:nvSpPr>
        <p:spPr/>
        <p:txBody>
          <a:bodyPr/>
          <a:lstStyle/>
          <a:p>
            <a:pPr>
              <a:spcBef>
                <a:spcPts val="1200"/>
              </a:spcBef>
            </a:pPr>
            <a:r>
              <a:rPr lang="en-US" altLang="zh-CN" dirty="0">
                <a:solidFill>
                  <a:srgbClr val="FF0000"/>
                </a:solidFill>
              </a:rPr>
              <a:t>(3</a:t>
            </a:r>
            <a:r>
              <a:rPr lang="en-US" altLang="zh-CN" dirty="0" smtClean="0">
                <a:solidFill>
                  <a:srgbClr val="FF0000"/>
                </a:solidFill>
              </a:rPr>
              <a:t>) </a:t>
            </a:r>
            <a:r>
              <a:rPr lang="zh-CN" altLang="en-US" dirty="0" smtClean="0">
                <a:solidFill>
                  <a:srgbClr val="FF0000"/>
                </a:solidFill>
              </a:rPr>
              <a:t>用</a:t>
            </a:r>
            <a:r>
              <a:rPr lang="zh-CN" altLang="en-US" dirty="0">
                <a:solidFill>
                  <a:srgbClr val="FF0000"/>
                </a:solidFill>
              </a:rPr>
              <a:t>转发器或网桥连接起来的若干个局域网</a:t>
            </a:r>
            <a:r>
              <a:rPr lang="zh-CN" altLang="en-US" dirty="0">
                <a:solidFill>
                  <a:srgbClr val="0000FF"/>
                </a:solidFill>
              </a:rPr>
              <a:t>仍为一个网络，因此这些局域网都具有同样的网络号 </a:t>
            </a:r>
            <a:r>
              <a:rPr lang="en-US" altLang="zh-CN" dirty="0">
                <a:solidFill>
                  <a:srgbClr val="0000FF"/>
                </a:solidFill>
              </a:rPr>
              <a:t>net-id</a:t>
            </a:r>
            <a:r>
              <a:rPr lang="zh-CN" altLang="en-US" dirty="0" smtClean="0">
                <a:solidFill>
                  <a:srgbClr val="0000FF"/>
                </a:solidFill>
              </a:rPr>
              <a:t>。</a:t>
            </a:r>
            <a:endParaRPr lang="zh-CN" altLang="en-US" dirty="0">
              <a:solidFill>
                <a:srgbClr val="0000FF"/>
              </a:solidFill>
            </a:endParaRPr>
          </a:p>
          <a:p>
            <a:pPr>
              <a:spcBef>
                <a:spcPts val="1200"/>
              </a:spcBef>
            </a:pPr>
            <a:r>
              <a:rPr lang="en-US" altLang="zh-CN" dirty="0">
                <a:solidFill>
                  <a:srgbClr val="FF0000"/>
                </a:solidFill>
              </a:rPr>
              <a:t>(4) </a:t>
            </a:r>
            <a:r>
              <a:rPr lang="zh-CN" altLang="en-US" dirty="0">
                <a:solidFill>
                  <a:srgbClr val="FF0000"/>
                </a:solidFill>
              </a:rPr>
              <a:t>所有分配到网络号 </a:t>
            </a:r>
            <a:r>
              <a:rPr lang="en-US" altLang="zh-CN" dirty="0">
                <a:solidFill>
                  <a:srgbClr val="FF0000"/>
                </a:solidFill>
              </a:rPr>
              <a:t>net-id </a:t>
            </a:r>
            <a:r>
              <a:rPr lang="zh-CN" altLang="en-US" dirty="0">
                <a:solidFill>
                  <a:srgbClr val="FF0000"/>
                </a:solidFill>
              </a:rPr>
              <a:t>的网络</a:t>
            </a:r>
            <a:r>
              <a:rPr lang="zh-CN" altLang="en-US" dirty="0" smtClean="0">
                <a:solidFill>
                  <a:srgbClr val="FF0000"/>
                </a:solidFill>
              </a:rPr>
              <a:t>，无论是范围</a:t>
            </a:r>
            <a:r>
              <a:rPr lang="zh-CN" altLang="en-US" dirty="0">
                <a:solidFill>
                  <a:srgbClr val="FF0000"/>
                </a:solidFill>
              </a:rPr>
              <a:t>很小的局域网，还是可能覆盖很大地理范围的广域网，都是平等的</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2797333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54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1571" name="Rectangle 3"/>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zh-CN" altLang="en-US" dirty="0"/>
              <a:t>互联网中的 </a:t>
            </a:r>
            <a:r>
              <a:rPr lang="en-US" altLang="zh-CN" dirty="0"/>
              <a:t>IP </a:t>
            </a:r>
            <a:r>
              <a:rPr lang="zh-CN" altLang="en-US" dirty="0"/>
              <a:t>地址 </a:t>
            </a:r>
          </a:p>
        </p:txBody>
      </p:sp>
      <p:grpSp>
        <p:nvGrpSpPr>
          <p:cNvPr id="2" name="组合 1"/>
          <p:cNvGrpSpPr/>
          <p:nvPr/>
        </p:nvGrpSpPr>
        <p:grpSpPr>
          <a:xfrm>
            <a:off x="591385" y="1198075"/>
            <a:ext cx="9114143" cy="5399576"/>
            <a:chOff x="272480" y="898525"/>
            <a:chExt cx="9545961" cy="5699126"/>
          </a:xfrm>
        </p:grpSpPr>
        <p:sp>
          <p:nvSpPr>
            <p:cNvPr id="1261570" name="AutoShape 2"/>
            <p:cNvSpPr>
              <a:spLocks noChangeArrowheads="1"/>
            </p:cNvSpPr>
            <p:nvPr/>
          </p:nvSpPr>
          <p:spPr bwMode="auto">
            <a:xfrm>
              <a:off x="1463543" y="1793876"/>
              <a:ext cx="7064904" cy="3902075"/>
            </a:xfrm>
            <a:prstGeom prst="roundRect">
              <a:avLst>
                <a:gd name="adj" fmla="val 24787"/>
              </a:avLst>
            </a:prstGeom>
            <a:solidFill>
              <a:srgbClr val="66CCFF"/>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1261572" name="Freeform 4"/>
            <p:cNvSpPr>
              <a:spLocks/>
            </p:cNvSpPr>
            <p:nvPr/>
          </p:nvSpPr>
          <p:spPr bwMode="auto">
            <a:xfrm>
              <a:off x="3310600" y="2538414"/>
              <a:ext cx="5188611" cy="317023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1261573" name="Line 5"/>
            <p:cNvSpPr>
              <a:spLocks noChangeShapeType="1"/>
            </p:cNvSpPr>
            <p:nvPr/>
          </p:nvSpPr>
          <p:spPr bwMode="auto">
            <a:xfrm>
              <a:off x="5284920" y="5426076"/>
              <a:ext cx="0" cy="8556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61574" name="Line 6"/>
            <p:cNvSpPr>
              <a:spLocks noChangeShapeType="1"/>
            </p:cNvSpPr>
            <p:nvPr/>
          </p:nvSpPr>
          <p:spPr bwMode="auto">
            <a:xfrm>
              <a:off x="3943483" y="5403850"/>
              <a:ext cx="0" cy="8524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61575" name="Freeform 7"/>
            <p:cNvSpPr>
              <a:spLocks/>
            </p:cNvSpPr>
            <p:nvPr/>
          </p:nvSpPr>
          <p:spPr bwMode="auto">
            <a:xfrm>
              <a:off x="5632319" y="5192714"/>
              <a:ext cx="2684594" cy="211137"/>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61576" name="Freeform 8"/>
            <p:cNvSpPr>
              <a:spLocks/>
            </p:cNvSpPr>
            <p:nvPr/>
          </p:nvSpPr>
          <p:spPr bwMode="auto">
            <a:xfrm>
              <a:off x="3480859" y="4514850"/>
              <a:ext cx="1819540" cy="255588"/>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1261577" name="Line 9"/>
            <p:cNvSpPr>
              <a:spLocks noChangeShapeType="1"/>
            </p:cNvSpPr>
            <p:nvPr/>
          </p:nvSpPr>
          <p:spPr bwMode="auto">
            <a:xfrm>
              <a:off x="3021675" y="4629150"/>
              <a:ext cx="26106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61578" name="Freeform 10"/>
            <p:cNvSpPr>
              <a:spLocks/>
            </p:cNvSpPr>
            <p:nvPr/>
          </p:nvSpPr>
          <p:spPr bwMode="auto">
            <a:xfrm>
              <a:off x="1479021" y="2455863"/>
              <a:ext cx="1006079" cy="2366962"/>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1261579" name="Freeform 11"/>
            <p:cNvSpPr>
              <a:spLocks/>
            </p:cNvSpPr>
            <p:nvPr/>
          </p:nvSpPr>
          <p:spPr bwMode="auto">
            <a:xfrm>
              <a:off x="2983839" y="3086101"/>
              <a:ext cx="1183217" cy="1090613"/>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1261580" name="Freeform 12"/>
            <p:cNvSpPr>
              <a:spLocks/>
            </p:cNvSpPr>
            <p:nvPr/>
          </p:nvSpPr>
          <p:spPr bwMode="auto">
            <a:xfrm>
              <a:off x="4720828" y="3081339"/>
              <a:ext cx="1052513" cy="1220787"/>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1261581" name="Rectangle 13"/>
            <p:cNvSpPr>
              <a:spLocks noChangeArrowheads="1"/>
            </p:cNvSpPr>
            <p:nvPr/>
          </p:nvSpPr>
          <p:spPr bwMode="auto">
            <a:xfrm>
              <a:off x="1638962" y="4570414"/>
              <a:ext cx="1117865"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582" name="Freeform 14"/>
            <p:cNvSpPr>
              <a:spLocks/>
            </p:cNvSpPr>
            <p:nvPr/>
          </p:nvSpPr>
          <p:spPr bwMode="auto">
            <a:xfrm>
              <a:off x="1024996" y="4033838"/>
              <a:ext cx="613966" cy="30162"/>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583" name="Rectangle 15"/>
            <p:cNvSpPr>
              <a:spLocks noChangeArrowheads="1"/>
            </p:cNvSpPr>
            <p:nvPr/>
          </p:nvSpPr>
          <p:spPr bwMode="auto">
            <a:xfrm>
              <a:off x="1024996" y="2930525"/>
              <a:ext cx="613966"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584" name="Freeform 16"/>
            <p:cNvSpPr>
              <a:spLocks/>
            </p:cNvSpPr>
            <p:nvPr/>
          </p:nvSpPr>
          <p:spPr bwMode="auto">
            <a:xfrm>
              <a:off x="2672556" y="2846389"/>
              <a:ext cx="1714633" cy="1639887"/>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headEnd/>
              <a:tailEnd/>
            </a:ln>
          </p:spPr>
          <p:txBody>
            <a:bodyPr/>
            <a:lstStyle/>
            <a:p>
              <a:endParaRPr lang="zh-CN" altLang="en-US" b="1">
                <a:latin typeface="+mn-lt"/>
                <a:ea typeface="黑体" pitchFamily="2" charset="-122"/>
              </a:endParaRPr>
            </a:p>
          </p:txBody>
        </p:sp>
        <p:sp>
          <p:nvSpPr>
            <p:cNvPr id="1261585" name="Freeform 17"/>
            <p:cNvSpPr>
              <a:spLocks/>
            </p:cNvSpPr>
            <p:nvPr/>
          </p:nvSpPr>
          <p:spPr bwMode="auto">
            <a:xfrm>
              <a:off x="2345796" y="1773239"/>
              <a:ext cx="5441421" cy="884237"/>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1261586" name="Freeform 18"/>
            <p:cNvSpPr>
              <a:spLocks/>
            </p:cNvSpPr>
            <p:nvPr/>
          </p:nvSpPr>
          <p:spPr bwMode="auto">
            <a:xfrm>
              <a:off x="4576366" y="2828925"/>
              <a:ext cx="1284684" cy="1589088"/>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587" name="Rectangle 19"/>
            <p:cNvSpPr>
              <a:spLocks noChangeArrowheads="1"/>
            </p:cNvSpPr>
            <p:nvPr/>
          </p:nvSpPr>
          <p:spPr bwMode="auto">
            <a:xfrm>
              <a:off x="8313474" y="4095750"/>
              <a:ext cx="679318"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588" name="Rectangle 20"/>
            <p:cNvSpPr>
              <a:spLocks noChangeArrowheads="1"/>
            </p:cNvSpPr>
            <p:nvPr/>
          </p:nvSpPr>
          <p:spPr bwMode="auto">
            <a:xfrm>
              <a:off x="8327232" y="3001964"/>
              <a:ext cx="677598"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589" name="Rectangle 21"/>
            <p:cNvSpPr>
              <a:spLocks noChangeArrowheads="1"/>
            </p:cNvSpPr>
            <p:nvPr/>
          </p:nvSpPr>
          <p:spPr bwMode="auto">
            <a:xfrm>
              <a:off x="7075223" y="4770439"/>
              <a:ext cx="1859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333399"/>
                  </a:solidFill>
                  <a:latin typeface="+mn-lt"/>
                  <a:ea typeface="黑体" pitchFamily="2" charset="-122"/>
                </a:rPr>
                <a:t>B</a:t>
              </a:r>
            </a:p>
          </p:txBody>
        </p:sp>
        <p:sp>
          <p:nvSpPr>
            <p:cNvPr id="1261590" name="Oval 22"/>
            <p:cNvSpPr>
              <a:spLocks noChangeArrowheads="1"/>
            </p:cNvSpPr>
            <p:nvPr/>
          </p:nvSpPr>
          <p:spPr bwMode="auto">
            <a:xfrm>
              <a:off x="3883290" y="5621338"/>
              <a:ext cx="127265" cy="119062"/>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1261591" name="Group 23"/>
            <p:cNvGrpSpPr>
              <a:grpSpLocks/>
            </p:cNvGrpSpPr>
            <p:nvPr/>
          </p:nvGrpSpPr>
          <p:grpSpPr bwMode="auto">
            <a:xfrm>
              <a:off x="627725" y="3616325"/>
              <a:ext cx="546894" cy="515938"/>
              <a:chOff x="101" y="2294"/>
              <a:chExt cx="343" cy="353"/>
            </a:xfrm>
          </p:grpSpPr>
          <p:grpSp>
            <p:nvGrpSpPr>
              <p:cNvPr id="1261592" name="Group 24"/>
              <p:cNvGrpSpPr>
                <a:grpSpLocks/>
              </p:cNvGrpSpPr>
              <p:nvPr/>
            </p:nvGrpSpPr>
            <p:grpSpPr bwMode="auto">
              <a:xfrm>
                <a:off x="109" y="2301"/>
                <a:ext cx="335" cy="346"/>
                <a:chOff x="109" y="2301"/>
                <a:chExt cx="335" cy="346"/>
              </a:xfrm>
            </p:grpSpPr>
            <p:sp>
              <p:nvSpPr>
                <p:cNvPr id="1261593" name="Freeform 25"/>
                <p:cNvSpPr>
                  <a:spLocks/>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594" name="Freeform 26"/>
                <p:cNvSpPr>
                  <a:spLocks/>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595" name="Freeform 27"/>
                <p:cNvSpPr>
                  <a:spLocks/>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596" name="Freeform 28"/>
                <p:cNvSpPr>
                  <a:spLocks/>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597" name="Rectangle 29"/>
                <p:cNvSpPr>
                  <a:spLocks noChangeArrowheads="1"/>
                </p:cNvSpPr>
                <p:nvPr/>
              </p:nvSpPr>
              <p:spPr bwMode="auto">
                <a:xfrm>
                  <a:off x="165" y="2324"/>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598" name="Rectangle 30"/>
                <p:cNvSpPr>
                  <a:spLocks noChangeArrowheads="1"/>
                </p:cNvSpPr>
                <p:nvPr/>
              </p:nvSpPr>
              <p:spPr bwMode="auto">
                <a:xfrm>
                  <a:off x="120" y="2512"/>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599" name="Rectangle 31"/>
                <p:cNvSpPr>
                  <a:spLocks noChangeArrowheads="1"/>
                </p:cNvSpPr>
                <p:nvPr/>
              </p:nvSpPr>
              <p:spPr bwMode="auto">
                <a:xfrm>
                  <a:off x="186" y="2345"/>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600" name="Line 32"/>
                <p:cNvSpPr>
                  <a:spLocks noChangeShapeType="1"/>
                </p:cNvSpPr>
                <p:nvPr/>
              </p:nvSpPr>
              <p:spPr bwMode="auto">
                <a:xfrm flipH="1">
                  <a:off x="335" y="2541"/>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261601" name="Group 33"/>
                <p:cNvGrpSpPr>
                  <a:grpSpLocks/>
                </p:cNvGrpSpPr>
                <p:nvPr/>
              </p:nvGrpSpPr>
              <p:grpSpPr bwMode="auto">
                <a:xfrm>
                  <a:off x="109" y="2596"/>
                  <a:ext cx="335" cy="51"/>
                  <a:chOff x="109" y="2596"/>
                  <a:chExt cx="335" cy="51"/>
                </a:xfrm>
              </p:grpSpPr>
              <p:sp>
                <p:nvSpPr>
                  <p:cNvPr id="1261602" name="Freeform 34"/>
                  <p:cNvSpPr>
                    <a:spLocks/>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03" name="Freeform 35"/>
                  <p:cNvSpPr>
                    <a:spLocks/>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04" name="Rectangle 36"/>
                  <p:cNvSpPr>
                    <a:spLocks noChangeArrowheads="1"/>
                  </p:cNvSpPr>
                  <p:nvPr/>
                </p:nvSpPr>
                <p:spPr bwMode="auto">
                  <a:xfrm>
                    <a:off x="112" y="2632"/>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1261605" name="Group 37"/>
              <p:cNvGrpSpPr>
                <a:grpSpLocks/>
              </p:cNvGrpSpPr>
              <p:nvPr/>
            </p:nvGrpSpPr>
            <p:grpSpPr bwMode="auto">
              <a:xfrm>
                <a:off x="101" y="2294"/>
                <a:ext cx="335" cy="347"/>
                <a:chOff x="101" y="2294"/>
                <a:chExt cx="335" cy="347"/>
              </a:xfrm>
            </p:grpSpPr>
            <p:sp>
              <p:nvSpPr>
                <p:cNvPr id="1261606" name="Freeform 38"/>
                <p:cNvSpPr>
                  <a:spLocks/>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07" name="Freeform 39"/>
                <p:cNvSpPr>
                  <a:spLocks/>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08" name="Freeform 40"/>
                <p:cNvSpPr>
                  <a:spLocks/>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09" name="Freeform 41"/>
                <p:cNvSpPr>
                  <a:spLocks/>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10" name="Rectangle 42"/>
                <p:cNvSpPr>
                  <a:spLocks noChangeArrowheads="1"/>
                </p:cNvSpPr>
                <p:nvPr/>
              </p:nvSpPr>
              <p:spPr bwMode="auto">
                <a:xfrm>
                  <a:off x="157" y="2318"/>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611" name="Rectangle 43"/>
                <p:cNvSpPr>
                  <a:spLocks noChangeArrowheads="1"/>
                </p:cNvSpPr>
                <p:nvPr/>
              </p:nvSpPr>
              <p:spPr bwMode="auto">
                <a:xfrm>
                  <a:off x="112" y="2506"/>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612" name="Rectangle 44"/>
                <p:cNvSpPr>
                  <a:spLocks noChangeArrowheads="1"/>
                </p:cNvSpPr>
                <p:nvPr/>
              </p:nvSpPr>
              <p:spPr bwMode="auto">
                <a:xfrm>
                  <a:off x="178" y="2339"/>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613" name="Line 45"/>
                <p:cNvSpPr>
                  <a:spLocks noChangeShapeType="1"/>
                </p:cNvSpPr>
                <p:nvPr/>
              </p:nvSpPr>
              <p:spPr bwMode="auto">
                <a:xfrm flipH="1">
                  <a:off x="326" y="2535"/>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261614" name="Group 46"/>
                <p:cNvGrpSpPr>
                  <a:grpSpLocks/>
                </p:cNvGrpSpPr>
                <p:nvPr/>
              </p:nvGrpSpPr>
              <p:grpSpPr bwMode="auto">
                <a:xfrm>
                  <a:off x="101" y="2590"/>
                  <a:ext cx="335" cy="51"/>
                  <a:chOff x="101" y="2590"/>
                  <a:chExt cx="335" cy="51"/>
                </a:xfrm>
              </p:grpSpPr>
              <p:sp>
                <p:nvSpPr>
                  <p:cNvPr id="1261615" name="Freeform 47"/>
                  <p:cNvSpPr>
                    <a:spLocks/>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16" name="Freeform 48"/>
                  <p:cNvSpPr>
                    <a:spLocks/>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17" name="Rectangle 49"/>
                  <p:cNvSpPr>
                    <a:spLocks noChangeArrowheads="1"/>
                  </p:cNvSpPr>
                  <p:nvPr/>
                </p:nvSpPr>
                <p:spPr bwMode="auto">
                  <a:xfrm>
                    <a:off x="103" y="2626"/>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1261618" name="Group 50"/>
            <p:cNvGrpSpPr>
              <a:grpSpLocks/>
            </p:cNvGrpSpPr>
            <p:nvPr/>
          </p:nvGrpSpPr>
          <p:grpSpPr bwMode="auto">
            <a:xfrm>
              <a:off x="3637361" y="6081714"/>
              <a:ext cx="545173" cy="515937"/>
              <a:chOff x="3891" y="3616"/>
              <a:chExt cx="342" cy="353"/>
            </a:xfrm>
          </p:grpSpPr>
          <p:grpSp>
            <p:nvGrpSpPr>
              <p:cNvPr id="1261619" name="Group 51"/>
              <p:cNvGrpSpPr>
                <a:grpSpLocks/>
              </p:cNvGrpSpPr>
              <p:nvPr/>
            </p:nvGrpSpPr>
            <p:grpSpPr bwMode="auto">
              <a:xfrm>
                <a:off x="3899" y="3622"/>
                <a:ext cx="334" cy="347"/>
                <a:chOff x="3899" y="3622"/>
                <a:chExt cx="334" cy="347"/>
              </a:xfrm>
            </p:grpSpPr>
            <p:sp>
              <p:nvSpPr>
                <p:cNvPr id="1261620" name="Freeform 52"/>
                <p:cNvSpPr>
                  <a:spLocks/>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21" name="Freeform 53"/>
                <p:cNvSpPr>
                  <a:spLocks/>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22" name="Freeform 54"/>
                <p:cNvSpPr>
                  <a:spLocks/>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23" name="Freeform 55"/>
                <p:cNvSpPr>
                  <a:spLocks/>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24" name="Rectangle 56"/>
                <p:cNvSpPr>
                  <a:spLocks noChangeArrowheads="1"/>
                </p:cNvSpPr>
                <p:nvPr/>
              </p:nvSpPr>
              <p:spPr bwMode="auto">
                <a:xfrm>
                  <a:off x="3955" y="3646"/>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625" name="Rectangle 57"/>
                <p:cNvSpPr>
                  <a:spLocks noChangeArrowheads="1"/>
                </p:cNvSpPr>
                <p:nvPr/>
              </p:nvSpPr>
              <p:spPr bwMode="auto">
                <a:xfrm>
                  <a:off x="3909" y="3833"/>
                  <a:ext cx="314" cy="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626" name="Rectangle 58"/>
                <p:cNvSpPr>
                  <a:spLocks noChangeArrowheads="1"/>
                </p:cNvSpPr>
                <p:nvPr/>
              </p:nvSpPr>
              <p:spPr bwMode="auto">
                <a:xfrm>
                  <a:off x="3975" y="3667"/>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627" name="Line 59"/>
                <p:cNvSpPr>
                  <a:spLocks noChangeShapeType="1"/>
                </p:cNvSpPr>
                <p:nvPr/>
              </p:nvSpPr>
              <p:spPr bwMode="auto">
                <a:xfrm flipH="1">
                  <a:off x="4124" y="3863"/>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261628" name="Group 60"/>
                <p:cNvGrpSpPr>
                  <a:grpSpLocks/>
                </p:cNvGrpSpPr>
                <p:nvPr/>
              </p:nvGrpSpPr>
              <p:grpSpPr bwMode="auto">
                <a:xfrm>
                  <a:off x="3899" y="3918"/>
                  <a:ext cx="334" cy="51"/>
                  <a:chOff x="3899" y="3918"/>
                  <a:chExt cx="334" cy="51"/>
                </a:xfrm>
              </p:grpSpPr>
              <p:sp>
                <p:nvSpPr>
                  <p:cNvPr id="1261629" name="Freeform 61"/>
                  <p:cNvSpPr>
                    <a:spLocks/>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30" name="Freeform 62"/>
                  <p:cNvSpPr>
                    <a:spLocks/>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31" name="Rectangle 63"/>
                  <p:cNvSpPr>
                    <a:spLocks noChangeArrowheads="1"/>
                  </p:cNvSpPr>
                  <p:nvPr/>
                </p:nvSpPr>
                <p:spPr bwMode="auto">
                  <a:xfrm>
                    <a:off x="3901" y="3954"/>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1261632" name="Group 64"/>
              <p:cNvGrpSpPr>
                <a:grpSpLocks/>
              </p:cNvGrpSpPr>
              <p:nvPr/>
            </p:nvGrpSpPr>
            <p:grpSpPr bwMode="auto">
              <a:xfrm>
                <a:off x="3891" y="3616"/>
                <a:ext cx="334" cy="346"/>
                <a:chOff x="3891" y="3616"/>
                <a:chExt cx="334" cy="346"/>
              </a:xfrm>
            </p:grpSpPr>
            <p:sp>
              <p:nvSpPr>
                <p:cNvPr id="1261633" name="Freeform 65"/>
                <p:cNvSpPr>
                  <a:spLocks/>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34" name="Freeform 66"/>
                <p:cNvSpPr>
                  <a:spLocks/>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35" name="Freeform 67"/>
                <p:cNvSpPr>
                  <a:spLocks/>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36" name="Freeform 68"/>
                <p:cNvSpPr>
                  <a:spLocks/>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37" name="Rectangle 69"/>
                <p:cNvSpPr>
                  <a:spLocks noChangeArrowheads="1"/>
                </p:cNvSpPr>
                <p:nvPr/>
              </p:nvSpPr>
              <p:spPr bwMode="auto">
                <a:xfrm>
                  <a:off x="3946" y="363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638" name="Rectangle 70"/>
                <p:cNvSpPr>
                  <a:spLocks noChangeArrowheads="1"/>
                </p:cNvSpPr>
                <p:nvPr/>
              </p:nvSpPr>
              <p:spPr bwMode="auto">
                <a:xfrm>
                  <a:off x="3901" y="382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639" name="Rectangle 71"/>
                <p:cNvSpPr>
                  <a:spLocks noChangeArrowheads="1"/>
                </p:cNvSpPr>
                <p:nvPr/>
              </p:nvSpPr>
              <p:spPr bwMode="auto">
                <a:xfrm>
                  <a:off x="3967" y="366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640" name="Line 72"/>
                <p:cNvSpPr>
                  <a:spLocks noChangeShapeType="1"/>
                </p:cNvSpPr>
                <p:nvPr/>
              </p:nvSpPr>
              <p:spPr bwMode="auto">
                <a:xfrm flipH="1">
                  <a:off x="4116" y="3857"/>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261641" name="Group 73"/>
                <p:cNvGrpSpPr>
                  <a:grpSpLocks/>
                </p:cNvGrpSpPr>
                <p:nvPr/>
              </p:nvGrpSpPr>
              <p:grpSpPr bwMode="auto">
                <a:xfrm>
                  <a:off x="3891" y="3912"/>
                  <a:ext cx="334" cy="50"/>
                  <a:chOff x="3891" y="3912"/>
                  <a:chExt cx="334" cy="50"/>
                </a:xfrm>
              </p:grpSpPr>
              <p:sp>
                <p:nvSpPr>
                  <p:cNvPr id="1261642" name="Freeform 74"/>
                  <p:cNvSpPr>
                    <a:spLocks/>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43" name="Freeform 75"/>
                  <p:cNvSpPr>
                    <a:spLocks/>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44" name="Rectangle 76"/>
                  <p:cNvSpPr>
                    <a:spLocks noChangeArrowheads="1"/>
                  </p:cNvSpPr>
                  <p:nvPr/>
                </p:nvSpPr>
                <p:spPr bwMode="auto">
                  <a:xfrm>
                    <a:off x="3893" y="394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1261645" name="Group 77"/>
            <p:cNvGrpSpPr>
              <a:grpSpLocks/>
            </p:cNvGrpSpPr>
            <p:nvPr/>
          </p:nvGrpSpPr>
          <p:grpSpPr bwMode="auto">
            <a:xfrm>
              <a:off x="5013194" y="6065839"/>
              <a:ext cx="546894" cy="515937"/>
              <a:chOff x="4752" y="3605"/>
              <a:chExt cx="343" cy="353"/>
            </a:xfrm>
          </p:grpSpPr>
          <p:grpSp>
            <p:nvGrpSpPr>
              <p:cNvPr id="1261646" name="Group 78"/>
              <p:cNvGrpSpPr>
                <a:grpSpLocks/>
              </p:cNvGrpSpPr>
              <p:nvPr/>
            </p:nvGrpSpPr>
            <p:grpSpPr bwMode="auto">
              <a:xfrm>
                <a:off x="4760" y="3612"/>
                <a:ext cx="335" cy="346"/>
                <a:chOff x="4760" y="3612"/>
                <a:chExt cx="335" cy="346"/>
              </a:xfrm>
            </p:grpSpPr>
            <p:sp>
              <p:nvSpPr>
                <p:cNvPr id="1261647" name="Freeform 79"/>
                <p:cNvSpPr>
                  <a:spLocks/>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48" name="Freeform 80"/>
                <p:cNvSpPr>
                  <a:spLocks/>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49" name="Freeform 81"/>
                <p:cNvSpPr>
                  <a:spLocks/>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50" name="Freeform 82"/>
                <p:cNvSpPr>
                  <a:spLocks/>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51" name="Rectangle 83"/>
                <p:cNvSpPr>
                  <a:spLocks noChangeArrowheads="1"/>
                </p:cNvSpPr>
                <p:nvPr/>
              </p:nvSpPr>
              <p:spPr bwMode="auto">
                <a:xfrm>
                  <a:off x="4816" y="3635"/>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652" name="Rectangle 84"/>
                <p:cNvSpPr>
                  <a:spLocks noChangeArrowheads="1"/>
                </p:cNvSpPr>
                <p:nvPr/>
              </p:nvSpPr>
              <p:spPr bwMode="auto">
                <a:xfrm>
                  <a:off x="4770" y="3823"/>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653" name="Rectangle 85"/>
                <p:cNvSpPr>
                  <a:spLocks noChangeArrowheads="1"/>
                </p:cNvSpPr>
                <p:nvPr/>
              </p:nvSpPr>
              <p:spPr bwMode="auto">
                <a:xfrm>
                  <a:off x="4836" y="3656"/>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654" name="Line 86"/>
                <p:cNvSpPr>
                  <a:spLocks noChangeShapeType="1"/>
                </p:cNvSpPr>
                <p:nvPr/>
              </p:nvSpPr>
              <p:spPr bwMode="auto">
                <a:xfrm flipH="1">
                  <a:off x="4985" y="3852"/>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261655" name="Group 87"/>
                <p:cNvGrpSpPr>
                  <a:grpSpLocks/>
                </p:cNvGrpSpPr>
                <p:nvPr/>
              </p:nvGrpSpPr>
              <p:grpSpPr bwMode="auto">
                <a:xfrm>
                  <a:off x="4760" y="3907"/>
                  <a:ext cx="335" cy="51"/>
                  <a:chOff x="4760" y="3907"/>
                  <a:chExt cx="335" cy="51"/>
                </a:xfrm>
              </p:grpSpPr>
              <p:sp>
                <p:nvSpPr>
                  <p:cNvPr id="1261656" name="Freeform 88"/>
                  <p:cNvSpPr>
                    <a:spLocks/>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57" name="Freeform 89"/>
                  <p:cNvSpPr>
                    <a:spLocks/>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58" name="Rectangle 90"/>
                  <p:cNvSpPr>
                    <a:spLocks noChangeArrowheads="1"/>
                  </p:cNvSpPr>
                  <p:nvPr/>
                </p:nvSpPr>
                <p:spPr bwMode="auto">
                  <a:xfrm>
                    <a:off x="4762" y="3943"/>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1261659" name="Group 91"/>
              <p:cNvGrpSpPr>
                <a:grpSpLocks/>
              </p:cNvGrpSpPr>
              <p:nvPr/>
            </p:nvGrpSpPr>
            <p:grpSpPr bwMode="auto">
              <a:xfrm>
                <a:off x="4752" y="3605"/>
                <a:ext cx="334" cy="347"/>
                <a:chOff x="4752" y="3605"/>
                <a:chExt cx="334" cy="347"/>
              </a:xfrm>
            </p:grpSpPr>
            <p:sp>
              <p:nvSpPr>
                <p:cNvPr id="1261660" name="Freeform 92"/>
                <p:cNvSpPr>
                  <a:spLocks/>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61" name="Freeform 93"/>
                <p:cNvSpPr>
                  <a:spLocks/>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62" name="Freeform 94"/>
                <p:cNvSpPr>
                  <a:spLocks/>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63" name="Freeform 95"/>
                <p:cNvSpPr>
                  <a:spLocks/>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64" name="Rectangle 96"/>
                <p:cNvSpPr>
                  <a:spLocks noChangeArrowheads="1"/>
                </p:cNvSpPr>
                <p:nvPr/>
              </p:nvSpPr>
              <p:spPr bwMode="auto">
                <a:xfrm>
                  <a:off x="4808" y="362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665" name="Rectangle 97"/>
                <p:cNvSpPr>
                  <a:spLocks noChangeArrowheads="1"/>
                </p:cNvSpPr>
                <p:nvPr/>
              </p:nvSpPr>
              <p:spPr bwMode="auto">
                <a:xfrm>
                  <a:off x="4762" y="381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666" name="Rectangle 98"/>
                <p:cNvSpPr>
                  <a:spLocks noChangeArrowheads="1"/>
                </p:cNvSpPr>
                <p:nvPr/>
              </p:nvSpPr>
              <p:spPr bwMode="auto">
                <a:xfrm>
                  <a:off x="4828" y="365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667" name="Line 99"/>
                <p:cNvSpPr>
                  <a:spLocks noChangeShapeType="1"/>
                </p:cNvSpPr>
                <p:nvPr/>
              </p:nvSpPr>
              <p:spPr bwMode="auto">
                <a:xfrm flipH="1">
                  <a:off x="4977" y="3846"/>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261668" name="Group 100"/>
                <p:cNvGrpSpPr>
                  <a:grpSpLocks/>
                </p:cNvGrpSpPr>
                <p:nvPr/>
              </p:nvGrpSpPr>
              <p:grpSpPr bwMode="auto">
                <a:xfrm>
                  <a:off x="4752" y="3901"/>
                  <a:ext cx="334" cy="51"/>
                  <a:chOff x="4752" y="3901"/>
                  <a:chExt cx="334" cy="51"/>
                </a:xfrm>
              </p:grpSpPr>
              <p:sp>
                <p:nvSpPr>
                  <p:cNvPr id="1261669" name="Freeform 101"/>
                  <p:cNvSpPr>
                    <a:spLocks/>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70" name="Freeform 102"/>
                  <p:cNvSpPr>
                    <a:spLocks/>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71" name="Rectangle 103"/>
                  <p:cNvSpPr>
                    <a:spLocks noChangeArrowheads="1"/>
                  </p:cNvSpPr>
                  <p:nvPr/>
                </p:nvSpPr>
                <p:spPr bwMode="auto">
                  <a:xfrm>
                    <a:off x="4754" y="393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1261672" name="Group 104"/>
            <p:cNvGrpSpPr>
              <a:grpSpLocks/>
            </p:cNvGrpSpPr>
            <p:nvPr/>
          </p:nvGrpSpPr>
          <p:grpSpPr bwMode="auto">
            <a:xfrm>
              <a:off x="627725" y="2509839"/>
              <a:ext cx="546894" cy="517525"/>
              <a:chOff x="101" y="1539"/>
              <a:chExt cx="343" cy="352"/>
            </a:xfrm>
          </p:grpSpPr>
          <p:grpSp>
            <p:nvGrpSpPr>
              <p:cNvPr id="1261673" name="Group 105"/>
              <p:cNvGrpSpPr>
                <a:grpSpLocks/>
              </p:cNvGrpSpPr>
              <p:nvPr/>
            </p:nvGrpSpPr>
            <p:grpSpPr bwMode="auto">
              <a:xfrm>
                <a:off x="109" y="1545"/>
                <a:ext cx="335" cy="346"/>
                <a:chOff x="109" y="1545"/>
                <a:chExt cx="335" cy="346"/>
              </a:xfrm>
            </p:grpSpPr>
            <p:sp>
              <p:nvSpPr>
                <p:cNvPr id="1261674" name="Freeform 106"/>
                <p:cNvSpPr>
                  <a:spLocks/>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75" name="Freeform 107"/>
                <p:cNvSpPr>
                  <a:spLocks/>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76" name="Freeform 108"/>
                <p:cNvSpPr>
                  <a:spLocks/>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77" name="Freeform 109"/>
                <p:cNvSpPr>
                  <a:spLocks/>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78" name="Rectangle 110"/>
                <p:cNvSpPr>
                  <a:spLocks noChangeArrowheads="1"/>
                </p:cNvSpPr>
                <p:nvPr/>
              </p:nvSpPr>
              <p:spPr bwMode="auto">
                <a:xfrm>
                  <a:off x="165" y="1568"/>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679" name="Rectangle 111"/>
                <p:cNvSpPr>
                  <a:spLocks noChangeArrowheads="1"/>
                </p:cNvSpPr>
                <p:nvPr/>
              </p:nvSpPr>
              <p:spPr bwMode="auto">
                <a:xfrm>
                  <a:off x="120" y="1756"/>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680" name="Rectangle 112"/>
                <p:cNvSpPr>
                  <a:spLocks noChangeArrowheads="1"/>
                </p:cNvSpPr>
                <p:nvPr/>
              </p:nvSpPr>
              <p:spPr bwMode="auto">
                <a:xfrm>
                  <a:off x="186" y="1589"/>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681" name="Line 113"/>
                <p:cNvSpPr>
                  <a:spLocks noChangeShapeType="1"/>
                </p:cNvSpPr>
                <p:nvPr/>
              </p:nvSpPr>
              <p:spPr bwMode="auto">
                <a:xfrm flipH="1">
                  <a:off x="335" y="1786"/>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261682" name="Group 114"/>
                <p:cNvGrpSpPr>
                  <a:grpSpLocks/>
                </p:cNvGrpSpPr>
                <p:nvPr/>
              </p:nvGrpSpPr>
              <p:grpSpPr bwMode="auto">
                <a:xfrm>
                  <a:off x="109" y="1841"/>
                  <a:ext cx="335" cy="50"/>
                  <a:chOff x="109" y="1841"/>
                  <a:chExt cx="335" cy="50"/>
                </a:xfrm>
              </p:grpSpPr>
              <p:sp>
                <p:nvSpPr>
                  <p:cNvPr id="1261683" name="Freeform 115"/>
                  <p:cNvSpPr>
                    <a:spLocks/>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84" name="Freeform 116"/>
                  <p:cNvSpPr>
                    <a:spLocks/>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85" name="Rectangle 117"/>
                  <p:cNvSpPr>
                    <a:spLocks noChangeArrowheads="1"/>
                  </p:cNvSpPr>
                  <p:nvPr/>
                </p:nvSpPr>
                <p:spPr bwMode="auto">
                  <a:xfrm>
                    <a:off x="112" y="1876"/>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1261686" name="Group 118"/>
              <p:cNvGrpSpPr>
                <a:grpSpLocks/>
              </p:cNvGrpSpPr>
              <p:nvPr/>
            </p:nvGrpSpPr>
            <p:grpSpPr bwMode="auto">
              <a:xfrm>
                <a:off x="101" y="1539"/>
                <a:ext cx="335" cy="346"/>
                <a:chOff x="101" y="1539"/>
                <a:chExt cx="335" cy="346"/>
              </a:xfrm>
            </p:grpSpPr>
            <p:sp>
              <p:nvSpPr>
                <p:cNvPr id="1261687" name="Freeform 119"/>
                <p:cNvSpPr>
                  <a:spLocks/>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88" name="Freeform 120"/>
                <p:cNvSpPr>
                  <a:spLocks/>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89" name="Freeform 121"/>
                <p:cNvSpPr>
                  <a:spLocks/>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90" name="Freeform 122"/>
                <p:cNvSpPr>
                  <a:spLocks/>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91" name="Rectangle 123"/>
                <p:cNvSpPr>
                  <a:spLocks noChangeArrowheads="1"/>
                </p:cNvSpPr>
                <p:nvPr/>
              </p:nvSpPr>
              <p:spPr bwMode="auto">
                <a:xfrm>
                  <a:off x="157" y="1562"/>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692" name="Rectangle 124"/>
                <p:cNvSpPr>
                  <a:spLocks noChangeArrowheads="1"/>
                </p:cNvSpPr>
                <p:nvPr/>
              </p:nvSpPr>
              <p:spPr bwMode="auto">
                <a:xfrm>
                  <a:off x="112" y="1750"/>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693" name="Rectangle 125"/>
                <p:cNvSpPr>
                  <a:spLocks noChangeArrowheads="1"/>
                </p:cNvSpPr>
                <p:nvPr/>
              </p:nvSpPr>
              <p:spPr bwMode="auto">
                <a:xfrm>
                  <a:off x="178" y="1583"/>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694" name="Line 126"/>
                <p:cNvSpPr>
                  <a:spLocks noChangeShapeType="1"/>
                </p:cNvSpPr>
                <p:nvPr/>
              </p:nvSpPr>
              <p:spPr bwMode="auto">
                <a:xfrm flipH="1">
                  <a:off x="326" y="1779"/>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261695" name="Group 127"/>
                <p:cNvGrpSpPr>
                  <a:grpSpLocks/>
                </p:cNvGrpSpPr>
                <p:nvPr/>
              </p:nvGrpSpPr>
              <p:grpSpPr bwMode="auto">
                <a:xfrm>
                  <a:off x="101" y="1834"/>
                  <a:ext cx="335" cy="51"/>
                  <a:chOff x="101" y="1834"/>
                  <a:chExt cx="335" cy="51"/>
                </a:xfrm>
              </p:grpSpPr>
              <p:sp>
                <p:nvSpPr>
                  <p:cNvPr id="1261696" name="Freeform 128"/>
                  <p:cNvSpPr>
                    <a:spLocks/>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97" name="Freeform 129"/>
                  <p:cNvSpPr>
                    <a:spLocks/>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698" name="Rectangle 130"/>
                  <p:cNvSpPr>
                    <a:spLocks noChangeArrowheads="1"/>
                  </p:cNvSpPr>
                  <p:nvPr/>
                </p:nvSpPr>
                <p:spPr bwMode="auto">
                  <a:xfrm>
                    <a:off x="103" y="1870"/>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1261699" name="Group 131"/>
            <p:cNvGrpSpPr>
              <a:grpSpLocks/>
            </p:cNvGrpSpPr>
            <p:nvPr/>
          </p:nvGrpSpPr>
          <p:grpSpPr bwMode="auto">
            <a:xfrm>
              <a:off x="8838010" y="3657600"/>
              <a:ext cx="548613" cy="514350"/>
              <a:chOff x="5237" y="2322"/>
              <a:chExt cx="343" cy="352"/>
            </a:xfrm>
          </p:grpSpPr>
          <p:grpSp>
            <p:nvGrpSpPr>
              <p:cNvPr id="1261700" name="Group 132"/>
              <p:cNvGrpSpPr>
                <a:grpSpLocks/>
              </p:cNvGrpSpPr>
              <p:nvPr/>
            </p:nvGrpSpPr>
            <p:grpSpPr bwMode="auto">
              <a:xfrm>
                <a:off x="5245" y="2328"/>
                <a:ext cx="335" cy="346"/>
                <a:chOff x="5245" y="2328"/>
                <a:chExt cx="335" cy="346"/>
              </a:xfrm>
            </p:grpSpPr>
            <p:sp>
              <p:nvSpPr>
                <p:cNvPr id="1261701" name="Freeform 133"/>
                <p:cNvSpPr>
                  <a:spLocks/>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02" name="Freeform 134"/>
                <p:cNvSpPr>
                  <a:spLocks/>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03" name="Freeform 135"/>
                <p:cNvSpPr>
                  <a:spLocks/>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04" name="Freeform 136"/>
                <p:cNvSpPr>
                  <a:spLocks/>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05" name="Rectangle 137"/>
                <p:cNvSpPr>
                  <a:spLocks noChangeArrowheads="1"/>
                </p:cNvSpPr>
                <p:nvPr/>
              </p:nvSpPr>
              <p:spPr bwMode="auto">
                <a:xfrm>
                  <a:off x="5301" y="2351"/>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706" name="Rectangle 138"/>
                <p:cNvSpPr>
                  <a:spLocks noChangeArrowheads="1"/>
                </p:cNvSpPr>
                <p:nvPr/>
              </p:nvSpPr>
              <p:spPr bwMode="auto">
                <a:xfrm>
                  <a:off x="5256" y="2539"/>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707" name="Rectangle 139"/>
                <p:cNvSpPr>
                  <a:spLocks noChangeArrowheads="1"/>
                </p:cNvSpPr>
                <p:nvPr/>
              </p:nvSpPr>
              <p:spPr bwMode="auto">
                <a:xfrm>
                  <a:off x="5322" y="2373"/>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708" name="Line 140"/>
                <p:cNvSpPr>
                  <a:spLocks noChangeShapeType="1"/>
                </p:cNvSpPr>
                <p:nvPr/>
              </p:nvSpPr>
              <p:spPr bwMode="auto">
                <a:xfrm flipH="1">
                  <a:off x="5470" y="2569"/>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261709" name="Group 141"/>
                <p:cNvGrpSpPr>
                  <a:grpSpLocks/>
                </p:cNvGrpSpPr>
                <p:nvPr/>
              </p:nvGrpSpPr>
              <p:grpSpPr bwMode="auto">
                <a:xfrm>
                  <a:off x="5245" y="2624"/>
                  <a:ext cx="335" cy="50"/>
                  <a:chOff x="5245" y="2624"/>
                  <a:chExt cx="335" cy="50"/>
                </a:xfrm>
              </p:grpSpPr>
              <p:sp>
                <p:nvSpPr>
                  <p:cNvPr id="1261710" name="Freeform 142"/>
                  <p:cNvSpPr>
                    <a:spLocks/>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11" name="Freeform 143"/>
                  <p:cNvSpPr>
                    <a:spLocks/>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12" name="Rectangle 144"/>
                  <p:cNvSpPr>
                    <a:spLocks noChangeArrowheads="1"/>
                  </p:cNvSpPr>
                  <p:nvPr/>
                </p:nvSpPr>
                <p:spPr bwMode="auto">
                  <a:xfrm>
                    <a:off x="5247" y="2660"/>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1261713" name="Group 145"/>
              <p:cNvGrpSpPr>
                <a:grpSpLocks/>
              </p:cNvGrpSpPr>
              <p:nvPr/>
            </p:nvGrpSpPr>
            <p:grpSpPr bwMode="auto">
              <a:xfrm>
                <a:off x="5237" y="2322"/>
                <a:ext cx="335" cy="346"/>
                <a:chOff x="5237" y="2322"/>
                <a:chExt cx="335" cy="346"/>
              </a:xfrm>
            </p:grpSpPr>
            <p:sp>
              <p:nvSpPr>
                <p:cNvPr id="1261714" name="Freeform 146"/>
                <p:cNvSpPr>
                  <a:spLocks/>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15" name="Freeform 147"/>
                <p:cNvSpPr>
                  <a:spLocks/>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16" name="Freeform 148"/>
                <p:cNvSpPr>
                  <a:spLocks/>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17" name="Freeform 149"/>
                <p:cNvSpPr>
                  <a:spLocks/>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18" name="Rectangle 150"/>
                <p:cNvSpPr>
                  <a:spLocks noChangeArrowheads="1"/>
                </p:cNvSpPr>
                <p:nvPr/>
              </p:nvSpPr>
              <p:spPr bwMode="auto">
                <a:xfrm>
                  <a:off x="5293" y="2345"/>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719" name="Rectangle 151"/>
                <p:cNvSpPr>
                  <a:spLocks noChangeArrowheads="1"/>
                </p:cNvSpPr>
                <p:nvPr/>
              </p:nvSpPr>
              <p:spPr bwMode="auto">
                <a:xfrm>
                  <a:off x="5247" y="2533"/>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720" name="Rectangle 152"/>
                <p:cNvSpPr>
                  <a:spLocks noChangeArrowheads="1"/>
                </p:cNvSpPr>
                <p:nvPr/>
              </p:nvSpPr>
              <p:spPr bwMode="auto">
                <a:xfrm>
                  <a:off x="5313" y="2366"/>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721" name="Line 153"/>
                <p:cNvSpPr>
                  <a:spLocks noChangeShapeType="1"/>
                </p:cNvSpPr>
                <p:nvPr/>
              </p:nvSpPr>
              <p:spPr bwMode="auto">
                <a:xfrm flipH="1">
                  <a:off x="5462" y="2563"/>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261722" name="Group 154"/>
                <p:cNvGrpSpPr>
                  <a:grpSpLocks/>
                </p:cNvGrpSpPr>
                <p:nvPr/>
              </p:nvGrpSpPr>
              <p:grpSpPr bwMode="auto">
                <a:xfrm>
                  <a:off x="5237" y="2617"/>
                  <a:ext cx="335" cy="51"/>
                  <a:chOff x="5237" y="2617"/>
                  <a:chExt cx="335" cy="51"/>
                </a:xfrm>
              </p:grpSpPr>
              <p:sp>
                <p:nvSpPr>
                  <p:cNvPr id="1261723" name="Freeform 155"/>
                  <p:cNvSpPr>
                    <a:spLocks/>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24" name="Freeform 156"/>
                  <p:cNvSpPr>
                    <a:spLocks/>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25" name="Rectangle 157"/>
                  <p:cNvSpPr>
                    <a:spLocks noChangeArrowheads="1"/>
                  </p:cNvSpPr>
                  <p:nvPr/>
                </p:nvSpPr>
                <p:spPr bwMode="auto">
                  <a:xfrm>
                    <a:off x="5239" y="2653"/>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1261726" name="Group 158"/>
            <p:cNvGrpSpPr>
              <a:grpSpLocks/>
            </p:cNvGrpSpPr>
            <p:nvPr/>
          </p:nvGrpSpPr>
          <p:grpSpPr bwMode="auto">
            <a:xfrm>
              <a:off x="8838010" y="2581275"/>
              <a:ext cx="548613" cy="515938"/>
              <a:chOff x="5237" y="1587"/>
              <a:chExt cx="343" cy="353"/>
            </a:xfrm>
          </p:grpSpPr>
          <p:grpSp>
            <p:nvGrpSpPr>
              <p:cNvPr id="1261727" name="Group 159"/>
              <p:cNvGrpSpPr>
                <a:grpSpLocks/>
              </p:cNvGrpSpPr>
              <p:nvPr/>
            </p:nvGrpSpPr>
            <p:grpSpPr bwMode="auto">
              <a:xfrm>
                <a:off x="5245" y="1594"/>
                <a:ext cx="335" cy="346"/>
                <a:chOff x="5245" y="1594"/>
                <a:chExt cx="335" cy="346"/>
              </a:xfrm>
            </p:grpSpPr>
            <p:sp>
              <p:nvSpPr>
                <p:cNvPr id="1261728" name="Freeform 160"/>
                <p:cNvSpPr>
                  <a:spLocks/>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29" name="Freeform 161"/>
                <p:cNvSpPr>
                  <a:spLocks/>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30" name="Freeform 162"/>
                <p:cNvSpPr>
                  <a:spLocks/>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31" name="Freeform 163"/>
                <p:cNvSpPr>
                  <a:spLocks/>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32" name="Rectangle 164"/>
                <p:cNvSpPr>
                  <a:spLocks noChangeArrowheads="1"/>
                </p:cNvSpPr>
                <p:nvPr/>
              </p:nvSpPr>
              <p:spPr bwMode="auto">
                <a:xfrm>
                  <a:off x="5301" y="1617"/>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733" name="Rectangle 165"/>
                <p:cNvSpPr>
                  <a:spLocks noChangeArrowheads="1"/>
                </p:cNvSpPr>
                <p:nvPr/>
              </p:nvSpPr>
              <p:spPr bwMode="auto">
                <a:xfrm>
                  <a:off x="5256" y="1805"/>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734" name="Rectangle 166"/>
                <p:cNvSpPr>
                  <a:spLocks noChangeArrowheads="1"/>
                </p:cNvSpPr>
                <p:nvPr/>
              </p:nvSpPr>
              <p:spPr bwMode="auto">
                <a:xfrm>
                  <a:off x="5322" y="1638"/>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735" name="Line 167"/>
                <p:cNvSpPr>
                  <a:spLocks noChangeShapeType="1"/>
                </p:cNvSpPr>
                <p:nvPr/>
              </p:nvSpPr>
              <p:spPr bwMode="auto">
                <a:xfrm flipH="1">
                  <a:off x="5470" y="1834"/>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261736" name="Group 168"/>
                <p:cNvGrpSpPr>
                  <a:grpSpLocks/>
                </p:cNvGrpSpPr>
                <p:nvPr/>
              </p:nvGrpSpPr>
              <p:grpSpPr bwMode="auto">
                <a:xfrm>
                  <a:off x="5245" y="1889"/>
                  <a:ext cx="335" cy="51"/>
                  <a:chOff x="5245" y="1889"/>
                  <a:chExt cx="335" cy="51"/>
                </a:xfrm>
              </p:grpSpPr>
              <p:sp>
                <p:nvSpPr>
                  <p:cNvPr id="1261737" name="Freeform 169"/>
                  <p:cNvSpPr>
                    <a:spLocks/>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38" name="Freeform 170"/>
                  <p:cNvSpPr>
                    <a:spLocks/>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39" name="Rectangle 171"/>
                  <p:cNvSpPr>
                    <a:spLocks noChangeArrowheads="1"/>
                  </p:cNvSpPr>
                  <p:nvPr/>
                </p:nvSpPr>
                <p:spPr bwMode="auto">
                  <a:xfrm>
                    <a:off x="5247" y="1925"/>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1261740" name="Group 172"/>
              <p:cNvGrpSpPr>
                <a:grpSpLocks/>
              </p:cNvGrpSpPr>
              <p:nvPr/>
            </p:nvGrpSpPr>
            <p:grpSpPr bwMode="auto">
              <a:xfrm>
                <a:off x="5237" y="1587"/>
                <a:ext cx="335" cy="346"/>
                <a:chOff x="5237" y="1587"/>
                <a:chExt cx="335" cy="346"/>
              </a:xfrm>
            </p:grpSpPr>
            <p:sp>
              <p:nvSpPr>
                <p:cNvPr id="1261741" name="Freeform 173"/>
                <p:cNvSpPr>
                  <a:spLocks/>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42" name="Freeform 174"/>
                <p:cNvSpPr>
                  <a:spLocks/>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43" name="Freeform 175"/>
                <p:cNvSpPr>
                  <a:spLocks/>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44" name="Freeform 176"/>
                <p:cNvSpPr>
                  <a:spLocks/>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45" name="Rectangle 177"/>
                <p:cNvSpPr>
                  <a:spLocks noChangeArrowheads="1"/>
                </p:cNvSpPr>
                <p:nvPr/>
              </p:nvSpPr>
              <p:spPr bwMode="auto">
                <a:xfrm>
                  <a:off x="5293" y="1610"/>
                  <a:ext cx="223" cy="17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746" name="Rectangle 178"/>
                <p:cNvSpPr>
                  <a:spLocks noChangeArrowheads="1"/>
                </p:cNvSpPr>
                <p:nvPr/>
              </p:nvSpPr>
              <p:spPr bwMode="auto">
                <a:xfrm>
                  <a:off x="5247" y="1798"/>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747" name="Rectangle 179"/>
                <p:cNvSpPr>
                  <a:spLocks noChangeArrowheads="1"/>
                </p:cNvSpPr>
                <p:nvPr/>
              </p:nvSpPr>
              <p:spPr bwMode="auto">
                <a:xfrm>
                  <a:off x="5313" y="1632"/>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748" name="Line 180"/>
                <p:cNvSpPr>
                  <a:spLocks noChangeShapeType="1"/>
                </p:cNvSpPr>
                <p:nvPr/>
              </p:nvSpPr>
              <p:spPr bwMode="auto">
                <a:xfrm flipH="1">
                  <a:off x="5462" y="1828"/>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261749" name="Group 181"/>
                <p:cNvGrpSpPr>
                  <a:grpSpLocks/>
                </p:cNvGrpSpPr>
                <p:nvPr/>
              </p:nvGrpSpPr>
              <p:grpSpPr bwMode="auto">
                <a:xfrm>
                  <a:off x="5237" y="1883"/>
                  <a:ext cx="335" cy="50"/>
                  <a:chOff x="5237" y="1883"/>
                  <a:chExt cx="335" cy="50"/>
                </a:xfrm>
              </p:grpSpPr>
              <p:sp>
                <p:nvSpPr>
                  <p:cNvPr id="1261750" name="Freeform 182"/>
                  <p:cNvSpPr>
                    <a:spLocks/>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51" name="Freeform 183"/>
                  <p:cNvSpPr>
                    <a:spLocks/>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52" name="Rectangle 184"/>
                  <p:cNvSpPr>
                    <a:spLocks noChangeArrowheads="1"/>
                  </p:cNvSpPr>
                  <p:nvPr/>
                </p:nvSpPr>
                <p:spPr bwMode="auto">
                  <a:xfrm>
                    <a:off x="5239" y="1919"/>
                    <a:ext cx="331" cy="14"/>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1261753" name="Rectangle 185"/>
            <p:cNvSpPr>
              <a:spLocks noChangeArrowheads="1"/>
            </p:cNvSpPr>
            <p:nvPr/>
          </p:nvSpPr>
          <p:spPr bwMode="auto">
            <a:xfrm>
              <a:off x="2058592" y="1920875"/>
              <a:ext cx="97340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754" name="Rectangle 186"/>
            <p:cNvSpPr>
              <a:spLocks noChangeArrowheads="1"/>
            </p:cNvSpPr>
            <p:nvPr/>
          </p:nvSpPr>
          <p:spPr bwMode="auto">
            <a:xfrm>
              <a:off x="2392534" y="2218457"/>
              <a:ext cx="1258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222.1.1.</a:t>
              </a:r>
            </a:p>
          </p:txBody>
        </p:sp>
        <p:sp>
          <p:nvSpPr>
            <p:cNvPr id="1261755" name="Rectangle 187"/>
            <p:cNvSpPr>
              <a:spLocks noChangeArrowheads="1"/>
            </p:cNvSpPr>
            <p:nvPr/>
          </p:nvSpPr>
          <p:spPr bwMode="auto">
            <a:xfrm>
              <a:off x="3866092" y="1482726"/>
              <a:ext cx="109206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756" name="Rectangle 188"/>
            <p:cNvSpPr>
              <a:spLocks noChangeArrowheads="1"/>
            </p:cNvSpPr>
            <p:nvPr/>
          </p:nvSpPr>
          <p:spPr bwMode="auto">
            <a:xfrm>
              <a:off x="3774944" y="14398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222.1.1.1</a:t>
              </a:r>
            </a:p>
          </p:txBody>
        </p:sp>
        <p:sp>
          <p:nvSpPr>
            <p:cNvPr id="1261757" name="Rectangle 189"/>
            <p:cNvSpPr>
              <a:spLocks noChangeArrowheads="1"/>
            </p:cNvSpPr>
            <p:nvPr/>
          </p:nvSpPr>
          <p:spPr bwMode="auto">
            <a:xfrm>
              <a:off x="5539450" y="1482726"/>
              <a:ext cx="109034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758" name="Rectangle 190"/>
            <p:cNvSpPr>
              <a:spLocks noChangeArrowheads="1"/>
            </p:cNvSpPr>
            <p:nvPr/>
          </p:nvSpPr>
          <p:spPr bwMode="auto">
            <a:xfrm>
              <a:off x="5424224" y="14398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222.1.1.2</a:t>
              </a:r>
            </a:p>
          </p:txBody>
        </p:sp>
        <p:sp>
          <p:nvSpPr>
            <p:cNvPr id="1261759" name="Rectangle 191"/>
            <p:cNvSpPr>
              <a:spLocks noChangeArrowheads="1"/>
            </p:cNvSpPr>
            <p:nvPr/>
          </p:nvSpPr>
          <p:spPr bwMode="auto">
            <a:xfrm>
              <a:off x="7266121" y="1482726"/>
              <a:ext cx="109034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760" name="Rectangle 192"/>
            <p:cNvSpPr>
              <a:spLocks noChangeArrowheads="1"/>
            </p:cNvSpPr>
            <p:nvPr/>
          </p:nvSpPr>
          <p:spPr bwMode="auto">
            <a:xfrm>
              <a:off x="7101021" y="14128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222.1.1.3</a:t>
              </a:r>
            </a:p>
          </p:txBody>
        </p:sp>
        <p:sp>
          <p:nvSpPr>
            <p:cNvPr id="1261761" name="Rectangle 193"/>
            <p:cNvSpPr>
              <a:spLocks noChangeArrowheads="1"/>
            </p:cNvSpPr>
            <p:nvPr/>
          </p:nvSpPr>
          <p:spPr bwMode="auto">
            <a:xfrm>
              <a:off x="4516173" y="2138363"/>
              <a:ext cx="29237" cy="538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nvGrpSpPr>
            <p:cNvPr id="1261762" name="Group 194"/>
            <p:cNvGrpSpPr>
              <a:grpSpLocks/>
            </p:cNvGrpSpPr>
            <p:nvPr/>
          </p:nvGrpSpPr>
          <p:grpSpPr bwMode="auto">
            <a:xfrm>
              <a:off x="4141258" y="2630488"/>
              <a:ext cx="701675" cy="385762"/>
              <a:chOff x="2299" y="1622"/>
              <a:chExt cx="439" cy="262"/>
            </a:xfrm>
          </p:grpSpPr>
          <p:sp>
            <p:nvSpPr>
              <p:cNvPr id="1261763" name="Oval 195"/>
              <p:cNvSpPr>
                <a:spLocks noChangeArrowheads="1"/>
              </p:cNvSpPr>
              <p:nvPr/>
            </p:nvSpPr>
            <p:spPr bwMode="auto">
              <a:xfrm>
                <a:off x="2300" y="1731"/>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1261764" name="Rectangle 196"/>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765"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766" name="Oval 198"/>
              <p:cNvSpPr>
                <a:spLocks noChangeArrowheads="1"/>
              </p:cNvSpPr>
              <p:nvPr/>
            </p:nvSpPr>
            <p:spPr bwMode="auto">
              <a:xfrm>
                <a:off x="2300" y="1622"/>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1261767" name="Group 199"/>
              <p:cNvGrpSpPr>
                <a:grpSpLocks/>
              </p:cNvGrpSpPr>
              <p:nvPr/>
            </p:nvGrpSpPr>
            <p:grpSpPr bwMode="auto">
              <a:xfrm>
                <a:off x="2365" y="1640"/>
                <a:ext cx="304" cy="117"/>
                <a:chOff x="2365" y="1640"/>
                <a:chExt cx="304" cy="117"/>
              </a:xfrm>
            </p:grpSpPr>
            <p:grpSp>
              <p:nvGrpSpPr>
                <p:cNvPr id="1261768" name="Group 200"/>
                <p:cNvGrpSpPr>
                  <a:grpSpLocks/>
                </p:cNvGrpSpPr>
                <p:nvPr/>
              </p:nvGrpSpPr>
              <p:grpSpPr bwMode="auto">
                <a:xfrm>
                  <a:off x="2365" y="1640"/>
                  <a:ext cx="302" cy="115"/>
                  <a:chOff x="2365" y="1640"/>
                  <a:chExt cx="302" cy="115"/>
                </a:xfrm>
              </p:grpSpPr>
              <p:sp>
                <p:nvSpPr>
                  <p:cNvPr id="1261769" name="Freeform 201"/>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70" name="Freeform 202"/>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71" name="Freeform 203"/>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72" name="Freeform 204"/>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73" name="Freeform 205"/>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74" name="Freeform 206"/>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75" name="Freeform 207"/>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76" name="Freeform 208"/>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1261777" name="Group 209"/>
                <p:cNvGrpSpPr>
                  <a:grpSpLocks/>
                </p:cNvGrpSpPr>
                <p:nvPr/>
              </p:nvGrpSpPr>
              <p:grpSpPr bwMode="auto">
                <a:xfrm>
                  <a:off x="2368" y="1643"/>
                  <a:ext cx="301" cy="114"/>
                  <a:chOff x="2368" y="1643"/>
                  <a:chExt cx="301" cy="114"/>
                </a:xfrm>
              </p:grpSpPr>
              <p:sp>
                <p:nvSpPr>
                  <p:cNvPr id="1261778" name="Freeform 210"/>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79" name="Freeform 211"/>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80" name="Freeform 212"/>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81" name="Freeform 213"/>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82" name="Freeform 214"/>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83" name="Freeform 215"/>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84" name="Freeform 216"/>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785" name="Freeform 217"/>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1261786" name="Line 218"/>
              <p:cNvSpPr>
                <a:spLocks noChangeShapeType="1"/>
              </p:cNvSpPr>
              <p:nvPr/>
            </p:nvSpPr>
            <p:spPr bwMode="auto">
              <a:xfrm>
                <a:off x="2299"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261787" name="Line 219"/>
              <p:cNvSpPr>
                <a:spLocks noChangeShapeType="1"/>
              </p:cNvSpPr>
              <p:nvPr/>
            </p:nvSpPr>
            <p:spPr bwMode="auto">
              <a:xfrm>
                <a:off x="2736"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sp>
          <p:nvSpPr>
            <p:cNvPr id="1261788" name="Rectangle 220"/>
            <p:cNvSpPr>
              <a:spLocks noChangeArrowheads="1"/>
            </p:cNvSpPr>
            <p:nvPr/>
          </p:nvSpPr>
          <p:spPr bwMode="auto">
            <a:xfrm>
              <a:off x="4634839" y="2371726"/>
              <a:ext cx="10937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789" name="Rectangle 221"/>
            <p:cNvSpPr>
              <a:spLocks noChangeArrowheads="1"/>
            </p:cNvSpPr>
            <p:nvPr/>
          </p:nvSpPr>
          <p:spPr bwMode="auto">
            <a:xfrm>
              <a:off x="4713950" y="2381250"/>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222.1.1.4</a:t>
              </a:r>
            </a:p>
          </p:txBody>
        </p:sp>
        <p:sp>
          <p:nvSpPr>
            <p:cNvPr id="1261790" name="Rectangle 222"/>
            <p:cNvSpPr>
              <a:spLocks noChangeArrowheads="1"/>
            </p:cNvSpPr>
            <p:nvPr/>
          </p:nvSpPr>
          <p:spPr bwMode="auto">
            <a:xfrm>
              <a:off x="3733668" y="2519364"/>
              <a:ext cx="447146"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791" name="Rectangle 223"/>
            <p:cNvSpPr>
              <a:spLocks noChangeArrowheads="1"/>
            </p:cNvSpPr>
            <p:nvPr/>
          </p:nvSpPr>
          <p:spPr bwMode="auto">
            <a:xfrm>
              <a:off x="3845455" y="2509838"/>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1</a:t>
              </a:r>
            </a:p>
          </p:txBody>
        </p:sp>
        <p:sp>
          <p:nvSpPr>
            <p:cNvPr id="1261792" name="Oval 224"/>
            <p:cNvSpPr>
              <a:spLocks noChangeArrowheads="1"/>
            </p:cNvSpPr>
            <p:nvPr/>
          </p:nvSpPr>
          <p:spPr bwMode="auto">
            <a:xfrm>
              <a:off x="4473179" y="2422526"/>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1261793" name="Rectangle 225"/>
            <p:cNvSpPr>
              <a:spLocks noChangeArrowheads="1"/>
            </p:cNvSpPr>
            <p:nvPr/>
          </p:nvSpPr>
          <p:spPr bwMode="auto">
            <a:xfrm>
              <a:off x="2139422" y="1616075"/>
              <a:ext cx="78078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794" name="Oval 226"/>
            <p:cNvSpPr>
              <a:spLocks noChangeArrowheads="1"/>
            </p:cNvSpPr>
            <p:nvPr/>
          </p:nvSpPr>
          <p:spPr bwMode="auto">
            <a:xfrm>
              <a:off x="8435579" y="4067176"/>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1261795" name="Oval 227"/>
            <p:cNvSpPr>
              <a:spLocks noChangeArrowheads="1"/>
            </p:cNvSpPr>
            <p:nvPr/>
          </p:nvSpPr>
          <p:spPr bwMode="auto">
            <a:xfrm>
              <a:off x="8440738" y="2960689"/>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1261796" name="Rectangle 228"/>
            <p:cNvSpPr>
              <a:spLocks noChangeArrowheads="1"/>
            </p:cNvSpPr>
            <p:nvPr/>
          </p:nvSpPr>
          <p:spPr bwMode="auto">
            <a:xfrm>
              <a:off x="6867128" y="3686176"/>
              <a:ext cx="109378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797" name="Rectangle 229"/>
            <p:cNvSpPr>
              <a:spLocks noChangeArrowheads="1"/>
            </p:cNvSpPr>
            <p:nvPr/>
          </p:nvSpPr>
          <p:spPr bwMode="auto">
            <a:xfrm>
              <a:off x="6278960" y="4202114"/>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222.1.2.5</a:t>
              </a:r>
            </a:p>
          </p:txBody>
        </p:sp>
        <p:sp>
          <p:nvSpPr>
            <p:cNvPr id="1261798" name="Rectangle 230"/>
            <p:cNvSpPr>
              <a:spLocks noChangeArrowheads="1"/>
            </p:cNvSpPr>
            <p:nvPr/>
          </p:nvSpPr>
          <p:spPr bwMode="auto">
            <a:xfrm>
              <a:off x="8540486" y="4197350"/>
              <a:ext cx="109206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799" name="Rectangle 231"/>
            <p:cNvSpPr>
              <a:spLocks noChangeArrowheads="1"/>
            </p:cNvSpPr>
            <p:nvPr/>
          </p:nvSpPr>
          <p:spPr bwMode="auto">
            <a:xfrm>
              <a:off x="8640233" y="4257676"/>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222.1.2.2</a:t>
              </a:r>
            </a:p>
          </p:txBody>
        </p:sp>
        <p:sp>
          <p:nvSpPr>
            <p:cNvPr id="1261800" name="Rectangle 232"/>
            <p:cNvSpPr>
              <a:spLocks noChangeArrowheads="1"/>
            </p:cNvSpPr>
            <p:nvPr/>
          </p:nvSpPr>
          <p:spPr bwMode="auto">
            <a:xfrm>
              <a:off x="8540486" y="3086100"/>
              <a:ext cx="109206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801" name="Rectangle 233"/>
            <p:cNvSpPr>
              <a:spLocks noChangeArrowheads="1"/>
            </p:cNvSpPr>
            <p:nvPr/>
          </p:nvSpPr>
          <p:spPr bwMode="auto">
            <a:xfrm>
              <a:off x="8640233" y="314801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222.1.2.1</a:t>
              </a:r>
            </a:p>
          </p:txBody>
        </p:sp>
        <p:sp>
          <p:nvSpPr>
            <p:cNvPr id="1261803" name="Rectangle 235"/>
            <p:cNvSpPr>
              <a:spLocks noChangeArrowheads="1"/>
            </p:cNvSpPr>
            <p:nvPr/>
          </p:nvSpPr>
          <p:spPr bwMode="auto">
            <a:xfrm>
              <a:off x="5415625" y="57181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222.1.2.3</a:t>
              </a:r>
            </a:p>
          </p:txBody>
        </p:sp>
        <p:sp>
          <p:nvSpPr>
            <p:cNvPr id="1261804" name="Rectangle 236"/>
            <p:cNvSpPr>
              <a:spLocks noChangeArrowheads="1"/>
            </p:cNvSpPr>
            <p:nvPr/>
          </p:nvSpPr>
          <p:spPr bwMode="auto">
            <a:xfrm>
              <a:off x="3976159" y="5605464"/>
              <a:ext cx="109206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805" name="Rectangle 237"/>
            <p:cNvSpPr>
              <a:spLocks noChangeArrowheads="1"/>
            </p:cNvSpPr>
            <p:nvPr/>
          </p:nvSpPr>
          <p:spPr bwMode="auto">
            <a:xfrm>
              <a:off x="4016896" y="57181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222.1.2.4</a:t>
              </a:r>
            </a:p>
          </p:txBody>
        </p:sp>
        <p:sp>
          <p:nvSpPr>
            <p:cNvPr id="1261806" name="Oval 238"/>
            <p:cNvSpPr>
              <a:spLocks noChangeArrowheads="1"/>
            </p:cNvSpPr>
            <p:nvPr/>
          </p:nvSpPr>
          <p:spPr bwMode="auto">
            <a:xfrm>
              <a:off x="5238486" y="5634038"/>
              <a:ext cx="99748" cy="93662"/>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1261807" name="Rectangle 239"/>
            <p:cNvSpPr>
              <a:spLocks noChangeArrowheads="1"/>
            </p:cNvSpPr>
            <p:nvPr/>
          </p:nvSpPr>
          <p:spPr bwMode="auto">
            <a:xfrm>
              <a:off x="7386505" y="2955926"/>
              <a:ext cx="9699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808" name="Rectangle 240"/>
            <p:cNvSpPr>
              <a:spLocks noChangeArrowheads="1"/>
            </p:cNvSpPr>
            <p:nvPr/>
          </p:nvSpPr>
          <p:spPr bwMode="auto">
            <a:xfrm>
              <a:off x="7185248" y="3589338"/>
              <a:ext cx="12060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222.1.2.</a:t>
              </a:r>
            </a:p>
          </p:txBody>
        </p:sp>
        <p:sp>
          <p:nvSpPr>
            <p:cNvPr id="1261809" name="Rectangle 241"/>
            <p:cNvSpPr>
              <a:spLocks noChangeArrowheads="1"/>
            </p:cNvSpPr>
            <p:nvPr/>
          </p:nvSpPr>
          <p:spPr bwMode="auto">
            <a:xfrm>
              <a:off x="7463897" y="2663826"/>
              <a:ext cx="78078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nvGrpSpPr>
            <p:cNvPr id="1261810" name="Group 242"/>
            <p:cNvGrpSpPr>
              <a:grpSpLocks/>
            </p:cNvGrpSpPr>
            <p:nvPr/>
          </p:nvGrpSpPr>
          <p:grpSpPr bwMode="auto">
            <a:xfrm>
              <a:off x="2407709" y="4386264"/>
              <a:ext cx="703395" cy="384175"/>
              <a:chOff x="1304" y="2569"/>
              <a:chExt cx="439" cy="262"/>
            </a:xfrm>
          </p:grpSpPr>
          <p:sp>
            <p:nvSpPr>
              <p:cNvPr id="1261811" name="Oval 243"/>
              <p:cNvSpPr>
                <a:spLocks noChangeArrowheads="1"/>
              </p:cNvSpPr>
              <p:nvPr/>
            </p:nvSpPr>
            <p:spPr bwMode="auto">
              <a:xfrm>
                <a:off x="1305" y="2678"/>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1261812" name="Rectangle 244"/>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813"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814" name="Oval 246"/>
              <p:cNvSpPr>
                <a:spLocks noChangeArrowheads="1"/>
              </p:cNvSpPr>
              <p:nvPr/>
            </p:nvSpPr>
            <p:spPr bwMode="auto">
              <a:xfrm>
                <a:off x="1305" y="2569"/>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1261815" name="Group 247"/>
              <p:cNvGrpSpPr>
                <a:grpSpLocks/>
              </p:cNvGrpSpPr>
              <p:nvPr/>
            </p:nvGrpSpPr>
            <p:grpSpPr bwMode="auto">
              <a:xfrm>
                <a:off x="1371" y="2587"/>
                <a:ext cx="304" cy="117"/>
                <a:chOff x="1371" y="2587"/>
                <a:chExt cx="304" cy="117"/>
              </a:xfrm>
            </p:grpSpPr>
            <p:grpSp>
              <p:nvGrpSpPr>
                <p:cNvPr id="1261816" name="Group 248"/>
                <p:cNvGrpSpPr>
                  <a:grpSpLocks/>
                </p:cNvGrpSpPr>
                <p:nvPr/>
              </p:nvGrpSpPr>
              <p:grpSpPr bwMode="auto">
                <a:xfrm>
                  <a:off x="1371" y="2587"/>
                  <a:ext cx="301" cy="115"/>
                  <a:chOff x="1371" y="2587"/>
                  <a:chExt cx="301" cy="115"/>
                </a:xfrm>
              </p:grpSpPr>
              <p:sp>
                <p:nvSpPr>
                  <p:cNvPr id="1261817" name="Freeform 249"/>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818" name="Freeform 250"/>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819" name="Freeform 251"/>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820" name="Freeform 252"/>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821" name="Freeform 253"/>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822" name="Freeform 254"/>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823" name="Freeform 255"/>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824" name="Freeform 256"/>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1261825" name="Group 257"/>
                <p:cNvGrpSpPr>
                  <a:grpSpLocks/>
                </p:cNvGrpSpPr>
                <p:nvPr/>
              </p:nvGrpSpPr>
              <p:grpSpPr bwMode="auto">
                <a:xfrm>
                  <a:off x="1373" y="2590"/>
                  <a:ext cx="302" cy="114"/>
                  <a:chOff x="1373" y="2590"/>
                  <a:chExt cx="302" cy="114"/>
                </a:xfrm>
              </p:grpSpPr>
              <p:sp>
                <p:nvSpPr>
                  <p:cNvPr id="1261826" name="Freeform 258"/>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827" name="Freeform 259"/>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828" name="Freeform 260"/>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829" name="Freeform 261"/>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830" name="Freeform 262"/>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831" name="Freeform 263"/>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832" name="Freeform 264"/>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833" name="Freeform 265"/>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1261834" name="Line 266"/>
              <p:cNvSpPr>
                <a:spLocks noChangeShapeType="1"/>
              </p:cNvSpPr>
              <p:nvPr/>
            </p:nvSpPr>
            <p:spPr bwMode="auto">
              <a:xfrm>
                <a:off x="1304"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261835" name="Line 267"/>
              <p:cNvSpPr>
                <a:spLocks noChangeShapeType="1"/>
              </p:cNvSpPr>
              <p:nvPr/>
            </p:nvSpPr>
            <p:spPr bwMode="auto">
              <a:xfrm>
                <a:off x="1741"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1261836" name="Group 268"/>
            <p:cNvGrpSpPr>
              <a:grpSpLocks/>
            </p:cNvGrpSpPr>
            <p:nvPr/>
          </p:nvGrpSpPr>
          <p:grpSpPr bwMode="auto">
            <a:xfrm>
              <a:off x="5553209" y="4386264"/>
              <a:ext cx="703394" cy="384175"/>
              <a:chOff x="3488" y="2569"/>
              <a:chExt cx="439" cy="262"/>
            </a:xfrm>
          </p:grpSpPr>
          <p:sp>
            <p:nvSpPr>
              <p:cNvPr id="1261837" name="Oval 269"/>
              <p:cNvSpPr>
                <a:spLocks noChangeArrowheads="1"/>
              </p:cNvSpPr>
              <p:nvPr/>
            </p:nvSpPr>
            <p:spPr bwMode="auto">
              <a:xfrm>
                <a:off x="3489" y="2678"/>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1261838" name="Rectangle 270"/>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839"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840" name="Oval 272"/>
              <p:cNvSpPr>
                <a:spLocks noChangeArrowheads="1"/>
              </p:cNvSpPr>
              <p:nvPr/>
            </p:nvSpPr>
            <p:spPr bwMode="auto">
              <a:xfrm>
                <a:off x="3489" y="2569"/>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1261841" name="Group 273"/>
              <p:cNvGrpSpPr>
                <a:grpSpLocks/>
              </p:cNvGrpSpPr>
              <p:nvPr/>
            </p:nvGrpSpPr>
            <p:grpSpPr bwMode="auto">
              <a:xfrm>
                <a:off x="3555" y="2587"/>
                <a:ext cx="304" cy="117"/>
                <a:chOff x="3555" y="2587"/>
                <a:chExt cx="304" cy="117"/>
              </a:xfrm>
            </p:grpSpPr>
            <p:grpSp>
              <p:nvGrpSpPr>
                <p:cNvPr id="1261842" name="Group 274"/>
                <p:cNvGrpSpPr>
                  <a:grpSpLocks/>
                </p:cNvGrpSpPr>
                <p:nvPr/>
              </p:nvGrpSpPr>
              <p:grpSpPr bwMode="auto">
                <a:xfrm>
                  <a:off x="3555" y="2587"/>
                  <a:ext cx="301" cy="115"/>
                  <a:chOff x="3555" y="2587"/>
                  <a:chExt cx="301" cy="115"/>
                </a:xfrm>
              </p:grpSpPr>
              <p:sp>
                <p:nvSpPr>
                  <p:cNvPr id="1261843" name="Freeform 275"/>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844" name="Freeform 276"/>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845" name="Freeform 277"/>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846" name="Freeform 278"/>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847" name="Freeform 279"/>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848" name="Freeform 280"/>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849" name="Freeform 281"/>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850" name="Freeform 282"/>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1261851" name="Group 283"/>
                <p:cNvGrpSpPr>
                  <a:grpSpLocks/>
                </p:cNvGrpSpPr>
                <p:nvPr/>
              </p:nvGrpSpPr>
              <p:grpSpPr bwMode="auto">
                <a:xfrm>
                  <a:off x="3557" y="2590"/>
                  <a:ext cx="302" cy="114"/>
                  <a:chOff x="3557" y="2590"/>
                  <a:chExt cx="302" cy="114"/>
                </a:xfrm>
              </p:grpSpPr>
              <p:sp>
                <p:nvSpPr>
                  <p:cNvPr id="1261852" name="Freeform 284"/>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853" name="Freeform 285"/>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854" name="Freeform 286"/>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855" name="Freeform 287"/>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856" name="Freeform 288"/>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857" name="Freeform 289"/>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858" name="Freeform 290"/>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859" name="Freeform 291"/>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1261860" name="Line 292"/>
              <p:cNvSpPr>
                <a:spLocks noChangeShapeType="1"/>
              </p:cNvSpPr>
              <p:nvPr/>
            </p:nvSpPr>
            <p:spPr bwMode="auto">
              <a:xfrm>
                <a:off x="3488"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261861" name="Line 293"/>
              <p:cNvSpPr>
                <a:spLocks noChangeShapeType="1"/>
              </p:cNvSpPr>
              <p:nvPr/>
            </p:nvSpPr>
            <p:spPr bwMode="auto">
              <a:xfrm>
                <a:off x="3925"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sp>
          <p:nvSpPr>
            <p:cNvPr id="1261862" name="Oval 294"/>
            <p:cNvSpPr>
              <a:spLocks noChangeArrowheads="1"/>
            </p:cNvSpPr>
            <p:nvPr/>
          </p:nvSpPr>
          <p:spPr bwMode="auto">
            <a:xfrm>
              <a:off x="3444743" y="4589463"/>
              <a:ext cx="101467" cy="93662"/>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1261863" name="Oval 295"/>
            <p:cNvSpPr>
              <a:spLocks noChangeArrowheads="1"/>
            </p:cNvSpPr>
            <p:nvPr/>
          </p:nvSpPr>
          <p:spPr bwMode="auto">
            <a:xfrm>
              <a:off x="5248805" y="4583114"/>
              <a:ext cx="99748" cy="90487"/>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1261864" name="Oval 296"/>
            <p:cNvSpPr>
              <a:spLocks noChangeArrowheads="1"/>
            </p:cNvSpPr>
            <p:nvPr/>
          </p:nvSpPr>
          <p:spPr bwMode="auto">
            <a:xfrm>
              <a:off x="5694231" y="4227514"/>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1261865" name="Oval 297"/>
            <p:cNvSpPr>
              <a:spLocks noChangeArrowheads="1"/>
            </p:cNvSpPr>
            <p:nvPr/>
          </p:nvSpPr>
          <p:spPr bwMode="auto">
            <a:xfrm>
              <a:off x="4741466" y="3055939"/>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1261866" name="Oval 298"/>
            <p:cNvSpPr>
              <a:spLocks noChangeArrowheads="1"/>
            </p:cNvSpPr>
            <p:nvPr/>
          </p:nvSpPr>
          <p:spPr bwMode="auto">
            <a:xfrm>
              <a:off x="2944284" y="4114801"/>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1261867" name="Oval 299"/>
            <p:cNvSpPr>
              <a:spLocks noChangeArrowheads="1"/>
            </p:cNvSpPr>
            <p:nvPr/>
          </p:nvSpPr>
          <p:spPr bwMode="auto">
            <a:xfrm>
              <a:off x="4017433" y="3079750"/>
              <a:ext cx="98029" cy="90488"/>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1261868" name="Rectangle 300"/>
            <p:cNvSpPr>
              <a:spLocks noChangeArrowheads="1"/>
            </p:cNvSpPr>
            <p:nvPr/>
          </p:nvSpPr>
          <p:spPr bwMode="auto">
            <a:xfrm>
              <a:off x="4927203" y="2724151"/>
              <a:ext cx="10937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869" name="Rectangle 301"/>
            <p:cNvSpPr>
              <a:spLocks noChangeArrowheads="1"/>
            </p:cNvSpPr>
            <p:nvPr/>
          </p:nvSpPr>
          <p:spPr bwMode="auto">
            <a:xfrm>
              <a:off x="4951281" y="2886075"/>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222.1.6.1</a:t>
              </a:r>
            </a:p>
          </p:txBody>
        </p:sp>
        <p:sp>
          <p:nvSpPr>
            <p:cNvPr id="1261870" name="Rectangle 302"/>
            <p:cNvSpPr>
              <a:spLocks noChangeArrowheads="1"/>
            </p:cNvSpPr>
            <p:nvPr/>
          </p:nvSpPr>
          <p:spPr bwMode="auto">
            <a:xfrm>
              <a:off x="2856575" y="2868613"/>
              <a:ext cx="109034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871" name="Rectangle 303"/>
            <p:cNvSpPr>
              <a:spLocks noChangeArrowheads="1"/>
            </p:cNvSpPr>
            <p:nvPr/>
          </p:nvSpPr>
          <p:spPr bwMode="auto">
            <a:xfrm>
              <a:off x="2985559" y="2855913"/>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222.1.5.1</a:t>
              </a:r>
            </a:p>
          </p:txBody>
        </p:sp>
        <p:sp>
          <p:nvSpPr>
            <p:cNvPr id="1261872" name="Rectangle 304"/>
            <p:cNvSpPr>
              <a:spLocks noChangeArrowheads="1"/>
            </p:cNvSpPr>
            <p:nvPr/>
          </p:nvSpPr>
          <p:spPr bwMode="auto">
            <a:xfrm>
              <a:off x="2058591" y="3525838"/>
              <a:ext cx="10937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873" name="Rectangle 305"/>
            <p:cNvSpPr>
              <a:spLocks noChangeArrowheads="1"/>
            </p:cNvSpPr>
            <p:nvPr/>
          </p:nvSpPr>
          <p:spPr bwMode="auto">
            <a:xfrm>
              <a:off x="2022476" y="3776664"/>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0000CC"/>
                  </a:solidFill>
                  <a:latin typeface="+mn-lt"/>
                  <a:ea typeface="黑体" pitchFamily="2" charset="-122"/>
                </a:rPr>
                <a:t>222.1.5.2</a:t>
              </a:r>
            </a:p>
          </p:txBody>
        </p:sp>
        <p:sp>
          <p:nvSpPr>
            <p:cNvPr id="1261874" name="Rectangle 306"/>
            <p:cNvSpPr>
              <a:spLocks noChangeArrowheads="1"/>
            </p:cNvSpPr>
            <p:nvPr/>
          </p:nvSpPr>
          <p:spPr bwMode="auto">
            <a:xfrm>
              <a:off x="5671874" y="3394075"/>
              <a:ext cx="109206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875" name="Rectangle 307"/>
            <p:cNvSpPr>
              <a:spLocks noChangeArrowheads="1"/>
            </p:cNvSpPr>
            <p:nvPr/>
          </p:nvSpPr>
          <p:spPr bwMode="auto">
            <a:xfrm>
              <a:off x="5692511" y="3900488"/>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222.1.6.2</a:t>
              </a:r>
            </a:p>
          </p:txBody>
        </p:sp>
        <p:sp>
          <p:nvSpPr>
            <p:cNvPr id="1261876" name="Rectangle 308"/>
            <p:cNvSpPr>
              <a:spLocks noChangeArrowheads="1"/>
            </p:cNvSpPr>
            <p:nvPr/>
          </p:nvSpPr>
          <p:spPr bwMode="auto">
            <a:xfrm>
              <a:off x="5080264" y="4278313"/>
              <a:ext cx="10937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877" name="Rectangle 309"/>
            <p:cNvSpPr>
              <a:spLocks noChangeArrowheads="1"/>
            </p:cNvSpPr>
            <p:nvPr/>
          </p:nvSpPr>
          <p:spPr bwMode="auto">
            <a:xfrm>
              <a:off x="4922044" y="4730750"/>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222.1.4.1</a:t>
              </a:r>
            </a:p>
          </p:txBody>
        </p:sp>
        <p:sp>
          <p:nvSpPr>
            <p:cNvPr id="1261878" name="Rectangle 310"/>
            <p:cNvSpPr>
              <a:spLocks noChangeArrowheads="1"/>
            </p:cNvSpPr>
            <p:nvPr/>
          </p:nvSpPr>
          <p:spPr bwMode="auto">
            <a:xfrm>
              <a:off x="3155819" y="4278313"/>
              <a:ext cx="109034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879" name="Rectangle 311"/>
            <p:cNvSpPr>
              <a:spLocks noChangeArrowheads="1"/>
            </p:cNvSpPr>
            <p:nvPr/>
          </p:nvSpPr>
          <p:spPr bwMode="auto">
            <a:xfrm>
              <a:off x="3250407" y="4713289"/>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222.1.4.2</a:t>
              </a:r>
            </a:p>
          </p:txBody>
        </p:sp>
        <p:sp>
          <p:nvSpPr>
            <p:cNvPr id="1261880" name="Rectangle 312"/>
            <p:cNvSpPr>
              <a:spLocks noChangeArrowheads="1"/>
            </p:cNvSpPr>
            <p:nvPr/>
          </p:nvSpPr>
          <p:spPr bwMode="auto">
            <a:xfrm>
              <a:off x="412751" y="3013075"/>
              <a:ext cx="109206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881" name="Rectangle 313"/>
            <p:cNvSpPr>
              <a:spLocks noChangeArrowheads="1"/>
            </p:cNvSpPr>
            <p:nvPr/>
          </p:nvSpPr>
          <p:spPr bwMode="auto">
            <a:xfrm>
              <a:off x="272480" y="3074988"/>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222.1.3.3</a:t>
              </a:r>
            </a:p>
          </p:txBody>
        </p:sp>
        <p:sp>
          <p:nvSpPr>
            <p:cNvPr id="1261882" name="Rectangle 314"/>
            <p:cNvSpPr>
              <a:spLocks noChangeArrowheads="1"/>
            </p:cNvSpPr>
            <p:nvPr/>
          </p:nvSpPr>
          <p:spPr bwMode="auto">
            <a:xfrm>
              <a:off x="1582209" y="4341813"/>
              <a:ext cx="109206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883" name="Rectangle 315"/>
            <p:cNvSpPr>
              <a:spLocks noChangeArrowheads="1"/>
            </p:cNvSpPr>
            <p:nvPr/>
          </p:nvSpPr>
          <p:spPr bwMode="auto">
            <a:xfrm>
              <a:off x="1714634" y="4760913"/>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222.1.3.2</a:t>
              </a:r>
            </a:p>
          </p:txBody>
        </p:sp>
        <p:sp>
          <p:nvSpPr>
            <p:cNvPr id="1261884" name="Rectangle 316"/>
            <p:cNvSpPr>
              <a:spLocks noChangeArrowheads="1"/>
            </p:cNvSpPr>
            <p:nvPr/>
          </p:nvSpPr>
          <p:spPr bwMode="auto">
            <a:xfrm>
              <a:off x="412751" y="4121151"/>
              <a:ext cx="109206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885" name="Rectangle 317"/>
            <p:cNvSpPr>
              <a:spLocks noChangeArrowheads="1"/>
            </p:cNvSpPr>
            <p:nvPr/>
          </p:nvSpPr>
          <p:spPr bwMode="auto">
            <a:xfrm>
              <a:off x="272480" y="41830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222.1.3.1</a:t>
              </a:r>
            </a:p>
          </p:txBody>
        </p:sp>
        <p:sp>
          <p:nvSpPr>
            <p:cNvPr id="1261886" name="Oval 318"/>
            <p:cNvSpPr>
              <a:spLocks noChangeArrowheads="1"/>
            </p:cNvSpPr>
            <p:nvPr/>
          </p:nvSpPr>
          <p:spPr bwMode="auto">
            <a:xfrm>
              <a:off x="1427428" y="3998913"/>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1261887" name="Oval 319"/>
            <p:cNvSpPr>
              <a:spLocks noChangeArrowheads="1"/>
            </p:cNvSpPr>
            <p:nvPr/>
          </p:nvSpPr>
          <p:spPr bwMode="auto">
            <a:xfrm>
              <a:off x="1418829" y="2890839"/>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1261888" name="Oval 320"/>
            <p:cNvSpPr>
              <a:spLocks noChangeArrowheads="1"/>
            </p:cNvSpPr>
            <p:nvPr/>
          </p:nvSpPr>
          <p:spPr bwMode="auto">
            <a:xfrm>
              <a:off x="2178977" y="4537076"/>
              <a:ext cx="9974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1261889" name="Rectangle 321"/>
            <p:cNvSpPr>
              <a:spLocks noChangeArrowheads="1"/>
            </p:cNvSpPr>
            <p:nvPr/>
          </p:nvSpPr>
          <p:spPr bwMode="auto">
            <a:xfrm>
              <a:off x="2746508" y="4398963"/>
              <a:ext cx="44886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890" name="Rectangle 322"/>
            <p:cNvSpPr>
              <a:spLocks noChangeArrowheads="1"/>
            </p:cNvSpPr>
            <p:nvPr/>
          </p:nvSpPr>
          <p:spPr bwMode="auto">
            <a:xfrm>
              <a:off x="3092186" y="4176714"/>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3</a:t>
              </a:r>
            </a:p>
          </p:txBody>
        </p:sp>
        <p:sp>
          <p:nvSpPr>
            <p:cNvPr id="1261891" name="Rectangle 323"/>
            <p:cNvSpPr>
              <a:spLocks noChangeArrowheads="1"/>
            </p:cNvSpPr>
            <p:nvPr/>
          </p:nvSpPr>
          <p:spPr bwMode="auto">
            <a:xfrm>
              <a:off x="6289279" y="4340225"/>
              <a:ext cx="44886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892" name="Rectangle 324"/>
            <p:cNvSpPr>
              <a:spLocks noChangeArrowheads="1"/>
            </p:cNvSpPr>
            <p:nvPr/>
          </p:nvSpPr>
          <p:spPr bwMode="auto">
            <a:xfrm>
              <a:off x="5279760" y="4175125"/>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2</a:t>
              </a:r>
            </a:p>
          </p:txBody>
        </p:sp>
        <p:sp>
          <p:nvSpPr>
            <p:cNvPr id="1261893" name="Rectangle 325"/>
            <p:cNvSpPr>
              <a:spLocks noChangeArrowheads="1"/>
            </p:cNvSpPr>
            <p:nvPr/>
          </p:nvSpPr>
          <p:spPr bwMode="auto">
            <a:xfrm>
              <a:off x="1626924" y="3022601"/>
              <a:ext cx="97340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894" name="Rectangle 326"/>
            <p:cNvSpPr>
              <a:spLocks noChangeArrowheads="1"/>
            </p:cNvSpPr>
            <p:nvPr/>
          </p:nvSpPr>
          <p:spPr bwMode="auto">
            <a:xfrm>
              <a:off x="1712640" y="3005782"/>
              <a:ext cx="1258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222.1.3.</a:t>
              </a:r>
            </a:p>
          </p:txBody>
        </p:sp>
        <p:sp>
          <p:nvSpPr>
            <p:cNvPr id="1261895" name="Rectangle 327"/>
            <p:cNvSpPr>
              <a:spLocks noChangeArrowheads="1"/>
            </p:cNvSpPr>
            <p:nvPr/>
          </p:nvSpPr>
          <p:spPr bwMode="auto">
            <a:xfrm>
              <a:off x="1663039" y="2725739"/>
              <a:ext cx="777346"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896" name="Rectangle 328"/>
            <p:cNvSpPr>
              <a:spLocks noChangeArrowheads="1"/>
            </p:cNvSpPr>
            <p:nvPr/>
          </p:nvSpPr>
          <p:spPr bwMode="auto">
            <a:xfrm>
              <a:off x="1793242" y="2708920"/>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3</a:t>
              </a:r>
            </a:p>
          </p:txBody>
        </p:sp>
        <p:sp>
          <p:nvSpPr>
            <p:cNvPr id="1261897" name="Rectangle 329"/>
            <p:cNvSpPr>
              <a:spLocks noChangeArrowheads="1"/>
            </p:cNvSpPr>
            <p:nvPr/>
          </p:nvSpPr>
          <p:spPr bwMode="auto">
            <a:xfrm>
              <a:off x="4289161" y="3816350"/>
              <a:ext cx="45058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898" name="Rectangle 330"/>
            <p:cNvSpPr>
              <a:spLocks noChangeArrowheads="1"/>
            </p:cNvSpPr>
            <p:nvPr/>
          </p:nvSpPr>
          <p:spPr bwMode="auto">
            <a:xfrm>
              <a:off x="5326196" y="3086100"/>
              <a:ext cx="44886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899" name="Rectangle 331"/>
            <p:cNvSpPr>
              <a:spLocks noChangeArrowheads="1"/>
            </p:cNvSpPr>
            <p:nvPr/>
          </p:nvSpPr>
          <p:spPr bwMode="auto">
            <a:xfrm>
              <a:off x="5324475" y="3292476"/>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N</a:t>
              </a:r>
              <a:r>
                <a:rPr lang="en-US" altLang="zh-CN" sz="2000" b="1" baseline="-25000">
                  <a:solidFill>
                    <a:srgbClr val="C00000"/>
                  </a:solidFill>
                  <a:latin typeface="+mn-lt"/>
                  <a:ea typeface="黑体" pitchFamily="2" charset="-122"/>
                </a:rPr>
                <a:t>3</a:t>
              </a:r>
            </a:p>
          </p:txBody>
        </p:sp>
        <p:sp>
          <p:nvSpPr>
            <p:cNvPr id="1261900" name="Rectangle 332"/>
            <p:cNvSpPr>
              <a:spLocks noChangeArrowheads="1"/>
            </p:cNvSpPr>
            <p:nvPr/>
          </p:nvSpPr>
          <p:spPr bwMode="auto">
            <a:xfrm>
              <a:off x="3573727" y="3451225"/>
              <a:ext cx="447146"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901" name="Rectangle 333"/>
            <p:cNvSpPr>
              <a:spLocks noChangeArrowheads="1"/>
            </p:cNvSpPr>
            <p:nvPr/>
          </p:nvSpPr>
          <p:spPr bwMode="auto">
            <a:xfrm>
              <a:off x="3482579" y="3645024"/>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mn-lt"/>
                  <a:ea typeface="黑体" pitchFamily="2" charset="-122"/>
                </a:rPr>
                <a:t>N</a:t>
              </a:r>
              <a:r>
                <a:rPr lang="en-US" altLang="zh-CN" sz="2000" b="1" baseline="-25000" dirty="0">
                  <a:solidFill>
                    <a:srgbClr val="C00000"/>
                  </a:solidFill>
                  <a:latin typeface="+mn-lt"/>
                  <a:ea typeface="黑体" pitchFamily="2" charset="-122"/>
                </a:rPr>
                <a:t>2</a:t>
              </a:r>
            </a:p>
          </p:txBody>
        </p:sp>
        <p:sp>
          <p:nvSpPr>
            <p:cNvPr id="1261902" name="Rectangle 334"/>
            <p:cNvSpPr>
              <a:spLocks noChangeArrowheads="1"/>
            </p:cNvSpPr>
            <p:nvPr/>
          </p:nvSpPr>
          <p:spPr bwMode="auto">
            <a:xfrm>
              <a:off x="4151577" y="4222750"/>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222.1.4.</a:t>
              </a:r>
            </a:p>
          </p:txBody>
        </p:sp>
        <p:sp>
          <p:nvSpPr>
            <p:cNvPr id="1261903" name="Rectangle 335"/>
            <p:cNvSpPr>
              <a:spLocks noChangeArrowheads="1"/>
            </p:cNvSpPr>
            <p:nvPr/>
          </p:nvSpPr>
          <p:spPr bwMode="auto">
            <a:xfrm>
              <a:off x="3891890" y="3451225"/>
              <a:ext cx="97340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904" name="Rectangle 336"/>
            <p:cNvSpPr>
              <a:spLocks noChangeArrowheads="1"/>
            </p:cNvSpPr>
            <p:nvPr/>
          </p:nvSpPr>
          <p:spPr bwMode="auto">
            <a:xfrm>
              <a:off x="3843735" y="3645024"/>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mn-lt"/>
                  <a:ea typeface="黑体" pitchFamily="2" charset="-122"/>
                </a:rPr>
                <a:t>222.1.5.</a:t>
              </a:r>
            </a:p>
          </p:txBody>
        </p:sp>
        <p:sp>
          <p:nvSpPr>
            <p:cNvPr id="1261905" name="Rectangle 337"/>
            <p:cNvSpPr>
              <a:spLocks noChangeArrowheads="1"/>
            </p:cNvSpPr>
            <p:nvPr/>
          </p:nvSpPr>
          <p:spPr bwMode="auto">
            <a:xfrm>
              <a:off x="5644357" y="3101976"/>
              <a:ext cx="97340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906" name="Rectangle 338"/>
            <p:cNvSpPr>
              <a:spLocks noChangeArrowheads="1"/>
            </p:cNvSpPr>
            <p:nvPr/>
          </p:nvSpPr>
          <p:spPr bwMode="auto">
            <a:xfrm>
              <a:off x="5680472" y="3308350"/>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222.1.6.</a:t>
              </a:r>
            </a:p>
          </p:txBody>
        </p:sp>
        <p:sp>
          <p:nvSpPr>
            <p:cNvPr id="1261907" name="Line 339"/>
            <p:cNvSpPr>
              <a:spLocks noChangeShapeType="1"/>
            </p:cNvSpPr>
            <p:nvPr/>
          </p:nvSpPr>
          <p:spPr bwMode="auto">
            <a:xfrm>
              <a:off x="1638962" y="2590800"/>
              <a:ext cx="0" cy="21796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61908" name="Rectangle 340"/>
            <p:cNvSpPr>
              <a:spLocks noChangeArrowheads="1"/>
            </p:cNvSpPr>
            <p:nvPr/>
          </p:nvSpPr>
          <p:spPr bwMode="auto">
            <a:xfrm>
              <a:off x="3790421" y="4206875"/>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N</a:t>
              </a:r>
              <a:r>
                <a:rPr lang="en-US" altLang="zh-CN" sz="2000" b="1" baseline="-25000">
                  <a:solidFill>
                    <a:srgbClr val="C00000"/>
                  </a:solidFill>
                  <a:latin typeface="+mn-lt"/>
                  <a:ea typeface="黑体" pitchFamily="2" charset="-122"/>
                </a:rPr>
                <a:t>1</a:t>
              </a:r>
            </a:p>
          </p:txBody>
        </p:sp>
        <p:pic>
          <p:nvPicPr>
            <p:cNvPr id="1261909" name="Picture 3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3052" y="4937126"/>
              <a:ext cx="62944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261910" name="Line 342"/>
            <p:cNvSpPr>
              <a:spLocks noChangeShapeType="1"/>
            </p:cNvSpPr>
            <p:nvPr/>
          </p:nvSpPr>
          <p:spPr bwMode="auto">
            <a:xfrm>
              <a:off x="8316913" y="2662238"/>
              <a:ext cx="0" cy="26717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61911" name="Line 343"/>
            <p:cNvSpPr>
              <a:spLocks noChangeShapeType="1"/>
            </p:cNvSpPr>
            <p:nvPr/>
          </p:nvSpPr>
          <p:spPr bwMode="auto">
            <a:xfrm rot="-5400000">
              <a:off x="4633119" y="4175919"/>
              <a:ext cx="0" cy="24558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61912" name="Line 344"/>
            <p:cNvSpPr>
              <a:spLocks noChangeShapeType="1"/>
            </p:cNvSpPr>
            <p:nvPr/>
          </p:nvSpPr>
          <p:spPr bwMode="auto">
            <a:xfrm>
              <a:off x="6168894" y="4559300"/>
              <a:ext cx="214801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61913" name="Oval 345"/>
            <p:cNvSpPr>
              <a:spLocks noChangeArrowheads="1"/>
            </p:cNvSpPr>
            <p:nvPr/>
          </p:nvSpPr>
          <p:spPr bwMode="auto">
            <a:xfrm>
              <a:off x="6399345" y="4489451"/>
              <a:ext cx="128984" cy="119063"/>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1261914" name="Rectangle 346"/>
            <p:cNvSpPr>
              <a:spLocks noChangeArrowheads="1"/>
            </p:cNvSpPr>
            <p:nvPr/>
          </p:nvSpPr>
          <p:spPr bwMode="auto">
            <a:xfrm>
              <a:off x="7306225" y="3292475"/>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2</a:t>
              </a:r>
            </a:p>
          </p:txBody>
        </p:sp>
        <p:sp>
          <p:nvSpPr>
            <p:cNvPr id="1261915" name="Rectangle 347"/>
            <p:cNvSpPr>
              <a:spLocks noChangeArrowheads="1"/>
            </p:cNvSpPr>
            <p:nvPr/>
          </p:nvSpPr>
          <p:spPr bwMode="auto">
            <a:xfrm>
              <a:off x="2521291" y="1916832"/>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1</a:t>
              </a:r>
            </a:p>
          </p:txBody>
        </p:sp>
        <p:sp>
          <p:nvSpPr>
            <p:cNvPr id="1261916" name="Line 348"/>
            <p:cNvSpPr>
              <a:spLocks noChangeShapeType="1"/>
            </p:cNvSpPr>
            <p:nvPr/>
          </p:nvSpPr>
          <p:spPr bwMode="auto">
            <a:xfrm rot="-5400000">
              <a:off x="5478397" y="-23217"/>
              <a:ext cx="0" cy="42977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61917" name="Rectangle 349"/>
            <p:cNvSpPr>
              <a:spLocks noChangeArrowheads="1"/>
            </p:cNvSpPr>
            <p:nvPr/>
          </p:nvSpPr>
          <p:spPr bwMode="auto">
            <a:xfrm>
              <a:off x="1066271" y="5964238"/>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a:latin typeface="+mn-lt"/>
                  <a:ea typeface="黑体" pitchFamily="2" charset="-122"/>
                </a:rPr>
                <a:t>互联网</a:t>
              </a:r>
            </a:p>
          </p:txBody>
        </p:sp>
        <p:sp>
          <p:nvSpPr>
            <p:cNvPr id="1261918" name="Line 350"/>
            <p:cNvSpPr>
              <a:spLocks noChangeShapeType="1"/>
            </p:cNvSpPr>
            <p:nvPr/>
          </p:nvSpPr>
          <p:spPr bwMode="auto">
            <a:xfrm flipV="1">
              <a:off x="1487620" y="5541964"/>
              <a:ext cx="459184" cy="422275"/>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61919" name="Line 351"/>
            <p:cNvSpPr>
              <a:spLocks noChangeShapeType="1"/>
            </p:cNvSpPr>
            <p:nvPr/>
          </p:nvSpPr>
          <p:spPr bwMode="auto">
            <a:xfrm>
              <a:off x="3659717" y="1347789"/>
              <a:ext cx="0" cy="7778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61920" name="Oval 352"/>
            <p:cNvSpPr>
              <a:spLocks noChangeArrowheads="1"/>
            </p:cNvSpPr>
            <p:nvPr/>
          </p:nvSpPr>
          <p:spPr bwMode="auto">
            <a:xfrm>
              <a:off x="3599525" y="1730376"/>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1261921" name="Group 353"/>
            <p:cNvGrpSpPr>
              <a:grpSpLocks/>
            </p:cNvGrpSpPr>
            <p:nvPr/>
          </p:nvGrpSpPr>
          <p:grpSpPr bwMode="auto">
            <a:xfrm>
              <a:off x="3363913" y="898525"/>
              <a:ext cx="548614" cy="514350"/>
              <a:chOff x="1813" y="593"/>
              <a:chExt cx="343" cy="352"/>
            </a:xfrm>
          </p:grpSpPr>
          <p:grpSp>
            <p:nvGrpSpPr>
              <p:cNvPr id="1261922" name="Group 354"/>
              <p:cNvGrpSpPr>
                <a:grpSpLocks/>
              </p:cNvGrpSpPr>
              <p:nvPr/>
            </p:nvGrpSpPr>
            <p:grpSpPr bwMode="auto">
              <a:xfrm>
                <a:off x="1821" y="599"/>
                <a:ext cx="335" cy="346"/>
                <a:chOff x="1821" y="599"/>
                <a:chExt cx="335" cy="346"/>
              </a:xfrm>
            </p:grpSpPr>
            <p:sp>
              <p:nvSpPr>
                <p:cNvPr id="1261923" name="Freeform 355"/>
                <p:cNvSpPr>
                  <a:spLocks/>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24" name="Freeform 356"/>
                <p:cNvSpPr>
                  <a:spLocks/>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25" name="Freeform 357"/>
                <p:cNvSpPr>
                  <a:spLocks/>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26" name="Freeform 358"/>
                <p:cNvSpPr>
                  <a:spLocks/>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27" name="Rectangle 359"/>
                <p:cNvSpPr>
                  <a:spLocks noChangeArrowheads="1"/>
                </p:cNvSpPr>
                <p:nvPr/>
              </p:nvSpPr>
              <p:spPr bwMode="auto">
                <a:xfrm>
                  <a:off x="1877"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928" name="Rectangle 360"/>
                <p:cNvSpPr>
                  <a:spLocks noChangeArrowheads="1"/>
                </p:cNvSpPr>
                <p:nvPr/>
              </p:nvSpPr>
              <p:spPr bwMode="auto">
                <a:xfrm>
                  <a:off x="1832"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929" name="Rectangle 361"/>
                <p:cNvSpPr>
                  <a:spLocks noChangeArrowheads="1"/>
                </p:cNvSpPr>
                <p:nvPr/>
              </p:nvSpPr>
              <p:spPr bwMode="auto">
                <a:xfrm>
                  <a:off x="1898"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930" name="Line 362"/>
                <p:cNvSpPr>
                  <a:spLocks noChangeShapeType="1"/>
                </p:cNvSpPr>
                <p:nvPr/>
              </p:nvSpPr>
              <p:spPr bwMode="auto">
                <a:xfrm flipH="1">
                  <a:off x="2047"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261931" name="Group 363"/>
                <p:cNvGrpSpPr>
                  <a:grpSpLocks/>
                </p:cNvGrpSpPr>
                <p:nvPr/>
              </p:nvGrpSpPr>
              <p:grpSpPr bwMode="auto">
                <a:xfrm>
                  <a:off x="1821" y="895"/>
                  <a:ext cx="335" cy="50"/>
                  <a:chOff x="1821" y="895"/>
                  <a:chExt cx="335" cy="50"/>
                </a:xfrm>
              </p:grpSpPr>
              <p:sp>
                <p:nvSpPr>
                  <p:cNvPr id="1261932" name="Freeform 364"/>
                  <p:cNvSpPr>
                    <a:spLocks/>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33" name="Freeform 365"/>
                  <p:cNvSpPr>
                    <a:spLocks/>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34" name="Rectangle 366"/>
                  <p:cNvSpPr>
                    <a:spLocks noChangeArrowheads="1"/>
                  </p:cNvSpPr>
                  <p:nvPr/>
                </p:nvSpPr>
                <p:spPr bwMode="auto">
                  <a:xfrm>
                    <a:off x="1823" y="931"/>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1261935" name="Group 367"/>
              <p:cNvGrpSpPr>
                <a:grpSpLocks/>
              </p:cNvGrpSpPr>
              <p:nvPr/>
            </p:nvGrpSpPr>
            <p:grpSpPr bwMode="auto">
              <a:xfrm>
                <a:off x="1813" y="593"/>
                <a:ext cx="335" cy="346"/>
                <a:chOff x="1813" y="593"/>
                <a:chExt cx="335" cy="346"/>
              </a:xfrm>
            </p:grpSpPr>
            <p:sp>
              <p:nvSpPr>
                <p:cNvPr id="1261936" name="Freeform 368"/>
                <p:cNvSpPr>
                  <a:spLocks/>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37" name="Freeform 369"/>
                <p:cNvSpPr>
                  <a:spLocks/>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38" name="Freeform 370"/>
                <p:cNvSpPr>
                  <a:spLocks/>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39" name="Freeform 371"/>
                <p:cNvSpPr>
                  <a:spLocks/>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40" name="Rectangle 372"/>
                <p:cNvSpPr>
                  <a:spLocks noChangeArrowheads="1"/>
                </p:cNvSpPr>
                <p:nvPr/>
              </p:nvSpPr>
              <p:spPr bwMode="auto">
                <a:xfrm>
                  <a:off x="1869"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941" name="Rectangle 373"/>
                <p:cNvSpPr>
                  <a:spLocks noChangeArrowheads="1"/>
                </p:cNvSpPr>
                <p:nvPr/>
              </p:nvSpPr>
              <p:spPr bwMode="auto">
                <a:xfrm>
                  <a:off x="1823"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942" name="Rectangle 374"/>
                <p:cNvSpPr>
                  <a:spLocks noChangeArrowheads="1"/>
                </p:cNvSpPr>
                <p:nvPr/>
              </p:nvSpPr>
              <p:spPr bwMode="auto">
                <a:xfrm>
                  <a:off x="1890" y="637"/>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943" name="Line 375"/>
                <p:cNvSpPr>
                  <a:spLocks noChangeShapeType="1"/>
                </p:cNvSpPr>
                <p:nvPr/>
              </p:nvSpPr>
              <p:spPr bwMode="auto">
                <a:xfrm flipH="1">
                  <a:off x="2038" y="834"/>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261944" name="Group 376"/>
                <p:cNvGrpSpPr>
                  <a:grpSpLocks/>
                </p:cNvGrpSpPr>
                <p:nvPr/>
              </p:nvGrpSpPr>
              <p:grpSpPr bwMode="auto">
                <a:xfrm>
                  <a:off x="1813" y="888"/>
                  <a:ext cx="335" cy="51"/>
                  <a:chOff x="1813" y="888"/>
                  <a:chExt cx="335" cy="51"/>
                </a:xfrm>
              </p:grpSpPr>
              <p:sp>
                <p:nvSpPr>
                  <p:cNvPr id="1261945" name="Freeform 377"/>
                  <p:cNvSpPr>
                    <a:spLocks/>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46" name="Freeform 378"/>
                  <p:cNvSpPr>
                    <a:spLocks/>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47" name="Rectangle 379"/>
                  <p:cNvSpPr>
                    <a:spLocks noChangeArrowheads="1"/>
                  </p:cNvSpPr>
                  <p:nvPr/>
                </p:nvSpPr>
                <p:spPr bwMode="auto">
                  <a:xfrm>
                    <a:off x="1815"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1261948" name="Line 380"/>
            <p:cNvSpPr>
              <a:spLocks noChangeShapeType="1"/>
            </p:cNvSpPr>
            <p:nvPr/>
          </p:nvSpPr>
          <p:spPr bwMode="auto">
            <a:xfrm>
              <a:off x="7006431" y="1347789"/>
              <a:ext cx="0" cy="7778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61949" name="Line 381"/>
            <p:cNvSpPr>
              <a:spLocks noChangeShapeType="1"/>
            </p:cNvSpPr>
            <p:nvPr/>
          </p:nvSpPr>
          <p:spPr bwMode="auto">
            <a:xfrm>
              <a:off x="5333075" y="1333501"/>
              <a:ext cx="0" cy="7794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61950" name="Oval 382"/>
            <p:cNvSpPr>
              <a:spLocks noChangeArrowheads="1"/>
            </p:cNvSpPr>
            <p:nvPr/>
          </p:nvSpPr>
          <p:spPr bwMode="auto">
            <a:xfrm>
              <a:off x="5284921" y="1744664"/>
              <a:ext cx="9974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1261951" name="Group 383"/>
            <p:cNvGrpSpPr>
              <a:grpSpLocks/>
            </p:cNvGrpSpPr>
            <p:nvPr/>
          </p:nvGrpSpPr>
          <p:grpSpPr bwMode="auto">
            <a:xfrm>
              <a:off x="5051029" y="898525"/>
              <a:ext cx="548613" cy="514350"/>
              <a:chOff x="2868" y="593"/>
              <a:chExt cx="343" cy="352"/>
            </a:xfrm>
          </p:grpSpPr>
          <p:grpSp>
            <p:nvGrpSpPr>
              <p:cNvPr id="1261952" name="Group 384"/>
              <p:cNvGrpSpPr>
                <a:grpSpLocks/>
              </p:cNvGrpSpPr>
              <p:nvPr/>
            </p:nvGrpSpPr>
            <p:grpSpPr bwMode="auto">
              <a:xfrm>
                <a:off x="2877" y="599"/>
                <a:ext cx="334" cy="346"/>
                <a:chOff x="2877" y="599"/>
                <a:chExt cx="334" cy="346"/>
              </a:xfrm>
            </p:grpSpPr>
            <p:sp>
              <p:nvSpPr>
                <p:cNvPr id="1261953" name="Freeform 385"/>
                <p:cNvSpPr>
                  <a:spLocks/>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54" name="Freeform 386"/>
                <p:cNvSpPr>
                  <a:spLocks/>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55" name="Freeform 387"/>
                <p:cNvSpPr>
                  <a:spLocks/>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56" name="Freeform 388"/>
                <p:cNvSpPr>
                  <a:spLocks/>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57" name="Rectangle 389"/>
                <p:cNvSpPr>
                  <a:spLocks noChangeArrowheads="1"/>
                </p:cNvSpPr>
                <p:nvPr/>
              </p:nvSpPr>
              <p:spPr bwMode="auto">
                <a:xfrm>
                  <a:off x="2932"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958" name="Rectangle 390"/>
                <p:cNvSpPr>
                  <a:spLocks noChangeArrowheads="1"/>
                </p:cNvSpPr>
                <p:nvPr/>
              </p:nvSpPr>
              <p:spPr bwMode="auto">
                <a:xfrm>
                  <a:off x="2887"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959" name="Rectangle 391"/>
                <p:cNvSpPr>
                  <a:spLocks noChangeArrowheads="1"/>
                </p:cNvSpPr>
                <p:nvPr/>
              </p:nvSpPr>
              <p:spPr bwMode="auto">
                <a:xfrm>
                  <a:off x="2953"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960" name="Line 392"/>
                <p:cNvSpPr>
                  <a:spLocks noChangeShapeType="1"/>
                </p:cNvSpPr>
                <p:nvPr/>
              </p:nvSpPr>
              <p:spPr bwMode="auto">
                <a:xfrm flipH="1">
                  <a:off x="3102"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261961" name="Group 393"/>
                <p:cNvGrpSpPr>
                  <a:grpSpLocks/>
                </p:cNvGrpSpPr>
                <p:nvPr/>
              </p:nvGrpSpPr>
              <p:grpSpPr bwMode="auto">
                <a:xfrm>
                  <a:off x="2877" y="895"/>
                  <a:ext cx="334" cy="50"/>
                  <a:chOff x="2877" y="895"/>
                  <a:chExt cx="334" cy="50"/>
                </a:xfrm>
              </p:grpSpPr>
              <p:sp>
                <p:nvSpPr>
                  <p:cNvPr id="1261962" name="Freeform 394"/>
                  <p:cNvSpPr>
                    <a:spLocks/>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63" name="Freeform 395"/>
                  <p:cNvSpPr>
                    <a:spLocks/>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64" name="Rectangle 396"/>
                  <p:cNvSpPr>
                    <a:spLocks noChangeArrowheads="1"/>
                  </p:cNvSpPr>
                  <p:nvPr/>
                </p:nvSpPr>
                <p:spPr bwMode="auto">
                  <a:xfrm>
                    <a:off x="2879"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1261965" name="Group 397"/>
              <p:cNvGrpSpPr>
                <a:grpSpLocks/>
              </p:cNvGrpSpPr>
              <p:nvPr/>
            </p:nvGrpSpPr>
            <p:grpSpPr bwMode="auto">
              <a:xfrm>
                <a:off x="2868" y="593"/>
                <a:ext cx="335" cy="346"/>
                <a:chOff x="2868" y="593"/>
                <a:chExt cx="335" cy="346"/>
              </a:xfrm>
            </p:grpSpPr>
            <p:sp>
              <p:nvSpPr>
                <p:cNvPr id="1261966" name="Freeform 398"/>
                <p:cNvSpPr>
                  <a:spLocks/>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67" name="Freeform 399"/>
                <p:cNvSpPr>
                  <a:spLocks/>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68" name="Freeform 400"/>
                <p:cNvSpPr>
                  <a:spLocks/>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69" name="Freeform 401"/>
                <p:cNvSpPr>
                  <a:spLocks/>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70" name="Rectangle 402"/>
                <p:cNvSpPr>
                  <a:spLocks noChangeArrowheads="1"/>
                </p:cNvSpPr>
                <p:nvPr/>
              </p:nvSpPr>
              <p:spPr bwMode="auto">
                <a:xfrm>
                  <a:off x="2924"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971" name="Rectangle 403"/>
                <p:cNvSpPr>
                  <a:spLocks noChangeArrowheads="1"/>
                </p:cNvSpPr>
                <p:nvPr/>
              </p:nvSpPr>
              <p:spPr bwMode="auto">
                <a:xfrm>
                  <a:off x="2879"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972" name="Rectangle 404"/>
                <p:cNvSpPr>
                  <a:spLocks noChangeArrowheads="1"/>
                </p:cNvSpPr>
                <p:nvPr/>
              </p:nvSpPr>
              <p:spPr bwMode="auto">
                <a:xfrm>
                  <a:off x="2945"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973" name="Line 405"/>
                <p:cNvSpPr>
                  <a:spLocks noChangeShapeType="1"/>
                </p:cNvSpPr>
                <p:nvPr/>
              </p:nvSpPr>
              <p:spPr bwMode="auto">
                <a:xfrm flipH="1">
                  <a:off x="3094" y="834"/>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261974" name="Group 406"/>
                <p:cNvGrpSpPr>
                  <a:grpSpLocks/>
                </p:cNvGrpSpPr>
                <p:nvPr/>
              </p:nvGrpSpPr>
              <p:grpSpPr bwMode="auto">
                <a:xfrm>
                  <a:off x="2868" y="888"/>
                  <a:ext cx="335" cy="51"/>
                  <a:chOff x="2868" y="888"/>
                  <a:chExt cx="335" cy="51"/>
                </a:xfrm>
              </p:grpSpPr>
              <p:sp>
                <p:nvSpPr>
                  <p:cNvPr id="1261975" name="Freeform 407"/>
                  <p:cNvSpPr>
                    <a:spLocks/>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76" name="Freeform 408"/>
                  <p:cNvSpPr>
                    <a:spLocks/>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77" name="Rectangle 409"/>
                  <p:cNvSpPr>
                    <a:spLocks noChangeArrowheads="1"/>
                  </p:cNvSpPr>
                  <p:nvPr/>
                </p:nvSpPr>
                <p:spPr bwMode="auto">
                  <a:xfrm>
                    <a:off x="2870"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1261978" name="Oval 410"/>
            <p:cNvSpPr>
              <a:spLocks noChangeArrowheads="1"/>
            </p:cNvSpPr>
            <p:nvPr/>
          </p:nvSpPr>
          <p:spPr bwMode="auto">
            <a:xfrm>
              <a:off x="6958278" y="1744664"/>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1261979" name="Group 411"/>
            <p:cNvGrpSpPr>
              <a:grpSpLocks/>
            </p:cNvGrpSpPr>
            <p:nvPr/>
          </p:nvGrpSpPr>
          <p:grpSpPr bwMode="auto">
            <a:xfrm>
              <a:off x="6724386" y="898525"/>
              <a:ext cx="548614" cy="514350"/>
              <a:chOff x="3915" y="593"/>
              <a:chExt cx="343" cy="352"/>
            </a:xfrm>
          </p:grpSpPr>
          <p:grpSp>
            <p:nvGrpSpPr>
              <p:cNvPr id="1261980" name="Group 412"/>
              <p:cNvGrpSpPr>
                <a:grpSpLocks/>
              </p:cNvGrpSpPr>
              <p:nvPr/>
            </p:nvGrpSpPr>
            <p:grpSpPr bwMode="auto">
              <a:xfrm>
                <a:off x="3924" y="599"/>
                <a:ext cx="334" cy="346"/>
                <a:chOff x="3924" y="599"/>
                <a:chExt cx="334" cy="346"/>
              </a:xfrm>
            </p:grpSpPr>
            <p:sp>
              <p:nvSpPr>
                <p:cNvPr id="1261981" name="Freeform 413"/>
                <p:cNvSpPr>
                  <a:spLocks/>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82" name="Freeform 414"/>
                <p:cNvSpPr>
                  <a:spLocks/>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83" name="Freeform 415"/>
                <p:cNvSpPr>
                  <a:spLocks/>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84" name="Freeform 416"/>
                <p:cNvSpPr>
                  <a:spLocks/>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85" name="Rectangle 417"/>
                <p:cNvSpPr>
                  <a:spLocks noChangeArrowheads="1"/>
                </p:cNvSpPr>
                <p:nvPr/>
              </p:nvSpPr>
              <p:spPr bwMode="auto">
                <a:xfrm>
                  <a:off x="3979"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986" name="Rectangle 418"/>
                <p:cNvSpPr>
                  <a:spLocks noChangeArrowheads="1"/>
                </p:cNvSpPr>
                <p:nvPr/>
              </p:nvSpPr>
              <p:spPr bwMode="auto">
                <a:xfrm>
                  <a:off x="3934"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987" name="Rectangle 419"/>
                <p:cNvSpPr>
                  <a:spLocks noChangeArrowheads="1"/>
                </p:cNvSpPr>
                <p:nvPr/>
              </p:nvSpPr>
              <p:spPr bwMode="auto">
                <a:xfrm>
                  <a:off x="4000"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988" name="Line 420"/>
                <p:cNvSpPr>
                  <a:spLocks noChangeShapeType="1"/>
                </p:cNvSpPr>
                <p:nvPr/>
              </p:nvSpPr>
              <p:spPr bwMode="auto">
                <a:xfrm flipH="1">
                  <a:off x="4149"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261989" name="Group 421"/>
                <p:cNvGrpSpPr>
                  <a:grpSpLocks/>
                </p:cNvGrpSpPr>
                <p:nvPr/>
              </p:nvGrpSpPr>
              <p:grpSpPr bwMode="auto">
                <a:xfrm>
                  <a:off x="3924" y="895"/>
                  <a:ext cx="334" cy="50"/>
                  <a:chOff x="3924" y="895"/>
                  <a:chExt cx="334" cy="50"/>
                </a:xfrm>
              </p:grpSpPr>
              <p:sp>
                <p:nvSpPr>
                  <p:cNvPr id="1261990" name="Freeform 422"/>
                  <p:cNvSpPr>
                    <a:spLocks/>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91" name="Freeform 423"/>
                  <p:cNvSpPr>
                    <a:spLocks/>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92" name="Rectangle 424"/>
                  <p:cNvSpPr>
                    <a:spLocks noChangeArrowheads="1"/>
                  </p:cNvSpPr>
                  <p:nvPr/>
                </p:nvSpPr>
                <p:spPr bwMode="auto">
                  <a:xfrm>
                    <a:off x="3926"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1261993" name="Group 425"/>
              <p:cNvGrpSpPr>
                <a:grpSpLocks/>
              </p:cNvGrpSpPr>
              <p:nvPr/>
            </p:nvGrpSpPr>
            <p:grpSpPr bwMode="auto">
              <a:xfrm>
                <a:off x="3915" y="593"/>
                <a:ext cx="335" cy="346"/>
                <a:chOff x="3915" y="593"/>
                <a:chExt cx="335" cy="346"/>
              </a:xfrm>
            </p:grpSpPr>
            <p:sp>
              <p:nvSpPr>
                <p:cNvPr id="1261994" name="Freeform 426"/>
                <p:cNvSpPr>
                  <a:spLocks/>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95" name="Freeform 427"/>
                <p:cNvSpPr>
                  <a:spLocks/>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96" name="Freeform 428"/>
                <p:cNvSpPr>
                  <a:spLocks/>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97" name="Freeform 429"/>
                <p:cNvSpPr>
                  <a:spLocks/>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1998" name="Rectangle 430"/>
                <p:cNvSpPr>
                  <a:spLocks noChangeArrowheads="1"/>
                </p:cNvSpPr>
                <p:nvPr/>
              </p:nvSpPr>
              <p:spPr bwMode="auto">
                <a:xfrm>
                  <a:off x="3971"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1999" name="Rectangle 431"/>
                <p:cNvSpPr>
                  <a:spLocks noChangeArrowheads="1"/>
                </p:cNvSpPr>
                <p:nvPr/>
              </p:nvSpPr>
              <p:spPr bwMode="auto">
                <a:xfrm>
                  <a:off x="3926"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2000" name="Rectangle 432"/>
                <p:cNvSpPr>
                  <a:spLocks noChangeArrowheads="1"/>
                </p:cNvSpPr>
                <p:nvPr/>
              </p:nvSpPr>
              <p:spPr bwMode="auto">
                <a:xfrm>
                  <a:off x="3992"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1262001" name="Line 433"/>
                <p:cNvSpPr>
                  <a:spLocks noChangeShapeType="1"/>
                </p:cNvSpPr>
                <p:nvPr/>
              </p:nvSpPr>
              <p:spPr bwMode="auto">
                <a:xfrm flipH="1">
                  <a:off x="4141" y="834"/>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262002" name="Group 434"/>
                <p:cNvGrpSpPr>
                  <a:grpSpLocks/>
                </p:cNvGrpSpPr>
                <p:nvPr/>
              </p:nvGrpSpPr>
              <p:grpSpPr bwMode="auto">
                <a:xfrm>
                  <a:off x="3915" y="888"/>
                  <a:ext cx="335" cy="51"/>
                  <a:chOff x="3915" y="888"/>
                  <a:chExt cx="335" cy="51"/>
                </a:xfrm>
              </p:grpSpPr>
              <p:sp>
                <p:nvSpPr>
                  <p:cNvPr id="1262003" name="Freeform 435"/>
                  <p:cNvSpPr>
                    <a:spLocks/>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2004" name="Freeform 436"/>
                  <p:cNvSpPr>
                    <a:spLocks/>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1262005" name="Rectangle 437"/>
                  <p:cNvSpPr>
                    <a:spLocks noChangeArrowheads="1"/>
                  </p:cNvSpPr>
                  <p:nvPr/>
                </p:nvSpPr>
                <p:spPr bwMode="auto">
                  <a:xfrm>
                    <a:off x="3917"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spTree>
    <p:extLst>
      <p:ext uri="{BB962C8B-B14F-4D97-AF65-F5344CB8AC3E}">
        <p14:creationId xmlns:p14="http://schemas.microsoft.com/office/powerpoint/2010/main" val="1317655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互联网中的 </a:t>
            </a:r>
            <a:r>
              <a:rPr lang="en-US" altLang="zh-CN" dirty="0"/>
              <a:t>IP </a:t>
            </a:r>
            <a:r>
              <a:rPr lang="zh-CN" altLang="en-US" dirty="0"/>
              <a:t>地址 </a:t>
            </a:r>
          </a:p>
        </p:txBody>
      </p:sp>
      <p:grpSp>
        <p:nvGrpSpPr>
          <p:cNvPr id="448" name="组合 447"/>
          <p:cNvGrpSpPr/>
          <p:nvPr/>
        </p:nvGrpSpPr>
        <p:grpSpPr>
          <a:xfrm>
            <a:off x="591385" y="1198075"/>
            <a:ext cx="9114143" cy="5399576"/>
            <a:chOff x="272480" y="898525"/>
            <a:chExt cx="9545961" cy="5699126"/>
          </a:xfrm>
        </p:grpSpPr>
        <p:sp>
          <p:nvSpPr>
            <p:cNvPr id="449" name="AutoShape 2"/>
            <p:cNvSpPr>
              <a:spLocks noChangeArrowheads="1"/>
            </p:cNvSpPr>
            <p:nvPr/>
          </p:nvSpPr>
          <p:spPr bwMode="auto">
            <a:xfrm>
              <a:off x="1463543" y="1793876"/>
              <a:ext cx="7064904" cy="3902075"/>
            </a:xfrm>
            <a:prstGeom prst="roundRect">
              <a:avLst>
                <a:gd name="adj" fmla="val 24787"/>
              </a:avLst>
            </a:prstGeom>
            <a:solidFill>
              <a:srgbClr val="66CCFF"/>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450" name="Freeform 4"/>
            <p:cNvSpPr>
              <a:spLocks/>
            </p:cNvSpPr>
            <p:nvPr/>
          </p:nvSpPr>
          <p:spPr bwMode="auto">
            <a:xfrm>
              <a:off x="3310600" y="2538414"/>
              <a:ext cx="5188611" cy="317023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1" name="Line 5"/>
            <p:cNvSpPr>
              <a:spLocks noChangeShapeType="1"/>
            </p:cNvSpPr>
            <p:nvPr/>
          </p:nvSpPr>
          <p:spPr bwMode="auto">
            <a:xfrm>
              <a:off x="5284920" y="5426076"/>
              <a:ext cx="0" cy="8556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2" name="Line 6"/>
            <p:cNvSpPr>
              <a:spLocks noChangeShapeType="1"/>
            </p:cNvSpPr>
            <p:nvPr/>
          </p:nvSpPr>
          <p:spPr bwMode="auto">
            <a:xfrm>
              <a:off x="3943483" y="5403850"/>
              <a:ext cx="0" cy="8524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3" name="Freeform 7"/>
            <p:cNvSpPr>
              <a:spLocks/>
            </p:cNvSpPr>
            <p:nvPr/>
          </p:nvSpPr>
          <p:spPr bwMode="auto">
            <a:xfrm>
              <a:off x="5632319" y="5192714"/>
              <a:ext cx="2684594" cy="211137"/>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4" name="Freeform 8"/>
            <p:cNvSpPr>
              <a:spLocks/>
            </p:cNvSpPr>
            <p:nvPr/>
          </p:nvSpPr>
          <p:spPr bwMode="auto">
            <a:xfrm>
              <a:off x="3480859" y="4514850"/>
              <a:ext cx="1819540" cy="255588"/>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5" name="Line 9"/>
            <p:cNvSpPr>
              <a:spLocks noChangeShapeType="1"/>
            </p:cNvSpPr>
            <p:nvPr/>
          </p:nvSpPr>
          <p:spPr bwMode="auto">
            <a:xfrm>
              <a:off x="3021675" y="4629150"/>
              <a:ext cx="26106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6" name="Freeform 10"/>
            <p:cNvSpPr>
              <a:spLocks/>
            </p:cNvSpPr>
            <p:nvPr/>
          </p:nvSpPr>
          <p:spPr bwMode="auto">
            <a:xfrm>
              <a:off x="1479021" y="2455863"/>
              <a:ext cx="1006079" cy="2366962"/>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7" name="Freeform 11"/>
            <p:cNvSpPr>
              <a:spLocks/>
            </p:cNvSpPr>
            <p:nvPr/>
          </p:nvSpPr>
          <p:spPr bwMode="auto">
            <a:xfrm>
              <a:off x="2983839" y="3086101"/>
              <a:ext cx="1183217" cy="1090613"/>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8" name="Freeform 12"/>
            <p:cNvSpPr>
              <a:spLocks/>
            </p:cNvSpPr>
            <p:nvPr/>
          </p:nvSpPr>
          <p:spPr bwMode="auto">
            <a:xfrm>
              <a:off x="4720828" y="3081339"/>
              <a:ext cx="1052513" cy="1220787"/>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9" name="Rectangle 13"/>
            <p:cNvSpPr>
              <a:spLocks noChangeArrowheads="1"/>
            </p:cNvSpPr>
            <p:nvPr/>
          </p:nvSpPr>
          <p:spPr bwMode="auto">
            <a:xfrm>
              <a:off x="1638962" y="4570414"/>
              <a:ext cx="1117865"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0" name="Freeform 14"/>
            <p:cNvSpPr>
              <a:spLocks/>
            </p:cNvSpPr>
            <p:nvPr/>
          </p:nvSpPr>
          <p:spPr bwMode="auto">
            <a:xfrm>
              <a:off x="1024996" y="4033838"/>
              <a:ext cx="613966" cy="30162"/>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461" name="Rectangle 15"/>
            <p:cNvSpPr>
              <a:spLocks noChangeArrowheads="1"/>
            </p:cNvSpPr>
            <p:nvPr/>
          </p:nvSpPr>
          <p:spPr bwMode="auto">
            <a:xfrm>
              <a:off x="1024996" y="2930525"/>
              <a:ext cx="613966"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2" name="Freeform 16"/>
            <p:cNvSpPr>
              <a:spLocks/>
            </p:cNvSpPr>
            <p:nvPr/>
          </p:nvSpPr>
          <p:spPr bwMode="auto">
            <a:xfrm>
              <a:off x="2672556" y="2846389"/>
              <a:ext cx="1714633" cy="1639887"/>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headEnd/>
              <a:tailEnd/>
            </a:ln>
          </p:spPr>
          <p:txBody>
            <a:bodyPr/>
            <a:lstStyle/>
            <a:p>
              <a:endParaRPr lang="zh-CN" altLang="en-US" b="1">
                <a:latin typeface="+mn-lt"/>
                <a:ea typeface="黑体" pitchFamily="2" charset="-122"/>
              </a:endParaRPr>
            </a:p>
          </p:txBody>
        </p:sp>
        <p:sp>
          <p:nvSpPr>
            <p:cNvPr id="463" name="Freeform 17"/>
            <p:cNvSpPr>
              <a:spLocks/>
            </p:cNvSpPr>
            <p:nvPr/>
          </p:nvSpPr>
          <p:spPr bwMode="auto">
            <a:xfrm>
              <a:off x="2345796" y="1773239"/>
              <a:ext cx="5441421" cy="884237"/>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64" name="Freeform 18"/>
            <p:cNvSpPr>
              <a:spLocks/>
            </p:cNvSpPr>
            <p:nvPr/>
          </p:nvSpPr>
          <p:spPr bwMode="auto">
            <a:xfrm>
              <a:off x="4576366" y="2828925"/>
              <a:ext cx="1284684" cy="1589088"/>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465" name="Rectangle 19"/>
            <p:cNvSpPr>
              <a:spLocks noChangeArrowheads="1"/>
            </p:cNvSpPr>
            <p:nvPr/>
          </p:nvSpPr>
          <p:spPr bwMode="auto">
            <a:xfrm>
              <a:off x="8313474" y="4095750"/>
              <a:ext cx="679318"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6" name="Rectangle 20"/>
            <p:cNvSpPr>
              <a:spLocks noChangeArrowheads="1"/>
            </p:cNvSpPr>
            <p:nvPr/>
          </p:nvSpPr>
          <p:spPr bwMode="auto">
            <a:xfrm>
              <a:off x="8327232" y="3001964"/>
              <a:ext cx="677598"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7" name="Rectangle 21"/>
            <p:cNvSpPr>
              <a:spLocks noChangeArrowheads="1"/>
            </p:cNvSpPr>
            <p:nvPr/>
          </p:nvSpPr>
          <p:spPr bwMode="auto">
            <a:xfrm>
              <a:off x="7075223" y="4770439"/>
              <a:ext cx="1859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333399"/>
                  </a:solidFill>
                  <a:latin typeface="+mn-lt"/>
                  <a:ea typeface="黑体" pitchFamily="2" charset="-122"/>
                </a:rPr>
                <a:t>B</a:t>
              </a:r>
            </a:p>
          </p:txBody>
        </p:sp>
        <p:sp>
          <p:nvSpPr>
            <p:cNvPr id="468" name="Oval 22"/>
            <p:cNvSpPr>
              <a:spLocks noChangeArrowheads="1"/>
            </p:cNvSpPr>
            <p:nvPr/>
          </p:nvSpPr>
          <p:spPr bwMode="auto">
            <a:xfrm>
              <a:off x="3883290" y="5621338"/>
              <a:ext cx="127265" cy="119062"/>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469" name="Group 23"/>
            <p:cNvGrpSpPr>
              <a:grpSpLocks/>
            </p:cNvGrpSpPr>
            <p:nvPr/>
          </p:nvGrpSpPr>
          <p:grpSpPr bwMode="auto">
            <a:xfrm>
              <a:off x="627725" y="3616325"/>
              <a:ext cx="546894" cy="515938"/>
              <a:chOff x="101" y="2294"/>
              <a:chExt cx="343" cy="353"/>
            </a:xfrm>
          </p:grpSpPr>
          <p:grpSp>
            <p:nvGrpSpPr>
              <p:cNvPr id="857" name="Group 24"/>
              <p:cNvGrpSpPr>
                <a:grpSpLocks/>
              </p:cNvGrpSpPr>
              <p:nvPr/>
            </p:nvGrpSpPr>
            <p:grpSpPr bwMode="auto">
              <a:xfrm>
                <a:off x="109" y="2301"/>
                <a:ext cx="335" cy="346"/>
                <a:chOff x="109" y="2301"/>
                <a:chExt cx="335" cy="346"/>
              </a:xfrm>
            </p:grpSpPr>
            <p:sp>
              <p:nvSpPr>
                <p:cNvPr id="871" name="Freeform 25"/>
                <p:cNvSpPr>
                  <a:spLocks/>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2" name="Freeform 26"/>
                <p:cNvSpPr>
                  <a:spLocks/>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3" name="Freeform 27"/>
                <p:cNvSpPr>
                  <a:spLocks/>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4" name="Freeform 28"/>
                <p:cNvSpPr>
                  <a:spLocks/>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5" name="Rectangle 29"/>
                <p:cNvSpPr>
                  <a:spLocks noChangeArrowheads="1"/>
                </p:cNvSpPr>
                <p:nvPr/>
              </p:nvSpPr>
              <p:spPr bwMode="auto">
                <a:xfrm>
                  <a:off x="165" y="2324"/>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6" name="Rectangle 30"/>
                <p:cNvSpPr>
                  <a:spLocks noChangeArrowheads="1"/>
                </p:cNvSpPr>
                <p:nvPr/>
              </p:nvSpPr>
              <p:spPr bwMode="auto">
                <a:xfrm>
                  <a:off x="120" y="2512"/>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7" name="Rectangle 31"/>
                <p:cNvSpPr>
                  <a:spLocks noChangeArrowheads="1"/>
                </p:cNvSpPr>
                <p:nvPr/>
              </p:nvSpPr>
              <p:spPr bwMode="auto">
                <a:xfrm>
                  <a:off x="186" y="2345"/>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8" name="Line 32"/>
                <p:cNvSpPr>
                  <a:spLocks noChangeShapeType="1"/>
                </p:cNvSpPr>
                <p:nvPr/>
              </p:nvSpPr>
              <p:spPr bwMode="auto">
                <a:xfrm flipH="1">
                  <a:off x="335" y="2541"/>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79" name="Group 33"/>
                <p:cNvGrpSpPr>
                  <a:grpSpLocks/>
                </p:cNvGrpSpPr>
                <p:nvPr/>
              </p:nvGrpSpPr>
              <p:grpSpPr bwMode="auto">
                <a:xfrm>
                  <a:off x="109" y="2596"/>
                  <a:ext cx="335" cy="51"/>
                  <a:chOff x="109" y="2596"/>
                  <a:chExt cx="335" cy="51"/>
                </a:xfrm>
              </p:grpSpPr>
              <p:sp>
                <p:nvSpPr>
                  <p:cNvPr id="880" name="Freeform 34"/>
                  <p:cNvSpPr>
                    <a:spLocks/>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81" name="Freeform 35"/>
                  <p:cNvSpPr>
                    <a:spLocks/>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82" name="Rectangle 36"/>
                  <p:cNvSpPr>
                    <a:spLocks noChangeArrowheads="1"/>
                  </p:cNvSpPr>
                  <p:nvPr/>
                </p:nvSpPr>
                <p:spPr bwMode="auto">
                  <a:xfrm>
                    <a:off x="112" y="2632"/>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58" name="Group 37"/>
              <p:cNvGrpSpPr>
                <a:grpSpLocks/>
              </p:cNvGrpSpPr>
              <p:nvPr/>
            </p:nvGrpSpPr>
            <p:grpSpPr bwMode="auto">
              <a:xfrm>
                <a:off x="101" y="2294"/>
                <a:ext cx="335" cy="347"/>
                <a:chOff x="101" y="2294"/>
                <a:chExt cx="335" cy="347"/>
              </a:xfrm>
            </p:grpSpPr>
            <p:sp>
              <p:nvSpPr>
                <p:cNvPr id="859" name="Freeform 38"/>
                <p:cNvSpPr>
                  <a:spLocks/>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0" name="Freeform 39"/>
                <p:cNvSpPr>
                  <a:spLocks/>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1" name="Freeform 40"/>
                <p:cNvSpPr>
                  <a:spLocks/>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2" name="Freeform 41"/>
                <p:cNvSpPr>
                  <a:spLocks/>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3" name="Rectangle 42"/>
                <p:cNvSpPr>
                  <a:spLocks noChangeArrowheads="1"/>
                </p:cNvSpPr>
                <p:nvPr/>
              </p:nvSpPr>
              <p:spPr bwMode="auto">
                <a:xfrm>
                  <a:off x="157" y="2318"/>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4" name="Rectangle 43"/>
                <p:cNvSpPr>
                  <a:spLocks noChangeArrowheads="1"/>
                </p:cNvSpPr>
                <p:nvPr/>
              </p:nvSpPr>
              <p:spPr bwMode="auto">
                <a:xfrm>
                  <a:off x="112" y="2506"/>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5" name="Rectangle 44"/>
                <p:cNvSpPr>
                  <a:spLocks noChangeArrowheads="1"/>
                </p:cNvSpPr>
                <p:nvPr/>
              </p:nvSpPr>
              <p:spPr bwMode="auto">
                <a:xfrm>
                  <a:off x="178" y="2339"/>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6" name="Line 45"/>
                <p:cNvSpPr>
                  <a:spLocks noChangeShapeType="1"/>
                </p:cNvSpPr>
                <p:nvPr/>
              </p:nvSpPr>
              <p:spPr bwMode="auto">
                <a:xfrm flipH="1">
                  <a:off x="326" y="2535"/>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67" name="Group 46"/>
                <p:cNvGrpSpPr>
                  <a:grpSpLocks/>
                </p:cNvGrpSpPr>
                <p:nvPr/>
              </p:nvGrpSpPr>
              <p:grpSpPr bwMode="auto">
                <a:xfrm>
                  <a:off x="101" y="2590"/>
                  <a:ext cx="335" cy="51"/>
                  <a:chOff x="101" y="2590"/>
                  <a:chExt cx="335" cy="51"/>
                </a:xfrm>
              </p:grpSpPr>
              <p:sp>
                <p:nvSpPr>
                  <p:cNvPr id="868" name="Freeform 47"/>
                  <p:cNvSpPr>
                    <a:spLocks/>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9" name="Freeform 48"/>
                  <p:cNvSpPr>
                    <a:spLocks/>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0" name="Rectangle 49"/>
                  <p:cNvSpPr>
                    <a:spLocks noChangeArrowheads="1"/>
                  </p:cNvSpPr>
                  <p:nvPr/>
                </p:nvSpPr>
                <p:spPr bwMode="auto">
                  <a:xfrm>
                    <a:off x="103" y="2626"/>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0" name="Group 50"/>
            <p:cNvGrpSpPr>
              <a:grpSpLocks/>
            </p:cNvGrpSpPr>
            <p:nvPr/>
          </p:nvGrpSpPr>
          <p:grpSpPr bwMode="auto">
            <a:xfrm>
              <a:off x="3637361" y="6081714"/>
              <a:ext cx="545173" cy="515937"/>
              <a:chOff x="3891" y="3616"/>
              <a:chExt cx="342" cy="353"/>
            </a:xfrm>
          </p:grpSpPr>
          <p:grpSp>
            <p:nvGrpSpPr>
              <p:cNvPr id="831" name="Group 51"/>
              <p:cNvGrpSpPr>
                <a:grpSpLocks/>
              </p:cNvGrpSpPr>
              <p:nvPr/>
            </p:nvGrpSpPr>
            <p:grpSpPr bwMode="auto">
              <a:xfrm>
                <a:off x="3899" y="3622"/>
                <a:ext cx="334" cy="347"/>
                <a:chOff x="3899" y="3622"/>
                <a:chExt cx="334" cy="347"/>
              </a:xfrm>
            </p:grpSpPr>
            <p:sp>
              <p:nvSpPr>
                <p:cNvPr id="845" name="Freeform 52"/>
                <p:cNvSpPr>
                  <a:spLocks/>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6" name="Freeform 53"/>
                <p:cNvSpPr>
                  <a:spLocks/>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7" name="Freeform 54"/>
                <p:cNvSpPr>
                  <a:spLocks/>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8" name="Freeform 55"/>
                <p:cNvSpPr>
                  <a:spLocks/>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9" name="Rectangle 56"/>
                <p:cNvSpPr>
                  <a:spLocks noChangeArrowheads="1"/>
                </p:cNvSpPr>
                <p:nvPr/>
              </p:nvSpPr>
              <p:spPr bwMode="auto">
                <a:xfrm>
                  <a:off x="3955" y="3646"/>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0" name="Rectangle 57"/>
                <p:cNvSpPr>
                  <a:spLocks noChangeArrowheads="1"/>
                </p:cNvSpPr>
                <p:nvPr/>
              </p:nvSpPr>
              <p:spPr bwMode="auto">
                <a:xfrm>
                  <a:off x="3909" y="3833"/>
                  <a:ext cx="314" cy="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1" name="Rectangle 58"/>
                <p:cNvSpPr>
                  <a:spLocks noChangeArrowheads="1"/>
                </p:cNvSpPr>
                <p:nvPr/>
              </p:nvSpPr>
              <p:spPr bwMode="auto">
                <a:xfrm>
                  <a:off x="3975" y="3667"/>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2" name="Line 59"/>
                <p:cNvSpPr>
                  <a:spLocks noChangeShapeType="1"/>
                </p:cNvSpPr>
                <p:nvPr/>
              </p:nvSpPr>
              <p:spPr bwMode="auto">
                <a:xfrm flipH="1">
                  <a:off x="4124" y="3863"/>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53" name="Group 60"/>
                <p:cNvGrpSpPr>
                  <a:grpSpLocks/>
                </p:cNvGrpSpPr>
                <p:nvPr/>
              </p:nvGrpSpPr>
              <p:grpSpPr bwMode="auto">
                <a:xfrm>
                  <a:off x="3899" y="3918"/>
                  <a:ext cx="334" cy="51"/>
                  <a:chOff x="3899" y="3918"/>
                  <a:chExt cx="334" cy="51"/>
                </a:xfrm>
              </p:grpSpPr>
              <p:sp>
                <p:nvSpPr>
                  <p:cNvPr id="854" name="Freeform 61"/>
                  <p:cNvSpPr>
                    <a:spLocks/>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55" name="Freeform 62"/>
                  <p:cNvSpPr>
                    <a:spLocks/>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56" name="Rectangle 63"/>
                  <p:cNvSpPr>
                    <a:spLocks noChangeArrowheads="1"/>
                  </p:cNvSpPr>
                  <p:nvPr/>
                </p:nvSpPr>
                <p:spPr bwMode="auto">
                  <a:xfrm>
                    <a:off x="3901" y="3954"/>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32" name="Group 64"/>
              <p:cNvGrpSpPr>
                <a:grpSpLocks/>
              </p:cNvGrpSpPr>
              <p:nvPr/>
            </p:nvGrpSpPr>
            <p:grpSpPr bwMode="auto">
              <a:xfrm>
                <a:off x="3891" y="3616"/>
                <a:ext cx="334" cy="346"/>
                <a:chOff x="3891" y="3616"/>
                <a:chExt cx="334" cy="346"/>
              </a:xfrm>
            </p:grpSpPr>
            <p:sp>
              <p:nvSpPr>
                <p:cNvPr id="833" name="Freeform 65"/>
                <p:cNvSpPr>
                  <a:spLocks/>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4" name="Freeform 66"/>
                <p:cNvSpPr>
                  <a:spLocks/>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5" name="Freeform 67"/>
                <p:cNvSpPr>
                  <a:spLocks/>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6" name="Freeform 68"/>
                <p:cNvSpPr>
                  <a:spLocks/>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7" name="Rectangle 69"/>
                <p:cNvSpPr>
                  <a:spLocks noChangeArrowheads="1"/>
                </p:cNvSpPr>
                <p:nvPr/>
              </p:nvSpPr>
              <p:spPr bwMode="auto">
                <a:xfrm>
                  <a:off x="3946" y="363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38" name="Rectangle 70"/>
                <p:cNvSpPr>
                  <a:spLocks noChangeArrowheads="1"/>
                </p:cNvSpPr>
                <p:nvPr/>
              </p:nvSpPr>
              <p:spPr bwMode="auto">
                <a:xfrm>
                  <a:off x="3901" y="382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39" name="Rectangle 71"/>
                <p:cNvSpPr>
                  <a:spLocks noChangeArrowheads="1"/>
                </p:cNvSpPr>
                <p:nvPr/>
              </p:nvSpPr>
              <p:spPr bwMode="auto">
                <a:xfrm>
                  <a:off x="3967" y="366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40" name="Line 72"/>
                <p:cNvSpPr>
                  <a:spLocks noChangeShapeType="1"/>
                </p:cNvSpPr>
                <p:nvPr/>
              </p:nvSpPr>
              <p:spPr bwMode="auto">
                <a:xfrm flipH="1">
                  <a:off x="4116" y="3857"/>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41" name="Group 73"/>
                <p:cNvGrpSpPr>
                  <a:grpSpLocks/>
                </p:cNvGrpSpPr>
                <p:nvPr/>
              </p:nvGrpSpPr>
              <p:grpSpPr bwMode="auto">
                <a:xfrm>
                  <a:off x="3891" y="3912"/>
                  <a:ext cx="334" cy="50"/>
                  <a:chOff x="3891" y="3912"/>
                  <a:chExt cx="334" cy="50"/>
                </a:xfrm>
              </p:grpSpPr>
              <p:sp>
                <p:nvSpPr>
                  <p:cNvPr id="842" name="Freeform 74"/>
                  <p:cNvSpPr>
                    <a:spLocks/>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3" name="Freeform 75"/>
                  <p:cNvSpPr>
                    <a:spLocks/>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4" name="Rectangle 76"/>
                  <p:cNvSpPr>
                    <a:spLocks noChangeArrowheads="1"/>
                  </p:cNvSpPr>
                  <p:nvPr/>
                </p:nvSpPr>
                <p:spPr bwMode="auto">
                  <a:xfrm>
                    <a:off x="3893" y="394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1" name="Group 77"/>
            <p:cNvGrpSpPr>
              <a:grpSpLocks/>
            </p:cNvGrpSpPr>
            <p:nvPr/>
          </p:nvGrpSpPr>
          <p:grpSpPr bwMode="auto">
            <a:xfrm>
              <a:off x="5013194" y="6065839"/>
              <a:ext cx="546894" cy="515937"/>
              <a:chOff x="4752" y="3605"/>
              <a:chExt cx="343" cy="353"/>
            </a:xfrm>
          </p:grpSpPr>
          <p:grpSp>
            <p:nvGrpSpPr>
              <p:cNvPr id="805" name="Group 78"/>
              <p:cNvGrpSpPr>
                <a:grpSpLocks/>
              </p:cNvGrpSpPr>
              <p:nvPr/>
            </p:nvGrpSpPr>
            <p:grpSpPr bwMode="auto">
              <a:xfrm>
                <a:off x="4760" y="3612"/>
                <a:ext cx="335" cy="346"/>
                <a:chOff x="4760" y="3612"/>
                <a:chExt cx="335" cy="346"/>
              </a:xfrm>
            </p:grpSpPr>
            <p:sp>
              <p:nvSpPr>
                <p:cNvPr id="819" name="Freeform 79"/>
                <p:cNvSpPr>
                  <a:spLocks/>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0" name="Freeform 80"/>
                <p:cNvSpPr>
                  <a:spLocks/>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1" name="Freeform 81"/>
                <p:cNvSpPr>
                  <a:spLocks/>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2" name="Freeform 82"/>
                <p:cNvSpPr>
                  <a:spLocks/>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3" name="Rectangle 83"/>
                <p:cNvSpPr>
                  <a:spLocks noChangeArrowheads="1"/>
                </p:cNvSpPr>
                <p:nvPr/>
              </p:nvSpPr>
              <p:spPr bwMode="auto">
                <a:xfrm>
                  <a:off x="4816" y="3635"/>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4" name="Rectangle 84"/>
                <p:cNvSpPr>
                  <a:spLocks noChangeArrowheads="1"/>
                </p:cNvSpPr>
                <p:nvPr/>
              </p:nvSpPr>
              <p:spPr bwMode="auto">
                <a:xfrm>
                  <a:off x="4770" y="3823"/>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5" name="Rectangle 85"/>
                <p:cNvSpPr>
                  <a:spLocks noChangeArrowheads="1"/>
                </p:cNvSpPr>
                <p:nvPr/>
              </p:nvSpPr>
              <p:spPr bwMode="auto">
                <a:xfrm>
                  <a:off x="4836" y="3656"/>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6" name="Line 86"/>
                <p:cNvSpPr>
                  <a:spLocks noChangeShapeType="1"/>
                </p:cNvSpPr>
                <p:nvPr/>
              </p:nvSpPr>
              <p:spPr bwMode="auto">
                <a:xfrm flipH="1">
                  <a:off x="4985" y="3852"/>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27" name="Group 87"/>
                <p:cNvGrpSpPr>
                  <a:grpSpLocks/>
                </p:cNvGrpSpPr>
                <p:nvPr/>
              </p:nvGrpSpPr>
              <p:grpSpPr bwMode="auto">
                <a:xfrm>
                  <a:off x="4760" y="3907"/>
                  <a:ext cx="335" cy="51"/>
                  <a:chOff x="4760" y="3907"/>
                  <a:chExt cx="335" cy="51"/>
                </a:xfrm>
              </p:grpSpPr>
              <p:sp>
                <p:nvSpPr>
                  <p:cNvPr id="828" name="Freeform 88"/>
                  <p:cNvSpPr>
                    <a:spLocks/>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9" name="Freeform 89"/>
                  <p:cNvSpPr>
                    <a:spLocks/>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0" name="Rectangle 90"/>
                  <p:cNvSpPr>
                    <a:spLocks noChangeArrowheads="1"/>
                  </p:cNvSpPr>
                  <p:nvPr/>
                </p:nvSpPr>
                <p:spPr bwMode="auto">
                  <a:xfrm>
                    <a:off x="4762" y="3943"/>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06" name="Group 91"/>
              <p:cNvGrpSpPr>
                <a:grpSpLocks/>
              </p:cNvGrpSpPr>
              <p:nvPr/>
            </p:nvGrpSpPr>
            <p:grpSpPr bwMode="auto">
              <a:xfrm>
                <a:off x="4752" y="3605"/>
                <a:ext cx="334" cy="347"/>
                <a:chOff x="4752" y="3605"/>
                <a:chExt cx="334" cy="347"/>
              </a:xfrm>
            </p:grpSpPr>
            <p:sp>
              <p:nvSpPr>
                <p:cNvPr id="807" name="Freeform 92"/>
                <p:cNvSpPr>
                  <a:spLocks/>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8" name="Freeform 93"/>
                <p:cNvSpPr>
                  <a:spLocks/>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9" name="Freeform 94"/>
                <p:cNvSpPr>
                  <a:spLocks/>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0" name="Freeform 95"/>
                <p:cNvSpPr>
                  <a:spLocks/>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1" name="Rectangle 96"/>
                <p:cNvSpPr>
                  <a:spLocks noChangeArrowheads="1"/>
                </p:cNvSpPr>
                <p:nvPr/>
              </p:nvSpPr>
              <p:spPr bwMode="auto">
                <a:xfrm>
                  <a:off x="4808" y="362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2" name="Rectangle 97"/>
                <p:cNvSpPr>
                  <a:spLocks noChangeArrowheads="1"/>
                </p:cNvSpPr>
                <p:nvPr/>
              </p:nvSpPr>
              <p:spPr bwMode="auto">
                <a:xfrm>
                  <a:off x="4762" y="381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3" name="Rectangle 98"/>
                <p:cNvSpPr>
                  <a:spLocks noChangeArrowheads="1"/>
                </p:cNvSpPr>
                <p:nvPr/>
              </p:nvSpPr>
              <p:spPr bwMode="auto">
                <a:xfrm>
                  <a:off x="4828" y="365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4" name="Line 99"/>
                <p:cNvSpPr>
                  <a:spLocks noChangeShapeType="1"/>
                </p:cNvSpPr>
                <p:nvPr/>
              </p:nvSpPr>
              <p:spPr bwMode="auto">
                <a:xfrm flipH="1">
                  <a:off x="4977" y="3846"/>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15" name="Group 100"/>
                <p:cNvGrpSpPr>
                  <a:grpSpLocks/>
                </p:cNvGrpSpPr>
                <p:nvPr/>
              </p:nvGrpSpPr>
              <p:grpSpPr bwMode="auto">
                <a:xfrm>
                  <a:off x="4752" y="3901"/>
                  <a:ext cx="334" cy="51"/>
                  <a:chOff x="4752" y="3901"/>
                  <a:chExt cx="334" cy="51"/>
                </a:xfrm>
              </p:grpSpPr>
              <p:sp>
                <p:nvSpPr>
                  <p:cNvPr id="816" name="Freeform 101"/>
                  <p:cNvSpPr>
                    <a:spLocks/>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7" name="Freeform 102"/>
                  <p:cNvSpPr>
                    <a:spLocks/>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8" name="Rectangle 103"/>
                  <p:cNvSpPr>
                    <a:spLocks noChangeArrowheads="1"/>
                  </p:cNvSpPr>
                  <p:nvPr/>
                </p:nvSpPr>
                <p:spPr bwMode="auto">
                  <a:xfrm>
                    <a:off x="4754" y="393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2" name="Group 104"/>
            <p:cNvGrpSpPr>
              <a:grpSpLocks/>
            </p:cNvGrpSpPr>
            <p:nvPr/>
          </p:nvGrpSpPr>
          <p:grpSpPr bwMode="auto">
            <a:xfrm>
              <a:off x="627725" y="2509839"/>
              <a:ext cx="546894" cy="517525"/>
              <a:chOff x="101" y="1539"/>
              <a:chExt cx="343" cy="352"/>
            </a:xfrm>
          </p:grpSpPr>
          <p:grpSp>
            <p:nvGrpSpPr>
              <p:cNvPr id="779" name="Group 105"/>
              <p:cNvGrpSpPr>
                <a:grpSpLocks/>
              </p:cNvGrpSpPr>
              <p:nvPr/>
            </p:nvGrpSpPr>
            <p:grpSpPr bwMode="auto">
              <a:xfrm>
                <a:off x="109" y="1545"/>
                <a:ext cx="335" cy="346"/>
                <a:chOff x="109" y="1545"/>
                <a:chExt cx="335" cy="346"/>
              </a:xfrm>
            </p:grpSpPr>
            <p:sp>
              <p:nvSpPr>
                <p:cNvPr id="793" name="Freeform 106"/>
                <p:cNvSpPr>
                  <a:spLocks/>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4" name="Freeform 107"/>
                <p:cNvSpPr>
                  <a:spLocks/>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5" name="Freeform 108"/>
                <p:cNvSpPr>
                  <a:spLocks/>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6" name="Freeform 109"/>
                <p:cNvSpPr>
                  <a:spLocks/>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7" name="Rectangle 110"/>
                <p:cNvSpPr>
                  <a:spLocks noChangeArrowheads="1"/>
                </p:cNvSpPr>
                <p:nvPr/>
              </p:nvSpPr>
              <p:spPr bwMode="auto">
                <a:xfrm>
                  <a:off x="165" y="1568"/>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98" name="Rectangle 111"/>
                <p:cNvSpPr>
                  <a:spLocks noChangeArrowheads="1"/>
                </p:cNvSpPr>
                <p:nvPr/>
              </p:nvSpPr>
              <p:spPr bwMode="auto">
                <a:xfrm>
                  <a:off x="120" y="1756"/>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99" name="Rectangle 112"/>
                <p:cNvSpPr>
                  <a:spLocks noChangeArrowheads="1"/>
                </p:cNvSpPr>
                <p:nvPr/>
              </p:nvSpPr>
              <p:spPr bwMode="auto">
                <a:xfrm>
                  <a:off x="186" y="1589"/>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00" name="Line 113"/>
                <p:cNvSpPr>
                  <a:spLocks noChangeShapeType="1"/>
                </p:cNvSpPr>
                <p:nvPr/>
              </p:nvSpPr>
              <p:spPr bwMode="auto">
                <a:xfrm flipH="1">
                  <a:off x="335" y="1786"/>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01" name="Group 114"/>
                <p:cNvGrpSpPr>
                  <a:grpSpLocks/>
                </p:cNvGrpSpPr>
                <p:nvPr/>
              </p:nvGrpSpPr>
              <p:grpSpPr bwMode="auto">
                <a:xfrm>
                  <a:off x="109" y="1841"/>
                  <a:ext cx="335" cy="50"/>
                  <a:chOff x="109" y="1841"/>
                  <a:chExt cx="335" cy="50"/>
                </a:xfrm>
              </p:grpSpPr>
              <p:sp>
                <p:nvSpPr>
                  <p:cNvPr id="802" name="Freeform 115"/>
                  <p:cNvSpPr>
                    <a:spLocks/>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3" name="Freeform 116"/>
                  <p:cNvSpPr>
                    <a:spLocks/>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4" name="Rectangle 117"/>
                  <p:cNvSpPr>
                    <a:spLocks noChangeArrowheads="1"/>
                  </p:cNvSpPr>
                  <p:nvPr/>
                </p:nvSpPr>
                <p:spPr bwMode="auto">
                  <a:xfrm>
                    <a:off x="112" y="1876"/>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80" name="Group 118"/>
              <p:cNvGrpSpPr>
                <a:grpSpLocks/>
              </p:cNvGrpSpPr>
              <p:nvPr/>
            </p:nvGrpSpPr>
            <p:grpSpPr bwMode="auto">
              <a:xfrm>
                <a:off x="101" y="1539"/>
                <a:ext cx="335" cy="346"/>
                <a:chOff x="101" y="1539"/>
                <a:chExt cx="335" cy="346"/>
              </a:xfrm>
            </p:grpSpPr>
            <p:sp>
              <p:nvSpPr>
                <p:cNvPr id="781" name="Freeform 119"/>
                <p:cNvSpPr>
                  <a:spLocks/>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2" name="Freeform 120"/>
                <p:cNvSpPr>
                  <a:spLocks/>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3" name="Freeform 121"/>
                <p:cNvSpPr>
                  <a:spLocks/>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4" name="Freeform 122"/>
                <p:cNvSpPr>
                  <a:spLocks/>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5" name="Rectangle 123"/>
                <p:cNvSpPr>
                  <a:spLocks noChangeArrowheads="1"/>
                </p:cNvSpPr>
                <p:nvPr/>
              </p:nvSpPr>
              <p:spPr bwMode="auto">
                <a:xfrm>
                  <a:off x="157" y="1562"/>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6" name="Rectangle 124"/>
                <p:cNvSpPr>
                  <a:spLocks noChangeArrowheads="1"/>
                </p:cNvSpPr>
                <p:nvPr/>
              </p:nvSpPr>
              <p:spPr bwMode="auto">
                <a:xfrm>
                  <a:off x="112" y="1750"/>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7" name="Rectangle 125"/>
                <p:cNvSpPr>
                  <a:spLocks noChangeArrowheads="1"/>
                </p:cNvSpPr>
                <p:nvPr/>
              </p:nvSpPr>
              <p:spPr bwMode="auto">
                <a:xfrm>
                  <a:off x="178" y="1583"/>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8" name="Line 126"/>
                <p:cNvSpPr>
                  <a:spLocks noChangeShapeType="1"/>
                </p:cNvSpPr>
                <p:nvPr/>
              </p:nvSpPr>
              <p:spPr bwMode="auto">
                <a:xfrm flipH="1">
                  <a:off x="326" y="1779"/>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89" name="Group 127"/>
                <p:cNvGrpSpPr>
                  <a:grpSpLocks/>
                </p:cNvGrpSpPr>
                <p:nvPr/>
              </p:nvGrpSpPr>
              <p:grpSpPr bwMode="auto">
                <a:xfrm>
                  <a:off x="101" y="1834"/>
                  <a:ext cx="335" cy="51"/>
                  <a:chOff x="101" y="1834"/>
                  <a:chExt cx="335" cy="51"/>
                </a:xfrm>
              </p:grpSpPr>
              <p:sp>
                <p:nvSpPr>
                  <p:cNvPr id="790" name="Freeform 128"/>
                  <p:cNvSpPr>
                    <a:spLocks/>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1" name="Freeform 129"/>
                  <p:cNvSpPr>
                    <a:spLocks/>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2" name="Rectangle 130"/>
                  <p:cNvSpPr>
                    <a:spLocks noChangeArrowheads="1"/>
                  </p:cNvSpPr>
                  <p:nvPr/>
                </p:nvSpPr>
                <p:spPr bwMode="auto">
                  <a:xfrm>
                    <a:off x="103" y="1870"/>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3" name="Group 131"/>
            <p:cNvGrpSpPr>
              <a:grpSpLocks/>
            </p:cNvGrpSpPr>
            <p:nvPr/>
          </p:nvGrpSpPr>
          <p:grpSpPr bwMode="auto">
            <a:xfrm>
              <a:off x="8838010" y="3657600"/>
              <a:ext cx="548613" cy="514350"/>
              <a:chOff x="5237" y="2322"/>
              <a:chExt cx="343" cy="352"/>
            </a:xfrm>
          </p:grpSpPr>
          <p:grpSp>
            <p:nvGrpSpPr>
              <p:cNvPr id="753" name="Group 132"/>
              <p:cNvGrpSpPr>
                <a:grpSpLocks/>
              </p:cNvGrpSpPr>
              <p:nvPr/>
            </p:nvGrpSpPr>
            <p:grpSpPr bwMode="auto">
              <a:xfrm>
                <a:off x="5245" y="2328"/>
                <a:ext cx="335" cy="346"/>
                <a:chOff x="5245" y="2328"/>
                <a:chExt cx="335" cy="346"/>
              </a:xfrm>
            </p:grpSpPr>
            <p:sp>
              <p:nvSpPr>
                <p:cNvPr id="767" name="Freeform 133"/>
                <p:cNvSpPr>
                  <a:spLocks/>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8" name="Freeform 134"/>
                <p:cNvSpPr>
                  <a:spLocks/>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9" name="Freeform 135"/>
                <p:cNvSpPr>
                  <a:spLocks/>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0" name="Freeform 136"/>
                <p:cNvSpPr>
                  <a:spLocks/>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1" name="Rectangle 137"/>
                <p:cNvSpPr>
                  <a:spLocks noChangeArrowheads="1"/>
                </p:cNvSpPr>
                <p:nvPr/>
              </p:nvSpPr>
              <p:spPr bwMode="auto">
                <a:xfrm>
                  <a:off x="5301" y="2351"/>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2" name="Rectangle 138"/>
                <p:cNvSpPr>
                  <a:spLocks noChangeArrowheads="1"/>
                </p:cNvSpPr>
                <p:nvPr/>
              </p:nvSpPr>
              <p:spPr bwMode="auto">
                <a:xfrm>
                  <a:off x="5256" y="2539"/>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3" name="Rectangle 139"/>
                <p:cNvSpPr>
                  <a:spLocks noChangeArrowheads="1"/>
                </p:cNvSpPr>
                <p:nvPr/>
              </p:nvSpPr>
              <p:spPr bwMode="auto">
                <a:xfrm>
                  <a:off x="5322" y="2373"/>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4" name="Line 140"/>
                <p:cNvSpPr>
                  <a:spLocks noChangeShapeType="1"/>
                </p:cNvSpPr>
                <p:nvPr/>
              </p:nvSpPr>
              <p:spPr bwMode="auto">
                <a:xfrm flipH="1">
                  <a:off x="5470" y="2569"/>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75" name="Group 141"/>
                <p:cNvGrpSpPr>
                  <a:grpSpLocks/>
                </p:cNvGrpSpPr>
                <p:nvPr/>
              </p:nvGrpSpPr>
              <p:grpSpPr bwMode="auto">
                <a:xfrm>
                  <a:off x="5245" y="2624"/>
                  <a:ext cx="335" cy="50"/>
                  <a:chOff x="5245" y="2624"/>
                  <a:chExt cx="335" cy="50"/>
                </a:xfrm>
              </p:grpSpPr>
              <p:sp>
                <p:nvSpPr>
                  <p:cNvPr id="776" name="Freeform 142"/>
                  <p:cNvSpPr>
                    <a:spLocks/>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7" name="Freeform 143"/>
                  <p:cNvSpPr>
                    <a:spLocks/>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8" name="Rectangle 144"/>
                  <p:cNvSpPr>
                    <a:spLocks noChangeArrowheads="1"/>
                  </p:cNvSpPr>
                  <p:nvPr/>
                </p:nvSpPr>
                <p:spPr bwMode="auto">
                  <a:xfrm>
                    <a:off x="5247" y="2660"/>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54" name="Group 145"/>
              <p:cNvGrpSpPr>
                <a:grpSpLocks/>
              </p:cNvGrpSpPr>
              <p:nvPr/>
            </p:nvGrpSpPr>
            <p:grpSpPr bwMode="auto">
              <a:xfrm>
                <a:off x="5237" y="2322"/>
                <a:ext cx="335" cy="346"/>
                <a:chOff x="5237" y="2322"/>
                <a:chExt cx="335" cy="346"/>
              </a:xfrm>
            </p:grpSpPr>
            <p:sp>
              <p:nvSpPr>
                <p:cNvPr id="755" name="Freeform 146"/>
                <p:cNvSpPr>
                  <a:spLocks/>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6" name="Freeform 147"/>
                <p:cNvSpPr>
                  <a:spLocks/>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7" name="Freeform 148"/>
                <p:cNvSpPr>
                  <a:spLocks/>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8" name="Freeform 149"/>
                <p:cNvSpPr>
                  <a:spLocks/>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9" name="Rectangle 150"/>
                <p:cNvSpPr>
                  <a:spLocks noChangeArrowheads="1"/>
                </p:cNvSpPr>
                <p:nvPr/>
              </p:nvSpPr>
              <p:spPr bwMode="auto">
                <a:xfrm>
                  <a:off x="5293" y="2345"/>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0" name="Rectangle 151"/>
                <p:cNvSpPr>
                  <a:spLocks noChangeArrowheads="1"/>
                </p:cNvSpPr>
                <p:nvPr/>
              </p:nvSpPr>
              <p:spPr bwMode="auto">
                <a:xfrm>
                  <a:off x="5247" y="2533"/>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1" name="Rectangle 152"/>
                <p:cNvSpPr>
                  <a:spLocks noChangeArrowheads="1"/>
                </p:cNvSpPr>
                <p:nvPr/>
              </p:nvSpPr>
              <p:spPr bwMode="auto">
                <a:xfrm>
                  <a:off x="5313" y="2366"/>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2" name="Line 153"/>
                <p:cNvSpPr>
                  <a:spLocks noChangeShapeType="1"/>
                </p:cNvSpPr>
                <p:nvPr/>
              </p:nvSpPr>
              <p:spPr bwMode="auto">
                <a:xfrm flipH="1">
                  <a:off x="5462" y="2563"/>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63" name="Group 154"/>
                <p:cNvGrpSpPr>
                  <a:grpSpLocks/>
                </p:cNvGrpSpPr>
                <p:nvPr/>
              </p:nvGrpSpPr>
              <p:grpSpPr bwMode="auto">
                <a:xfrm>
                  <a:off x="5237" y="2617"/>
                  <a:ext cx="335" cy="51"/>
                  <a:chOff x="5237" y="2617"/>
                  <a:chExt cx="335" cy="51"/>
                </a:xfrm>
              </p:grpSpPr>
              <p:sp>
                <p:nvSpPr>
                  <p:cNvPr id="764" name="Freeform 155"/>
                  <p:cNvSpPr>
                    <a:spLocks/>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5" name="Freeform 156"/>
                  <p:cNvSpPr>
                    <a:spLocks/>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6" name="Rectangle 157"/>
                  <p:cNvSpPr>
                    <a:spLocks noChangeArrowheads="1"/>
                  </p:cNvSpPr>
                  <p:nvPr/>
                </p:nvSpPr>
                <p:spPr bwMode="auto">
                  <a:xfrm>
                    <a:off x="5239" y="2653"/>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4" name="Group 158"/>
            <p:cNvGrpSpPr>
              <a:grpSpLocks/>
            </p:cNvGrpSpPr>
            <p:nvPr/>
          </p:nvGrpSpPr>
          <p:grpSpPr bwMode="auto">
            <a:xfrm>
              <a:off x="8838010" y="2581275"/>
              <a:ext cx="548613" cy="515938"/>
              <a:chOff x="5237" y="1587"/>
              <a:chExt cx="343" cy="353"/>
            </a:xfrm>
          </p:grpSpPr>
          <p:grpSp>
            <p:nvGrpSpPr>
              <p:cNvPr id="727" name="Group 159"/>
              <p:cNvGrpSpPr>
                <a:grpSpLocks/>
              </p:cNvGrpSpPr>
              <p:nvPr/>
            </p:nvGrpSpPr>
            <p:grpSpPr bwMode="auto">
              <a:xfrm>
                <a:off x="5245" y="1594"/>
                <a:ext cx="335" cy="346"/>
                <a:chOff x="5245" y="1594"/>
                <a:chExt cx="335" cy="346"/>
              </a:xfrm>
            </p:grpSpPr>
            <p:sp>
              <p:nvSpPr>
                <p:cNvPr id="741" name="Freeform 160"/>
                <p:cNvSpPr>
                  <a:spLocks/>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2" name="Freeform 161"/>
                <p:cNvSpPr>
                  <a:spLocks/>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3" name="Freeform 162"/>
                <p:cNvSpPr>
                  <a:spLocks/>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4" name="Freeform 163"/>
                <p:cNvSpPr>
                  <a:spLocks/>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5" name="Rectangle 164"/>
                <p:cNvSpPr>
                  <a:spLocks noChangeArrowheads="1"/>
                </p:cNvSpPr>
                <p:nvPr/>
              </p:nvSpPr>
              <p:spPr bwMode="auto">
                <a:xfrm>
                  <a:off x="5301" y="1617"/>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6" name="Rectangle 165"/>
                <p:cNvSpPr>
                  <a:spLocks noChangeArrowheads="1"/>
                </p:cNvSpPr>
                <p:nvPr/>
              </p:nvSpPr>
              <p:spPr bwMode="auto">
                <a:xfrm>
                  <a:off x="5256" y="1805"/>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7" name="Rectangle 166"/>
                <p:cNvSpPr>
                  <a:spLocks noChangeArrowheads="1"/>
                </p:cNvSpPr>
                <p:nvPr/>
              </p:nvSpPr>
              <p:spPr bwMode="auto">
                <a:xfrm>
                  <a:off x="5322" y="1638"/>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8" name="Line 167"/>
                <p:cNvSpPr>
                  <a:spLocks noChangeShapeType="1"/>
                </p:cNvSpPr>
                <p:nvPr/>
              </p:nvSpPr>
              <p:spPr bwMode="auto">
                <a:xfrm flipH="1">
                  <a:off x="5470" y="1834"/>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49" name="Group 168"/>
                <p:cNvGrpSpPr>
                  <a:grpSpLocks/>
                </p:cNvGrpSpPr>
                <p:nvPr/>
              </p:nvGrpSpPr>
              <p:grpSpPr bwMode="auto">
                <a:xfrm>
                  <a:off x="5245" y="1889"/>
                  <a:ext cx="335" cy="51"/>
                  <a:chOff x="5245" y="1889"/>
                  <a:chExt cx="335" cy="51"/>
                </a:xfrm>
              </p:grpSpPr>
              <p:sp>
                <p:nvSpPr>
                  <p:cNvPr id="750" name="Freeform 169"/>
                  <p:cNvSpPr>
                    <a:spLocks/>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1" name="Freeform 170"/>
                  <p:cNvSpPr>
                    <a:spLocks/>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2" name="Rectangle 171"/>
                  <p:cNvSpPr>
                    <a:spLocks noChangeArrowheads="1"/>
                  </p:cNvSpPr>
                  <p:nvPr/>
                </p:nvSpPr>
                <p:spPr bwMode="auto">
                  <a:xfrm>
                    <a:off x="5247" y="1925"/>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28" name="Group 172"/>
              <p:cNvGrpSpPr>
                <a:grpSpLocks/>
              </p:cNvGrpSpPr>
              <p:nvPr/>
            </p:nvGrpSpPr>
            <p:grpSpPr bwMode="auto">
              <a:xfrm>
                <a:off x="5237" y="1587"/>
                <a:ext cx="335" cy="346"/>
                <a:chOff x="5237" y="1587"/>
                <a:chExt cx="335" cy="346"/>
              </a:xfrm>
            </p:grpSpPr>
            <p:sp>
              <p:nvSpPr>
                <p:cNvPr id="729" name="Freeform 173"/>
                <p:cNvSpPr>
                  <a:spLocks/>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0" name="Freeform 174"/>
                <p:cNvSpPr>
                  <a:spLocks/>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1" name="Freeform 175"/>
                <p:cNvSpPr>
                  <a:spLocks/>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2" name="Freeform 176"/>
                <p:cNvSpPr>
                  <a:spLocks/>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3" name="Rectangle 177"/>
                <p:cNvSpPr>
                  <a:spLocks noChangeArrowheads="1"/>
                </p:cNvSpPr>
                <p:nvPr/>
              </p:nvSpPr>
              <p:spPr bwMode="auto">
                <a:xfrm>
                  <a:off x="5293" y="1610"/>
                  <a:ext cx="223" cy="17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4" name="Rectangle 178"/>
                <p:cNvSpPr>
                  <a:spLocks noChangeArrowheads="1"/>
                </p:cNvSpPr>
                <p:nvPr/>
              </p:nvSpPr>
              <p:spPr bwMode="auto">
                <a:xfrm>
                  <a:off x="5247" y="1798"/>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5" name="Rectangle 179"/>
                <p:cNvSpPr>
                  <a:spLocks noChangeArrowheads="1"/>
                </p:cNvSpPr>
                <p:nvPr/>
              </p:nvSpPr>
              <p:spPr bwMode="auto">
                <a:xfrm>
                  <a:off x="5313" y="1632"/>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6" name="Line 180"/>
                <p:cNvSpPr>
                  <a:spLocks noChangeShapeType="1"/>
                </p:cNvSpPr>
                <p:nvPr/>
              </p:nvSpPr>
              <p:spPr bwMode="auto">
                <a:xfrm flipH="1">
                  <a:off x="5462" y="1828"/>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37" name="Group 181"/>
                <p:cNvGrpSpPr>
                  <a:grpSpLocks/>
                </p:cNvGrpSpPr>
                <p:nvPr/>
              </p:nvGrpSpPr>
              <p:grpSpPr bwMode="auto">
                <a:xfrm>
                  <a:off x="5237" y="1883"/>
                  <a:ext cx="335" cy="50"/>
                  <a:chOff x="5237" y="1883"/>
                  <a:chExt cx="335" cy="50"/>
                </a:xfrm>
              </p:grpSpPr>
              <p:sp>
                <p:nvSpPr>
                  <p:cNvPr id="738" name="Freeform 182"/>
                  <p:cNvSpPr>
                    <a:spLocks/>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9" name="Freeform 183"/>
                  <p:cNvSpPr>
                    <a:spLocks/>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0" name="Rectangle 184"/>
                  <p:cNvSpPr>
                    <a:spLocks noChangeArrowheads="1"/>
                  </p:cNvSpPr>
                  <p:nvPr/>
                </p:nvSpPr>
                <p:spPr bwMode="auto">
                  <a:xfrm>
                    <a:off x="5239" y="1919"/>
                    <a:ext cx="331" cy="14"/>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475" name="Rectangle 185"/>
            <p:cNvSpPr>
              <a:spLocks noChangeArrowheads="1"/>
            </p:cNvSpPr>
            <p:nvPr/>
          </p:nvSpPr>
          <p:spPr bwMode="auto">
            <a:xfrm>
              <a:off x="2058592" y="1920875"/>
              <a:ext cx="97340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76" name="Rectangle 186"/>
            <p:cNvSpPr>
              <a:spLocks noChangeArrowheads="1"/>
            </p:cNvSpPr>
            <p:nvPr/>
          </p:nvSpPr>
          <p:spPr bwMode="auto">
            <a:xfrm>
              <a:off x="2392534" y="2218457"/>
              <a:ext cx="1258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222.1.1.</a:t>
              </a:r>
            </a:p>
          </p:txBody>
        </p:sp>
        <p:sp>
          <p:nvSpPr>
            <p:cNvPr id="477" name="Rectangle 187"/>
            <p:cNvSpPr>
              <a:spLocks noChangeArrowheads="1"/>
            </p:cNvSpPr>
            <p:nvPr/>
          </p:nvSpPr>
          <p:spPr bwMode="auto">
            <a:xfrm>
              <a:off x="3866092" y="1482726"/>
              <a:ext cx="109206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78" name="Rectangle 188"/>
            <p:cNvSpPr>
              <a:spLocks noChangeArrowheads="1"/>
            </p:cNvSpPr>
            <p:nvPr/>
          </p:nvSpPr>
          <p:spPr bwMode="auto">
            <a:xfrm>
              <a:off x="3774944" y="14398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222.1.1.1</a:t>
              </a:r>
            </a:p>
          </p:txBody>
        </p:sp>
        <p:sp>
          <p:nvSpPr>
            <p:cNvPr id="479" name="Rectangle 189"/>
            <p:cNvSpPr>
              <a:spLocks noChangeArrowheads="1"/>
            </p:cNvSpPr>
            <p:nvPr/>
          </p:nvSpPr>
          <p:spPr bwMode="auto">
            <a:xfrm>
              <a:off x="5539450" y="1482726"/>
              <a:ext cx="109034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0" name="Rectangle 190"/>
            <p:cNvSpPr>
              <a:spLocks noChangeArrowheads="1"/>
            </p:cNvSpPr>
            <p:nvPr/>
          </p:nvSpPr>
          <p:spPr bwMode="auto">
            <a:xfrm>
              <a:off x="5424224" y="14398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222.1.1.2</a:t>
              </a:r>
            </a:p>
          </p:txBody>
        </p:sp>
        <p:sp>
          <p:nvSpPr>
            <p:cNvPr id="481" name="Rectangle 191"/>
            <p:cNvSpPr>
              <a:spLocks noChangeArrowheads="1"/>
            </p:cNvSpPr>
            <p:nvPr/>
          </p:nvSpPr>
          <p:spPr bwMode="auto">
            <a:xfrm>
              <a:off x="7266121" y="1482726"/>
              <a:ext cx="109034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2" name="Rectangle 192"/>
            <p:cNvSpPr>
              <a:spLocks noChangeArrowheads="1"/>
            </p:cNvSpPr>
            <p:nvPr/>
          </p:nvSpPr>
          <p:spPr bwMode="auto">
            <a:xfrm>
              <a:off x="7101021" y="14128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222.1.1.3</a:t>
              </a:r>
            </a:p>
          </p:txBody>
        </p:sp>
        <p:sp>
          <p:nvSpPr>
            <p:cNvPr id="483" name="Rectangle 193"/>
            <p:cNvSpPr>
              <a:spLocks noChangeArrowheads="1"/>
            </p:cNvSpPr>
            <p:nvPr/>
          </p:nvSpPr>
          <p:spPr bwMode="auto">
            <a:xfrm>
              <a:off x="4516173" y="2138363"/>
              <a:ext cx="29237" cy="538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nvGrpSpPr>
            <p:cNvPr id="484" name="Group 194"/>
            <p:cNvGrpSpPr>
              <a:grpSpLocks/>
            </p:cNvGrpSpPr>
            <p:nvPr/>
          </p:nvGrpSpPr>
          <p:grpSpPr bwMode="auto">
            <a:xfrm>
              <a:off x="4141258" y="2630488"/>
              <a:ext cx="701675" cy="385762"/>
              <a:chOff x="2299" y="1622"/>
              <a:chExt cx="439" cy="262"/>
            </a:xfrm>
          </p:grpSpPr>
          <p:sp>
            <p:nvSpPr>
              <p:cNvPr id="702" name="Oval 195"/>
              <p:cNvSpPr>
                <a:spLocks noChangeArrowheads="1"/>
              </p:cNvSpPr>
              <p:nvPr/>
            </p:nvSpPr>
            <p:spPr bwMode="auto">
              <a:xfrm>
                <a:off x="2300" y="1731"/>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703" name="Rectangle 196"/>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04"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05" name="Oval 198"/>
              <p:cNvSpPr>
                <a:spLocks noChangeArrowheads="1"/>
              </p:cNvSpPr>
              <p:nvPr/>
            </p:nvSpPr>
            <p:spPr bwMode="auto">
              <a:xfrm>
                <a:off x="2300" y="1622"/>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706" name="Group 199"/>
              <p:cNvGrpSpPr>
                <a:grpSpLocks/>
              </p:cNvGrpSpPr>
              <p:nvPr/>
            </p:nvGrpSpPr>
            <p:grpSpPr bwMode="auto">
              <a:xfrm>
                <a:off x="2365" y="1640"/>
                <a:ext cx="304" cy="117"/>
                <a:chOff x="2365" y="1640"/>
                <a:chExt cx="304" cy="117"/>
              </a:xfrm>
            </p:grpSpPr>
            <p:grpSp>
              <p:nvGrpSpPr>
                <p:cNvPr id="709" name="Group 200"/>
                <p:cNvGrpSpPr>
                  <a:grpSpLocks/>
                </p:cNvGrpSpPr>
                <p:nvPr/>
              </p:nvGrpSpPr>
              <p:grpSpPr bwMode="auto">
                <a:xfrm>
                  <a:off x="2365" y="1640"/>
                  <a:ext cx="302" cy="115"/>
                  <a:chOff x="2365" y="1640"/>
                  <a:chExt cx="302" cy="115"/>
                </a:xfrm>
              </p:grpSpPr>
              <p:sp>
                <p:nvSpPr>
                  <p:cNvPr id="719" name="Freeform 201"/>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0" name="Freeform 202"/>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1" name="Freeform 203"/>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2" name="Freeform 204"/>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3" name="Freeform 205"/>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4" name="Freeform 206"/>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5" name="Freeform 207"/>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6" name="Freeform 208"/>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710" name="Group 209"/>
                <p:cNvGrpSpPr>
                  <a:grpSpLocks/>
                </p:cNvGrpSpPr>
                <p:nvPr/>
              </p:nvGrpSpPr>
              <p:grpSpPr bwMode="auto">
                <a:xfrm>
                  <a:off x="2368" y="1643"/>
                  <a:ext cx="301" cy="114"/>
                  <a:chOff x="2368" y="1643"/>
                  <a:chExt cx="301" cy="114"/>
                </a:xfrm>
              </p:grpSpPr>
              <p:sp>
                <p:nvSpPr>
                  <p:cNvPr id="711" name="Freeform 210"/>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2" name="Freeform 211"/>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3" name="Freeform 212"/>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4" name="Freeform 213"/>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5" name="Freeform 214"/>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6" name="Freeform 215"/>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7" name="Freeform 216"/>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8" name="Freeform 217"/>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707" name="Line 218"/>
              <p:cNvSpPr>
                <a:spLocks noChangeShapeType="1"/>
              </p:cNvSpPr>
              <p:nvPr/>
            </p:nvSpPr>
            <p:spPr bwMode="auto">
              <a:xfrm>
                <a:off x="2299"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708" name="Line 219"/>
              <p:cNvSpPr>
                <a:spLocks noChangeShapeType="1"/>
              </p:cNvSpPr>
              <p:nvPr/>
            </p:nvSpPr>
            <p:spPr bwMode="auto">
              <a:xfrm>
                <a:off x="2736"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sp>
          <p:nvSpPr>
            <p:cNvPr id="485" name="Rectangle 220"/>
            <p:cNvSpPr>
              <a:spLocks noChangeArrowheads="1"/>
            </p:cNvSpPr>
            <p:nvPr/>
          </p:nvSpPr>
          <p:spPr bwMode="auto">
            <a:xfrm>
              <a:off x="4634839" y="2371726"/>
              <a:ext cx="10937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6" name="Rectangle 221"/>
            <p:cNvSpPr>
              <a:spLocks noChangeArrowheads="1"/>
            </p:cNvSpPr>
            <p:nvPr/>
          </p:nvSpPr>
          <p:spPr bwMode="auto">
            <a:xfrm>
              <a:off x="4713950" y="2381250"/>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222.1.1.4</a:t>
              </a:r>
            </a:p>
          </p:txBody>
        </p:sp>
        <p:sp>
          <p:nvSpPr>
            <p:cNvPr id="487" name="Rectangle 222"/>
            <p:cNvSpPr>
              <a:spLocks noChangeArrowheads="1"/>
            </p:cNvSpPr>
            <p:nvPr/>
          </p:nvSpPr>
          <p:spPr bwMode="auto">
            <a:xfrm>
              <a:off x="3733668" y="2519364"/>
              <a:ext cx="447146"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8" name="Rectangle 223"/>
            <p:cNvSpPr>
              <a:spLocks noChangeArrowheads="1"/>
            </p:cNvSpPr>
            <p:nvPr/>
          </p:nvSpPr>
          <p:spPr bwMode="auto">
            <a:xfrm>
              <a:off x="3845455" y="2509838"/>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1</a:t>
              </a:r>
            </a:p>
          </p:txBody>
        </p:sp>
        <p:sp>
          <p:nvSpPr>
            <p:cNvPr id="489" name="Oval 224"/>
            <p:cNvSpPr>
              <a:spLocks noChangeArrowheads="1"/>
            </p:cNvSpPr>
            <p:nvPr/>
          </p:nvSpPr>
          <p:spPr bwMode="auto">
            <a:xfrm>
              <a:off x="4473179" y="2422526"/>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0" name="Rectangle 225"/>
            <p:cNvSpPr>
              <a:spLocks noChangeArrowheads="1"/>
            </p:cNvSpPr>
            <p:nvPr/>
          </p:nvSpPr>
          <p:spPr bwMode="auto">
            <a:xfrm>
              <a:off x="2139422" y="1616075"/>
              <a:ext cx="78078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1" name="Oval 226"/>
            <p:cNvSpPr>
              <a:spLocks noChangeArrowheads="1"/>
            </p:cNvSpPr>
            <p:nvPr/>
          </p:nvSpPr>
          <p:spPr bwMode="auto">
            <a:xfrm>
              <a:off x="8435579" y="4067176"/>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2" name="Oval 227"/>
            <p:cNvSpPr>
              <a:spLocks noChangeArrowheads="1"/>
            </p:cNvSpPr>
            <p:nvPr/>
          </p:nvSpPr>
          <p:spPr bwMode="auto">
            <a:xfrm>
              <a:off x="8440738" y="2960689"/>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3" name="Rectangle 228"/>
            <p:cNvSpPr>
              <a:spLocks noChangeArrowheads="1"/>
            </p:cNvSpPr>
            <p:nvPr/>
          </p:nvSpPr>
          <p:spPr bwMode="auto">
            <a:xfrm>
              <a:off x="6867128" y="3686176"/>
              <a:ext cx="109378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4" name="Rectangle 229"/>
            <p:cNvSpPr>
              <a:spLocks noChangeArrowheads="1"/>
            </p:cNvSpPr>
            <p:nvPr/>
          </p:nvSpPr>
          <p:spPr bwMode="auto">
            <a:xfrm>
              <a:off x="6278960" y="4202114"/>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222.1.2.5</a:t>
              </a:r>
            </a:p>
          </p:txBody>
        </p:sp>
        <p:sp>
          <p:nvSpPr>
            <p:cNvPr id="495" name="Rectangle 230"/>
            <p:cNvSpPr>
              <a:spLocks noChangeArrowheads="1"/>
            </p:cNvSpPr>
            <p:nvPr/>
          </p:nvSpPr>
          <p:spPr bwMode="auto">
            <a:xfrm>
              <a:off x="8540486" y="4197350"/>
              <a:ext cx="109206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6" name="Rectangle 231"/>
            <p:cNvSpPr>
              <a:spLocks noChangeArrowheads="1"/>
            </p:cNvSpPr>
            <p:nvPr/>
          </p:nvSpPr>
          <p:spPr bwMode="auto">
            <a:xfrm>
              <a:off x="8640233" y="4257676"/>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222.1.2.2</a:t>
              </a:r>
            </a:p>
          </p:txBody>
        </p:sp>
        <p:sp>
          <p:nvSpPr>
            <p:cNvPr id="497" name="Rectangle 232"/>
            <p:cNvSpPr>
              <a:spLocks noChangeArrowheads="1"/>
            </p:cNvSpPr>
            <p:nvPr/>
          </p:nvSpPr>
          <p:spPr bwMode="auto">
            <a:xfrm>
              <a:off x="8540486" y="3086100"/>
              <a:ext cx="109206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8" name="Rectangle 233"/>
            <p:cNvSpPr>
              <a:spLocks noChangeArrowheads="1"/>
            </p:cNvSpPr>
            <p:nvPr/>
          </p:nvSpPr>
          <p:spPr bwMode="auto">
            <a:xfrm>
              <a:off x="8640233" y="314801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222.1.2.1</a:t>
              </a:r>
            </a:p>
          </p:txBody>
        </p:sp>
        <p:sp>
          <p:nvSpPr>
            <p:cNvPr id="499" name="Rectangle 235"/>
            <p:cNvSpPr>
              <a:spLocks noChangeArrowheads="1"/>
            </p:cNvSpPr>
            <p:nvPr/>
          </p:nvSpPr>
          <p:spPr bwMode="auto">
            <a:xfrm>
              <a:off x="5415625" y="57181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222.1.2.3</a:t>
              </a:r>
            </a:p>
          </p:txBody>
        </p:sp>
        <p:sp>
          <p:nvSpPr>
            <p:cNvPr id="500" name="Rectangle 236"/>
            <p:cNvSpPr>
              <a:spLocks noChangeArrowheads="1"/>
            </p:cNvSpPr>
            <p:nvPr/>
          </p:nvSpPr>
          <p:spPr bwMode="auto">
            <a:xfrm>
              <a:off x="3976159" y="5605464"/>
              <a:ext cx="109206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01" name="Rectangle 237"/>
            <p:cNvSpPr>
              <a:spLocks noChangeArrowheads="1"/>
            </p:cNvSpPr>
            <p:nvPr/>
          </p:nvSpPr>
          <p:spPr bwMode="auto">
            <a:xfrm>
              <a:off x="4016896" y="57181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222.1.2.4</a:t>
              </a:r>
            </a:p>
          </p:txBody>
        </p:sp>
        <p:sp>
          <p:nvSpPr>
            <p:cNvPr id="502" name="Oval 238"/>
            <p:cNvSpPr>
              <a:spLocks noChangeArrowheads="1"/>
            </p:cNvSpPr>
            <p:nvPr/>
          </p:nvSpPr>
          <p:spPr bwMode="auto">
            <a:xfrm>
              <a:off x="5238486" y="5634038"/>
              <a:ext cx="99748" cy="93662"/>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03" name="Rectangle 239"/>
            <p:cNvSpPr>
              <a:spLocks noChangeArrowheads="1"/>
            </p:cNvSpPr>
            <p:nvPr/>
          </p:nvSpPr>
          <p:spPr bwMode="auto">
            <a:xfrm>
              <a:off x="7386505" y="2955926"/>
              <a:ext cx="9699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04" name="Rectangle 240"/>
            <p:cNvSpPr>
              <a:spLocks noChangeArrowheads="1"/>
            </p:cNvSpPr>
            <p:nvPr/>
          </p:nvSpPr>
          <p:spPr bwMode="auto">
            <a:xfrm>
              <a:off x="7185248" y="3589338"/>
              <a:ext cx="12060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222.1.2.</a:t>
              </a:r>
            </a:p>
          </p:txBody>
        </p:sp>
        <p:sp>
          <p:nvSpPr>
            <p:cNvPr id="505" name="Rectangle 241"/>
            <p:cNvSpPr>
              <a:spLocks noChangeArrowheads="1"/>
            </p:cNvSpPr>
            <p:nvPr/>
          </p:nvSpPr>
          <p:spPr bwMode="auto">
            <a:xfrm>
              <a:off x="7463897" y="2663826"/>
              <a:ext cx="78078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nvGrpSpPr>
            <p:cNvPr id="506" name="Group 242"/>
            <p:cNvGrpSpPr>
              <a:grpSpLocks/>
            </p:cNvGrpSpPr>
            <p:nvPr/>
          </p:nvGrpSpPr>
          <p:grpSpPr bwMode="auto">
            <a:xfrm>
              <a:off x="2407709" y="4386264"/>
              <a:ext cx="703395" cy="384175"/>
              <a:chOff x="1304" y="2569"/>
              <a:chExt cx="439" cy="262"/>
            </a:xfrm>
          </p:grpSpPr>
          <p:sp>
            <p:nvSpPr>
              <p:cNvPr id="677" name="Oval 243"/>
              <p:cNvSpPr>
                <a:spLocks noChangeArrowheads="1"/>
              </p:cNvSpPr>
              <p:nvPr/>
            </p:nvSpPr>
            <p:spPr bwMode="auto">
              <a:xfrm>
                <a:off x="1305" y="2678"/>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678" name="Rectangle 244"/>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79"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80" name="Oval 246"/>
              <p:cNvSpPr>
                <a:spLocks noChangeArrowheads="1"/>
              </p:cNvSpPr>
              <p:nvPr/>
            </p:nvSpPr>
            <p:spPr bwMode="auto">
              <a:xfrm>
                <a:off x="1305" y="2569"/>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681" name="Group 247"/>
              <p:cNvGrpSpPr>
                <a:grpSpLocks/>
              </p:cNvGrpSpPr>
              <p:nvPr/>
            </p:nvGrpSpPr>
            <p:grpSpPr bwMode="auto">
              <a:xfrm>
                <a:off x="1371" y="2587"/>
                <a:ext cx="304" cy="117"/>
                <a:chOff x="1371" y="2587"/>
                <a:chExt cx="304" cy="117"/>
              </a:xfrm>
            </p:grpSpPr>
            <p:grpSp>
              <p:nvGrpSpPr>
                <p:cNvPr id="684" name="Group 248"/>
                <p:cNvGrpSpPr>
                  <a:grpSpLocks/>
                </p:cNvGrpSpPr>
                <p:nvPr/>
              </p:nvGrpSpPr>
              <p:grpSpPr bwMode="auto">
                <a:xfrm>
                  <a:off x="1371" y="2587"/>
                  <a:ext cx="301" cy="115"/>
                  <a:chOff x="1371" y="2587"/>
                  <a:chExt cx="301" cy="115"/>
                </a:xfrm>
              </p:grpSpPr>
              <p:sp>
                <p:nvSpPr>
                  <p:cNvPr id="694" name="Freeform 249"/>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5" name="Freeform 250"/>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6" name="Freeform 251"/>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7" name="Freeform 252"/>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8" name="Freeform 253"/>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9" name="Freeform 254"/>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00" name="Freeform 255"/>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01" name="Freeform 256"/>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685" name="Group 257"/>
                <p:cNvGrpSpPr>
                  <a:grpSpLocks/>
                </p:cNvGrpSpPr>
                <p:nvPr/>
              </p:nvGrpSpPr>
              <p:grpSpPr bwMode="auto">
                <a:xfrm>
                  <a:off x="1373" y="2590"/>
                  <a:ext cx="302" cy="114"/>
                  <a:chOff x="1373" y="2590"/>
                  <a:chExt cx="302" cy="114"/>
                </a:xfrm>
              </p:grpSpPr>
              <p:sp>
                <p:nvSpPr>
                  <p:cNvPr id="686" name="Freeform 258"/>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7" name="Freeform 259"/>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8" name="Freeform 260"/>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9" name="Freeform 261"/>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0" name="Freeform 262"/>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1" name="Freeform 263"/>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2" name="Freeform 264"/>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3" name="Freeform 265"/>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682" name="Line 266"/>
              <p:cNvSpPr>
                <a:spLocks noChangeShapeType="1"/>
              </p:cNvSpPr>
              <p:nvPr/>
            </p:nvSpPr>
            <p:spPr bwMode="auto">
              <a:xfrm>
                <a:off x="1304"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683" name="Line 267"/>
              <p:cNvSpPr>
                <a:spLocks noChangeShapeType="1"/>
              </p:cNvSpPr>
              <p:nvPr/>
            </p:nvSpPr>
            <p:spPr bwMode="auto">
              <a:xfrm>
                <a:off x="1741"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507" name="Group 268"/>
            <p:cNvGrpSpPr>
              <a:grpSpLocks/>
            </p:cNvGrpSpPr>
            <p:nvPr/>
          </p:nvGrpSpPr>
          <p:grpSpPr bwMode="auto">
            <a:xfrm>
              <a:off x="5553209" y="4386264"/>
              <a:ext cx="703394" cy="384175"/>
              <a:chOff x="3488" y="2569"/>
              <a:chExt cx="439" cy="262"/>
            </a:xfrm>
          </p:grpSpPr>
          <p:sp>
            <p:nvSpPr>
              <p:cNvPr id="652" name="Oval 269"/>
              <p:cNvSpPr>
                <a:spLocks noChangeArrowheads="1"/>
              </p:cNvSpPr>
              <p:nvPr/>
            </p:nvSpPr>
            <p:spPr bwMode="auto">
              <a:xfrm>
                <a:off x="3489" y="2678"/>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653" name="Rectangle 270"/>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54"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55" name="Oval 272"/>
              <p:cNvSpPr>
                <a:spLocks noChangeArrowheads="1"/>
              </p:cNvSpPr>
              <p:nvPr/>
            </p:nvSpPr>
            <p:spPr bwMode="auto">
              <a:xfrm>
                <a:off x="3489" y="2569"/>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656" name="Group 273"/>
              <p:cNvGrpSpPr>
                <a:grpSpLocks/>
              </p:cNvGrpSpPr>
              <p:nvPr/>
            </p:nvGrpSpPr>
            <p:grpSpPr bwMode="auto">
              <a:xfrm>
                <a:off x="3555" y="2587"/>
                <a:ext cx="304" cy="117"/>
                <a:chOff x="3555" y="2587"/>
                <a:chExt cx="304" cy="117"/>
              </a:xfrm>
            </p:grpSpPr>
            <p:grpSp>
              <p:nvGrpSpPr>
                <p:cNvPr id="659" name="Group 274"/>
                <p:cNvGrpSpPr>
                  <a:grpSpLocks/>
                </p:cNvGrpSpPr>
                <p:nvPr/>
              </p:nvGrpSpPr>
              <p:grpSpPr bwMode="auto">
                <a:xfrm>
                  <a:off x="3555" y="2587"/>
                  <a:ext cx="301" cy="115"/>
                  <a:chOff x="3555" y="2587"/>
                  <a:chExt cx="301" cy="115"/>
                </a:xfrm>
              </p:grpSpPr>
              <p:sp>
                <p:nvSpPr>
                  <p:cNvPr id="669" name="Freeform 275"/>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0" name="Freeform 276"/>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1" name="Freeform 277"/>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2" name="Freeform 278"/>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3" name="Freeform 279"/>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4" name="Freeform 280"/>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5" name="Freeform 281"/>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6" name="Freeform 282"/>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660" name="Group 283"/>
                <p:cNvGrpSpPr>
                  <a:grpSpLocks/>
                </p:cNvGrpSpPr>
                <p:nvPr/>
              </p:nvGrpSpPr>
              <p:grpSpPr bwMode="auto">
                <a:xfrm>
                  <a:off x="3557" y="2590"/>
                  <a:ext cx="302" cy="114"/>
                  <a:chOff x="3557" y="2590"/>
                  <a:chExt cx="302" cy="114"/>
                </a:xfrm>
              </p:grpSpPr>
              <p:sp>
                <p:nvSpPr>
                  <p:cNvPr id="661" name="Freeform 284"/>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2" name="Freeform 285"/>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3" name="Freeform 286"/>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4" name="Freeform 287"/>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5" name="Freeform 288"/>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6" name="Freeform 289"/>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7" name="Freeform 290"/>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8" name="Freeform 291"/>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657" name="Line 292"/>
              <p:cNvSpPr>
                <a:spLocks noChangeShapeType="1"/>
              </p:cNvSpPr>
              <p:nvPr/>
            </p:nvSpPr>
            <p:spPr bwMode="auto">
              <a:xfrm>
                <a:off x="3488"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658" name="Line 293"/>
              <p:cNvSpPr>
                <a:spLocks noChangeShapeType="1"/>
              </p:cNvSpPr>
              <p:nvPr/>
            </p:nvSpPr>
            <p:spPr bwMode="auto">
              <a:xfrm>
                <a:off x="3925"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sp>
          <p:nvSpPr>
            <p:cNvPr id="508" name="Oval 294"/>
            <p:cNvSpPr>
              <a:spLocks noChangeArrowheads="1"/>
            </p:cNvSpPr>
            <p:nvPr/>
          </p:nvSpPr>
          <p:spPr bwMode="auto">
            <a:xfrm>
              <a:off x="3444743" y="4589463"/>
              <a:ext cx="101467" cy="93662"/>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09" name="Oval 295"/>
            <p:cNvSpPr>
              <a:spLocks noChangeArrowheads="1"/>
            </p:cNvSpPr>
            <p:nvPr/>
          </p:nvSpPr>
          <p:spPr bwMode="auto">
            <a:xfrm>
              <a:off x="5248805" y="4583114"/>
              <a:ext cx="99748" cy="90487"/>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0" name="Oval 296"/>
            <p:cNvSpPr>
              <a:spLocks noChangeArrowheads="1"/>
            </p:cNvSpPr>
            <p:nvPr/>
          </p:nvSpPr>
          <p:spPr bwMode="auto">
            <a:xfrm>
              <a:off x="5694231" y="4227514"/>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1" name="Oval 297"/>
            <p:cNvSpPr>
              <a:spLocks noChangeArrowheads="1"/>
            </p:cNvSpPr>
            <p:nvPr/>
          </p:nvSpPr>
          <p:spPr bwMode="auto">
            <a:xfrm>
              <a:off x="4741466" y="3055939"/>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2" name="Oval 298"/>
            <p:cNvSpPr>
              <a:spLocks noChangeArrowheads="1"/>
            </p:cNvSpPr>
            <p:nvPr/>
          </p:nvSpPr>
          <p:spPr bwMode="auto">
            <a:xfrm>
              <a:off x="2944284" y="4114801"/>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3" name="Oval 299"/>
            <p:cNvSpPr>
              <a:spLocks noChangeArrowheads="1"/>
            </p:cNvSpPr>
            <p:nvPr/>
          </p:nvSpPr>
          <p:spPr bwMode="auto">
            <a:xfrm>
              <a:off x="4017433" y="3079750"/>
              <a:ext cx="98029" cy="90488"/>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4" name="Rectangle 300"/>
            <p:cNvSpPr>
              <a:spLocks noChangeArrowheads="1"/>
            </p:cNvSpPr>
            <p:nvPr/>
          </p:nvSpPr>
          <p:spPr bwMode="auto">
            <a:xfrm>
              <a:off x="4927203" y="2724151"/>
              <a:ext cx="10937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5" name="Rectangle 301"/>
            <p:cNvSpPr>
              <a:spLocks noChangeArrowheads="1"/>
            </p:cNvSpPr>
            <p:nvPr/>
          </p:nvSpPr>
          <p:spPr bwMode="auto">
            <a:xfrm>
              <a:off x="4951281" y="2886075"/>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222.1.6.1</a:t>
              </a:r>
            </a:p>
          </p:txBody>
        </p:sp>
        <p:sp>
          <p:nvSpPr>
            <p:cNvPr id="516" name="Rectangle 302"/>
            <p:cNvSpPr>
              <a:spLocks noChangeArrowheads="1"/>
            </p:cNvSpPr>
            <p:nvPr/>
          </p:nvSpPr>
          <p:spPr bwMode="auto">
            <a:xfrm>
              <a:off x="2856575" y="2868613"/>
              <a:ext cx="109034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7" name="Rectangle 303"/>
            <p:cNvSpPr>
              <a:spLocks noChangeArrowheads="1"/>
            </p:cNvSpPr>
            <p:nvPr/>
          </p:nvSpPr>
          <p:spPr bwMode="auto">
            <a:xfrm>
              <a:off x="2985559" y="2855913"/>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222.1.5.1</a:t>
              </a:r>
            </a:p>
          </p:txBody>
        </p:sp>
        <p:sp>
          <p:nvSpPr>
            <p:cNvPr id="518" name="Rectangle 304"/>
            <p:cNvSpPr>
              <a:spLocks noChangeArrowheads="1"/>
            </p:cNvSpPr>
            <p:nvPr/>
          </p:nvSpPr>
          <p:spPr bwMode="auto">
            <a:xfrm>
              <a:off x="2058591" y="3525838"/>
              <a:ext cx="10937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9" name="Rectangle 305"/>
            <p:cNvSpPr>
              <a:spLocks noChangeArrowheads="1"/>
            </p:cNvSpPr>
            <p:nvPr/>
          </p:nvSpPr>
          <p:spPr bwMode="auto">
            <a:xfrm>
              <a:off x="2022476" y="3776664"/>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0000CC"/>
                  </a:solidFill>
                  <a:latin typeface="+mn-lt"/>
                  <a:ea typeface="黑体" pitchFamily="2" charset="-122"/>
                </a:rPr>
                <a:t>222.1.5.2</a:t>
              </a:r>
            </a:p>
          </p:txBody>
        </p:sp>
        <p:sp>
          <p:nvSpPr>
            <p:cNvPr id="520" name="Rectangle 306"/>
            <p:cNvSpPr>
              <a:spLocks noChangeArrowheads="1"/>
            </p:cNvSpPr>
            <p:nvPr/>
          </p:nvSpPr>
          <p:spPr bwMode="auto">
            <a:xfrm>
              <a:off x="5671874" y="3394075"/>
              <a:ext cx="109206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1" name="Rectangle 307"/>
            <p:cNvSpPr>
              <a:spLocks noChangeArrowheads="1"/>
            </p:cNvSpPr>
            <p:nvPr/>
          </p:nvSpPr>
          <p:spPr bwMode="auto">
            <a:xfrm>
              <a:off x="5692511" y="3900488"/>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222.1.6.2</a:t>
              </a:r>
            </a:p>
          </p:txBody>
        </p:sp>
        <p:sp>
          <p:nvSpPr>
            <p:cNvPr id="522" name="Rectangle 308"/>
            <p:cNvSpPr>
              <a:spLocks noChangeArrowheads="1"/>
            </p:cNvSpPr>
            <p:nvPr/>
          </p:nvSpPr>
          <p:spPr bwMode="auto">
            <a:xfrm>
              <a:off x="5080264" y="4278313"/>
              <a:ext cx="10937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3" name="Rectangle 309"/>
            <p:cNvSpPr>
              <a:spLocks noChangeArrowheads="1"/>
            </p:cNvSpPr>
            <p:nvPr/>
          </p:nvSpPr>
          <p:spPr bwMode="auto">
            <a:xfrm>
              <a:off x="4922044" y="4730750"/>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222.1.4.1</a:t>
              </a:r>
            </a:p>
          </p:txBody>
        </p:sp>
        <p:sp>
          <p:nvSpPr>
            <p:cNvPr id="524" name="Rectangle 310"/>
            <p:cNvSpPr>
              <a:spLocks noChangeArrowheads="1"/>
            </p:cNvSpPr>
            <p:nvPr/>
          </p:nvSpPr>
          <p:spPr bwMode="auto">
            <a:xfrm>
              <a:off x="3155819" y="4278313"/>
              <a:ext cx="109034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5" name="Rectangle 311"/>
            <p:cNvSpPr>
              <a:spLocks noChangeArrowheads="1"/>
            </p:cNvSpPr>
            <p:nvPr/>
          </p:nvSpPr>
          <p:spPr bwMode="auto">
            <a:xfrm>
              <a:off x="3250407" y="4713289"/>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222.1.4.2</a:t>
              </a:r>
            </a:p>
          </p:txBody>
        </p:sp>
        <p:sp>
          <p:nvSpPr>
            <p:cNvPr id="526" name="Rectangle 312"/>
            <p:cNvSpPr>
              <a:spLocks noChangeArrowheads="1"/>
            </p:cNvSpPr>
            <p:nvPr/>
          </p:nvSpPr>
          <p:spPr bwMode="auto">
            <a:xfrm>
              <a:off x="412751" y="3013075"/>
              <a:ext cx="109206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7" name="Rectangle 313"/>
            <p:cNvSpPr>
              <a:spLocks noChangeArrowheads="1"/>
            </p:cNvSpPr>
            <p:nvPr/>
          </p:nvSpPr>
          <p:spPr bwMode="auto">
            <a:xfrm>
              <a:off x="272480" y="3074988"/>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222.1.3.3</a:t>
              </a:r>
            </a:p>
          </p:txBody>
        </p:sp>
        <p:sp>
          <p:nvSpPr>
            <p:cNvPr id="528" name="Rectangle 314"/>
            <p:cNvSpPr>
              <a:spLocks noChangeArrowheads="1"/>
            </p:cNvSpPr>
            <p:nvPr/>
          </p:nvSpPr>
          <p:spPr bwMode="auto">
            <a:xfrm>
              <a:off x="1582209" y="4341813"/>
              <a:ext cx="109206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9" name="Rectangle 315"/>
            <p:cNvSpPr>
              <a:spLocks noChangeArrowheads="1"/>
            </p:cNvSpPr>
            <p:nvPr/>
          </p:nvSpPr>
          <p:spPr bwMode="auto">
            <a:xfrm>
              <a:off x="1714634" y="4760913"/>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222.1.3.2</a:t>
              </a:r>
            </a:p>
          </p:txBody>
        </p:sp>
        <p:sp>
          <p:nvSpPr>
            <p:cNvPr id="530" name="Rectangle 316"/>
            <p:cNvSpPr>
              <a:spLocks noChangeArrowheads="1"/>
            </p:cNvSpPr>
            <p:nvPr/>
          </p:nvSpPr>
          <p:spPr bwMode="auto">
            <a:xfrm>
              <a:off x="412751" y="4121151"/>
              <a:ext cx="109206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1" name="Rectangle 317"/>
            <p:cNvSpPr>
              <a:spLocks noChangeArrowheads="1"/>
            </p:cNvSpPr>
            <p:nvPr/>
          </p:nvSpPr>
          <p:spPr bwMode="auto">
            <a:xfrm>
              <a:off x="272480" y="41830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222.1.3.1</a:t>
              </a:r>
            </a:p>
          </p:txBody>
        </p:sp>
        <p:sp>
          <p:nvSpPr>
            <p:cNvPr id="532" name="Oval 318"/>
            <p:cNvSpPr>
              <a:spLocks noChangeArrowheads="1"/>
            </p:cNvSpPr>
            <p:nvPr/>
          </p:nvSpPr>
          <p:spPr bwMode="auto">
            <a:xfrm>
              <a:off x="1427428" y="3998913"/>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3" name="Oval 319"/>
            <p:cNvSpPr>
              <a:spLocks noChangeArrowheads="1"/>
            </p:cNvSpPr>
            <p:nvPr/>
          </p:nvSpPr>
          <p:spPr bwMode="auto">
            <a:xfrm>
              <a:off x="1418829" y="2890839"/>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4" name="Oval 320"/>
            <p:cNvSpPr>
              <a:spLocks noChangeArrowheads="1"/>
            </p:cNvSpPr>
            <p:nvPr/>
          </p:nvSpPr>
          <p:spPr bwMode="auto">
            <a:xfrm>
              <a:off x="2178977" y="4537076"/>
              <a:ext cx="9974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5" name="Rectangle 321"/>
            <p:cNvSpPr>
              <a:spLocks noChangeArrowheads="1"/>
            </p:cNvSpPr>
            <p:nvPr/>
          </p:nvSpPr>
          <p:spPr bwMode="auto">
            <a:xfrm>
              <a:off x="2746508" y="4398963"/>
              <a:ext cx="44886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6" name="Rectangle 322"/>
            <p:cNvSpPr>
              <a:spLocks noChangeArrowheads="1"/>
            </p:cNvSpPr>
            <p:nvPr/>
          </p:nvSpPr>
          <p:spPr bwMode="auto">
            <a:xfrm>
              <a:off x="3092186" y="4176714"/>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3</a:t>
              </a:r>
            </a:p>
          </p:txBody>
        </p:sp>
        <p:sp>
          <p:nvSpPr>
            <p:cNvPr id="537" name="Rectangle 323"/>
            <p:cNvSpPr>
              <a:spLocks noChangeArrowheads="1"/>
            </p:cNvSpPr>
            <p:nvPr/>
          </p:nvSpPr>
          <p:spPr bwMode="auto">
            <a:xfrm>
              <a:off x="6289279" y="4340225"/>
              <a:ext cx="44886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8" name="Rectangle 324"/>
            <p:cNvSpPr>
              <a:spLocks noChangeArrowheads="1"/>
            </p:cNvSpPr>
            <p:nvPr/>
          </p:nvSpPr>
          <p:spPr bwMode="auto">
            <a:xfrm>
              <a:off x="5279760" y="4175125"/>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2</a:t>
              </a:r>
            </a:p>
          </p:txBody>
        </p:sp>
        <p:sp>
          <p:nvSpPr>
            <p:cNvPr id="539" name="Rectangle 325"/>
            <p:cNvSpPr>
              <a:spLocks noChangeArrowheads="1"/>
            </p:cNvSpPr>
            <p:nvPr/>
          </p:nvSpPr>
          <p:spPr bwMode="auto">
            <a:xfrm>
              <a:off x="1626924" y="3022601"/>
              <a:ext cx="97340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0" name="Rectangle 326"/>
            <p:cNvSpPr>
              <a:spLocks noChangeArrowheads="1"/>
            </p:cNvSpPr>
            <p:nvPr/>
          </p:nvSpPr>
          <p:spPr bwMode="auto">
            <a:xfrm>
              <a:off x="1712640" y="3005782"/>
              <a:ext cx="1258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222.1.3.</a:t>
              </a:r>
            </a:p>
          </p:txBody>
        </p:sp>
        <p:sp>
          <p:nvSpPr>
            <p:cNvPr id="541" name="Rectangle 327"/>
            <p:cNvSpPr>
              <a:spLocks noChangeArrowheads="1"/>
            </p:cNvSpPr>
            <p:nvPr/>
          </p:nvSpPr>
          <p:spPr bwMode="auto">
            <a:xfrm>
              <a:off x="1663039" y="2725739"/>
              <a:ext cx="777346"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2" name="Rectangle 328"/>
            <p:cNvSpPr>
              <a:spLocks noChangeArrowheads="1"/>
            </p:cNvSpPr>
            <p:nvPr/>
          </p:nvSpPr>
          <p:spPr bwMode="auto">
            <a:xfrm>
              <a:off x="1793242" y="2708920"/>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3</a:t>
              </a:r>
            </a:p>
          </p:txBody>
        </p:sp>
        <p:sp>
          <p:nvSpPr>
            <p:cNvPr id="543" name="Rectangle 329"/>
            <p:cNvSpPr>
              <a:spLocks noChangeArrowheads="1"/>
            </p:cNvSpPr>
            <p:nvPr/>
          </p:nvSpPr>
          <p:spPr bwMode="auto">
            <a:xfrm>
              <a:off x="4289161" y="3816350"/>
              <a:ext cx="45058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4" name="Rectangle 330"/>
            <p:cNvSpPr>
              <a:spLocks noChangeArrowheads="1"/>
            </p:cNvSpPr>
            <p:nvPr/>
          </p:nvSpPr>
          <p:spPr bwMode="auto">
            <a:xfrm>
              <a:off x="5326196" y="3086100"/>
              <a:ext cx="44886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5" name="Rectangle 331"/>
            <p:cNvSpPr>
              <a:spLocks noChangeArrowheads="1"/>
            </p:cNvSpPr>
            <p:nvPr/>
          </p:nvSpPr>
          <p:spPr bwMode="auto">
            <a:xfrm>
              <a:off x="5324475" y="3292476"/>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N</a:t>
              </a:r>
              <a:r>
                <a:rPr lang="en-US" altLang="zh-CN" sz="2000" b="1" baseline="-25000">
                  <a:solidFill>
                    <a:srgbClr val="C00000"/>
                  </a:solidFill>
                  <a:latin typeface="+mn-lt"/>
                  <a:ea typeface="黑体" pitchFamily="2" charset="-122"/>
                </a:rPr>
                <a:t>3</a:t>
              </a:r>
            </a:p>
          </p:txBody>
        </p:sp>
        <p:sp>
          <p:nvSpPr>
            <p:cNvPr id="546" name="Rectangle 332"/>
            <p:cNvSpPr>
              <a:spLocks noChangeArrowheads="1"/>
            </p:cNvSpPr>
            <p:nvPr/>
          </p:nvSpPr>
          <p:spPr bwMode="auto">
            <a:xfrm>
              <a:off x="3573727" y="3451225"/>
              <a:ext cx="447146"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7" name="Rectangle 333"/>
            <p:cNvSpPr>
              <a:spLocks noChangeArrowheads="1"/>
            </p:cNvSpPr>
            <p:nvPr/>
          </p:nvSpPr>
          <p:spPr bwMode="auto">
            <a:xfrm>
              <a:off x="3482579" y="3645024"/>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mn-lt"/>
                  <a:ea typeface="黑体" pitchFamily="2" charset="-122"/>
                </a:rPr>
                <a:t>N</a:t>
              </a:r>
              <a:r>
                <a:rPr lang="en-US" altLang="zh-CN" sz="2000" b="1" baseline="-25000" dirty="0">
                  <a:solidFill>
                    <a:srgbClr val="C00000"/>
                  </a:solidFill>
                  <a:latin typeface="+mn-lt"/>
                  <a:ea typeface="黑体" pitchFamily="2" charset="-122"/>
                </a:rPr>
                <a:t>2</a:t>
              </a:r>
            </a:p>
          </p:txBody>
        </p:sp>
        <p:sp>
          <p:nvSpPr>
            <p:cNvPr id="548" name="Rectangle 334"/>
            <p:cNvSpPr>
              <a:spLocks noChangeArrowheads="1"/>
            </p:cNvSpPr>
            <p:nvPr/>
          </p:nvSpPr>
          <p:spPr bwMode="auto">
            <a:xfrm>
              <a:off x="4151577" y="4222750"/>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222.1.4.</a:t>
              </a:r>
            </a:p>
          </p:txBody>
        </p:sp>
        <p:sp>
          <p:nvSpPr>
            <p:cNvPr id="549" name="Rectangle 335"/>
            <p:cNvSpPr>
              <a:spLocks noChangeArrowheads="1"/>
            </p:cNvSpPr>
            <p:nvPr/>
          </p:nvSpPr>
          <p:spPr bwMode="auto">
            <a:xfrm>
              <a:off x="3891890" y="3451225"/>
              <a:ext cx="97340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50" name="Rectangle 336"/>
            <p:cNvSpPr>
              <a:spLocks noChangeArrowheads="1"/>
            </p:cNvSpPr>
            <p:nvPr/>
          </p:nvSpPr>
          <p:spPr bwMode="auto">
            <a:xfrm>
              <a:off x="3843735" y="3645024"/>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mn-lt"/>
                  <a:ea typeface="黑体" pitchFamily="2" charset="-122"/>
                </a:rPr>
                <a:t>222.1.5.</a:t>
              </a:r>
            </a:p>
          </p:txBody>
        </p:sp>
        <p:sp>
          <p:nvSpPr>
            <p:cNvPr id="551" name="Rectangle 337"/>
            <p:cNvSpPr>
              <a:spLocks noChangeArrowheads="1"/>
            </p:cNvSpPr>
            <p:nvPr/>
          </p:nvSpPr>
          <p:spPr bwMode="auto">
            <a:xfrm>
              <a:off x="5644357" y="3101976"/>
              <a:ext cx="97340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52" name="Rectangle 338"/>
            <p:cNvSpPr>
              <a:spLocks noChangeArrowheads="1"/>
            </p:cNvSpPr>
            <p:nvPr/>
          </p:nvSpPr>
          <p:spPr bwMode="auto">
            <a:xfrm>
              <a:off x="5680472" y="3308350"/>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222.1.6.</a:t>
              </a:r>
            </a:p>
          </p:txBody>
        </p:sp>
        <p:sp>
          <p:nvSpPr>
            <p:cNvPr id="553" name="Line 339"/>
            <p:cNvSpPr>
              <a:spLocks noChangeShapeType="1"/>
            </p:cNvSpPr>
            <p:nvPr/>
          </p:nvSpPr>
          <p:spPr bwMode="auto">
            <a:xfrm>
              <a:off x="1638962" y="2590800"/>
              <a:ext cx="0" cy="21796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4" name="Rectangle 340"/>
            <p:cNvSpPr>
              <a:spLocks noChangeArrowheads="1"/>
            </p:cNvSpPr>
            <p:nvPr/>
          </p:nvSpPr>
          <p:spPr bwMode="auto">
            <a:xfrm>
              <a:off x="3790421" y="4206875"/>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N</a:t>
              </a:r>
              <a:r>
                <a:rPr lang="en-US" altLang="zh-CN" sz="2000" b="1" baseline="-25000">
                  <a:solidFill>
                    <a:srgbClr val="C00000"/>
                  </a:solidFill>
                  <a:latin typeface="+mn-lt"/>
                  <a:ea typeface="黑体" pitchFamily="2" charset="-122"/>
                </a:rPr>
                <a:t>1</a:t>
              </a:r>
            </a:p>
          </p:txBody>
        </p:sp>
        <p:pic>
          <p:nvPicPr>
            <p:cNvPr id="555" name="Picture 3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3052" y="4937126"/>
              <a:ext cx="62944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56" name="Line 342"/>
            <p:cNvSpPr>
              <a:spLocks noChangeShapeType="1"/>
            </p:cNvSpPr>
            <p:nvPr/>
          </p:nvSpPr>
          <p:spPr bwMode="auto">
            <a:xfrm>
              <a:off x="8316913" y="2662238"/>
              <a:ext cx="0" cy="26717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7" name="Line 343"/>
            <p:cNvSpPr>
              <a:spLocks noChangeShapeType="1"/>
            </p:cNvSpPr>
            <p:nvPr/>
          </p:nvSpPr>
          <p:spPr bwMode="auto">
            <a:xfrm rot="-5400000">
              <a:off x="4633119" y="4175919"/>
              <a:ext cx="0" cy="24558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8" name="Line 344"/>
            <p:cNvSpPr>
              <a:spLocks noChangeShapeType="1"/>
            </p:cNvSpPr>
            <p:nvPr/>
          </p:nvSpPr>
          <p:spPr bwMode="auto">
            <a:xfrm>
              <a:off x="6168894" y="4559300"/>
              <a:ext cx="214801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9" name="Oval 345"/>
            <p:cNvSpPr>
              <a:spLocks noChangeArrowheads="1"/>
            </p:cNvSpPr>
            <p:nvPr/>
          </p:nvSpPr>
          <p:spPr bwMode="auto">
            <a:xfrm>
              <a:off x="6399345" y="4489451"/>
              <a:ext cx="128984" cy="119063"/>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60" name="Rectangle 346"/>
            <p:cNvSpPr>
              <a:spLocks noChangeArrowheads="1"/>
            </p:cNvSpPr>
            <p:nvPr/>
          </p:nvSpPr>
          <p:spPr bwMode="auto">
            <a:xfrm>
              <a:off x="7306225" y="3292475"/>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2</a:t>
              </a:r>
            </a:p>
          </p:txBody>
        </p:sp>
        <p:sp>
          <p:nvSpPr>
            <p:cNvPr id="561" name="Rectangle 347"/>
            <p:cNvSpPr>
              <a:spLocks noChangeArrowheads="1"/>
            </p:cNvSpPr>
            <p:nvPr/>
          </p:nvSpPr>
          <p:spPr bwMode="auto">
            <a:xfrm>
              <a:off x="2521291" y="1916832"/>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1</a:t>
              </a:r>
            </a:p>
          </p:txBody>
        </p:sp>
        <p:sp>
          <p:nvSpPr>
            <p:cNvPr id="562" name="Line 348"/>
            <p:cNvSpPr>
              <a:spLocks noChangeShapeType="1"/>
            </p:cNvSpPr>
            <p:nvPr/>
          </p:nvSpPr>
          <p:spPr bwMode="auto">
            <a:xfrm rot="-5400000">
              <a:off x="5478397" y="-23217"/>
              <a:ext cx="0" cy="42977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3" name="Rectangle 349"/>
            <p:cNvSpPr>
              <a:spLocks noChangeArrowheads="1"/>
            </p:cNvSpPr>
            <p:nvPr/>
          </p:nvSpPr>
          <p:spPr bwMode="auto">
            <a:xfrm>
              <a:off x="1066271" y="5964238"/>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a:latin typeface="+mn-lt"/>
                  <a:ea typeface="黑体" pitchFamily="2" charset="-122"/>
                </a:rPr>
                <a:t>互联网</a:t>
              </a:r>
            </a:p>
          </p:txBody>
        </p:sp>
        <p:sp>
          <p:nvSpPr>
            <p:cNvPr id="564" name="Line 350"/>
            <p:cNvSpPr>
              <a:spLocks noChangeShapeType="1"/>
            </p:cNvSpPr>
            <p:nvPr/>
          </p:nvSpPr>
          <p:spPr bwMode="auto">
            <a:xfrm flipV="1">
              <a:off x="1487620" y="5541964"/>
              <a:ext cx="459184" cy="422275"/>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5" name="Line 351"/>
            <p:cNvSpPr>
              <a:spLocks noChangeShapeType="1"/>
            </p:cNvSpPr>
            <p:nvPr/>
          </p:nvSpPr>
          <p:spPr bwMode="auto">
            <a:xfrm>
              <a:off x="3659717" y="1347789"/>
              <a:ext cx="0" cy="7778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6" name="Oval 352"/>
            <p:cNvSpPr>
              <a:spLocks noChangeArrowheads="1"/>
            </p:cNvSpPr>
            <p:nvPr/>
          </p:nvSpPr>
          <p:spPr bwMode="auto">
            <a:xfrm>
              <a:off x="3599525" y="1730376"/>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567" name="Group 353"/>
            <p:cNvGrpSpPr>
              <a:grpSpLocks/>
            </p:cNvGrpSpPr>
            <p:nvPr/>
          </p:nvGrpSpPr>
          <p:grpSpPr bwMode="auto">
            <a:xfrm>
              <a:off x="3363913" y="898525"/>
              <a:ext cx="548614" cy="514350"/>
              <a:chOff x="1813" y="593"/>
              <a:chExt cx="343" cy="352"/>
            </a:xfrm>
          </p:grpSpPr>
          <p:grpSp>
            <p:nvGrpSpPr>
              <p:cNvPr id="626" name="Group 354"/>
              <p:cNvGrpSpPr>
                <a:grpSpLocks/>
              </p:cNvGrpSpPr>
              <p:nvPr/>
            </p:nvGrpSpPr>
            <p:grpSpPr bwMode="auto">
              <a:xfrm>
                <a:off x="1821" y="599"/>
                <a:ext cx="335" cy="346"/>
                <a:chOff x="1821" y="599"/>
                <a:chExt cx="335" cy="346"/>
              </a:xfrm>
            </p:grpSpPr>
            <p:sp>
              <p:nvSpPr>
                <p:cNvPr id="640" name="Freeform 355"/>
                <p:cNvSpPr>
                  <a:spLocks/>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1" name="Freeform 356"/>
                <p:cNvSpPr>
                  <a:spLocks/>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2" name="Freeform 357"/>
                <p:cNvSpPr>
                  <a:spLocks/>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3" name="Freeform 358"/>
                <p:cNvSpPr>
                  <a:spLocks/>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4" name="Rectangle 359"/>
                <p:cNvSpPr>
                  <a:spLocks noChangeArrowheads="1"/>
                </p:cNvSpPr>
                <p:nvPr/>
              </p:nvSpPr>
              <p:spPr bwMode="auto">
                <a:xfrm>
                  <a:off x="1877"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5" name="Rectangle 360"/>
                <p:cNvSpPr>
                  <a:spLocks noChangeArrowheads="1"/>
                </p:cNvSpPr>
                <p:nvPr/>
              </p:nvSpPr>
              <p:spPr bwMode="auto">
                <a:xfrm>
                  <a:off x="1832"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6" name="Rectangle 361"/>
                <p:cNvSpPr>
                  <a:spLocks noChangeArrowheads="1"/>
                </p:cNvSpPr>
                <p:nvPr/>
              </p:nvSpPr>
              <p:spPr bwMode="auto">
                <a:xfrm>
                  <a:off x="1898"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7" name="Line 362"/>
                <p:cNvSpPr>
                  <a:spLocks noChangeShapeType="1"/>
                </p:cNvSpPr>
                <p:nvPr/>
              </p:nvSpPr>
              <p:spPr bwMode="auto">
                <a:xfrm flipH="1">
                  <a:off x="2047"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48" name="Group 363"/>
                <p:cNvGrpSpPr>
                  <a:grpSpLocks/>
                </p:cNvGrpSpPr>
                <p:nvPr/>
              </p:nvGrpSpPr>
              <p:grpSpPr bwMode="auto">
                <a:xfrm>
                  <a:off x="1821" y="895"/>
                  <a:ext cx="335" cy="50"/>
                  <a:chOff x="1821" y="895"/>
                  <a:chExt cx="335" cy="50"/>
                </a:xfrm>
              </p:grpSpPr>
              <p:sp>
                <p:nvSpPr>
                  <p:cNvPr id="649" name="Freeform 364"/>
                  <p:cNvSpPr>
                    <a:spLocks/>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50" name="Freeform 365"/>
                  <p:cNvSpPr>
                    <a:spLocks/>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51" name="Rectangle 366"/>
                  <p:cNvSpPr>
                    <a:spLocks noChangeArrowheads="1"/>
                  </p:cNvSpPr>
                  <p:nvPr/>
                </p:nvSpPr>
                <p:spPr bwMode="auto">
                  <a:xfrm>
                    <a:off x="1823" y="931"/>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627" name="Group 367"/>
              <p:cNvGrpSpPr>
                <a:grpSpLocks/>
              </p:cNvGrpSpPr>
              <p:nvPr/>
            </p:nvGrpSpPr>
            <p:grpSpPr bwMode="auto">
              <a:xfrm>
                <a:off x="1813" y="593"/>
                <a:ext cx="335" cy="346"/>
                <a:chOff x="1813" y="593"/>
                <a:chExt cx="335" cy="346"/>
              </a:xfrm>
            </p:grpSpPr>
            <p:sp>
              <p:nvSpPr>
                <p:cNvPr id="628" name="Freeform 368"/>
                <p:cNvSpPr>
                  <a:spLocks/>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9" name="Freeform 369"/>
                <p:cNvSpPr>
                  <a:spLocks/>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0" name="Freeform 370"/>
                <p:cNvSpPr>
                  <a:spLocks/>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1" name="Freeform 371"/>
                <p:cNvSpPr>
                  <a:spLocks/>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2" name="Rectangle 372"/>
                <p:cNvSpPr>
                  <a:spLocks noChangeArrowheads="1"/>
                </p:cNvSpPr>
                <p:nvPr/>
              </p:nvSpPr>
              <p:spPr bwMode="auto">
                <a:xfrm>
                  <a:off x="1869"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3" name="Rectangle 373"/>
                <p:cNvSpPr>
                  <a:spLocks noChangeArrowheads="1"/>
                </p:cNvSpPr>
                <p:nvPr/>
              </p:nvSpPr>
              <p:spPr bwMode="auto">
                <a:xfrm>
                  <a:off x="1823"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4" name="Rectangle 374"/>
                <p:cNvSpPr>
                  <a:spLocks noChangeArrowheads="1"/>
                </p:cNvSpPr>
                <p:nvPr/>
              </p:nvSpPr>
              <p:spPr bwMode="auto">
                <a:xfrm>
                  <a:off x="1890" y="637"/>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5" name="Line 375"/>
                <p:cNvSpPr>
                  <a:spLocks noChangeShapeType="1"/>
                </p:cNvSpPr>
                <p:nvPr/>
              </p:nvSpPr>
              <p:spPr bwMode="auto">
                <a:xfrm flipH="1">
                  <a:off x="2038" y="834"/>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36" name="Group 376"/>
                <p:cNvGrpSpPr>
                  <a:grpSpLocks/>
                </p:cNvGrpSpPr>
                <p:nvPr/>
              </p:nvGrpSpPr>
              <p:grpSpPr bwMode="auto">
                <a:xfrm>
                  <a:off x="1813" y="888"/>
                  <a:ext cx="335" cy="51"/>
                  <a:chOff x="1813" y="888"/>
                  <a:chExt cx="335" cy="51"/>
                </a:xfrm>
              </p:grpSpPr>
              <p:sp>
                <p:nvSpPr>
                  <p:cNvPr id="637" name="Freeform 377"/>
                  <p:cNvSpPr>
                    <a:spLocks/>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8" name="Freeform 378"/>
                  <p:cNvSpPr>
                    <a:spLocks/>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9" name="Rectangle 379"/>
                  <p:cNvSpPr>
                    <a:spLocks noChangeArrowheads="1"/>
                  </p:cNvSpPr>
                  <p:nvPr/>
                </p:nvSpPr>
                <p:spPr bwMode="auto">
                  <a:xfrm>
                    <a:off x="1815"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568" name="Line 380"/>
            <p:cNvSpPr>
              <a:spLocks noChangeShapeType="1"/>
            </p:cNvSpPr>
            <p:nvPr/>
          </p:nvSpPr>
          <p:spPr bwMode="auto">
            <a:xfrm>
              <a:off x="7006431" y="1347789"/>
              <a:ext cx="0" cy="7778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9" name="Line 381"/>
            <p:cNvSpPr>
              <a:spLocks noChangeShapeType="1"/>
            </p:cNvSpPr>
            <p:nvPr/>
          </p:nvSpPr>
          <p:spPr bwMode="auto">
            <a:xfrm>
              <a:off x="5333075" y="1333501"/>
              <a:ext cx="0" cy="7794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70" name="Oval 382"/>
            <p:cNvSpPr>
              <a:spLocks noChangeArrowheads="1"/>
            </p:cNvSpPr>
            <p:nvPr/>
          </p:nvSpPr>
          <p:spPr bwMode="auto">
            <a:xfrm>
              <a:off x="5284921" y="1744664"/>
              <a:ext cx="9974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571" name="Group 383"/>
            <p:cNvGrpSpPr>
              <a:grpSpLocks/>
            </p:cNvGrpSpPr>
            <p:nvPr/>
          </p:nvGrpSpPr>
          <p:grpSpPr bwMode="auto">
            <a:xfrm>
              <a:off x="5051029" y="898525"/>
              <a:ext cx="548613" cy="514350"/>
              <a:chOff x="2868" y="593"/>
              <a:chExt cx="343" cy="352"/>
            </a:xfrm>
          </p:grpSpPr>
          <p:grpSp>
            <p:nvGrpSpPr>
              <p:cNvPr id="600" name="Group 384"/>
              <p:cNvGrpSpPr>
                <a:grpSpLocks/>
              </p:cNvGrpSpPr>
              <p:nvPr/>
            </p:nvGrpSpPr>
            <p:grpSpPr bwMode="auto">
              <a:xfrm>
                <a:off x="2877" y="599"/>
                <a:ext cx="334" cy="346"/>
                <a:chOff x="2877" y="599"/>
                <a:chExt cx="334" cy="346"/>
              </a:xfrm>
            </p:grpSpPr>
            <p:sp>
              <p:nvSpPr>
                <p:cNvPr id="614" name="Freeform 385"/>
                <p:cNvSpPr>
                  <a:spLocks/>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5" name="Freeform 386"/>
                <p:cNvSpPr>
                  <a:spLocks/>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6" name="Freeform 387"/>
                <p:cNvSpPr>
                  <a:spLocks/>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7" name="Freeform 388"/>
                <p:cNvSpPr>
                  <a:spLocks/>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8" name="Rectangle 389"/>
                <p:cNvSpPr>
                  <a:spLocks noChangeArrowheads="1"/>
                </p:cNvSpPr>
                <p:nvPr/>
              </p:nvSpPr>
              <p:spPr bwMode="auto">
                <a:xfrm>
                  <a:off x="2932"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19" name="Rectangle 390"/>
                <p:cNvSpPr>
                  <a:spLocks noChangeArrowheads="1"/>
                </p:cNvSpPr>
                <p:nvPr/>
              </p:nvSpPr>
              <p:spPr bwMode="auto">
                <a:xfrm>
                  <a:off x="2887"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20" name="Rectangle 391"/>
                <p:cNvSpPr>
                  <a:spLocks noChangeArrowheads="1"/>
                </p:cNvSpPr>
                <p:nvPr/>
              </p:nvSpPr>
              <p:spPr bwMode="auto">
                <a:xfrm>
                  <a:off x="2953"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21" name="Line 392"/>
                <p:cNvSpPr>
                  <a:spLocks noChangeShapeType="1"/>
                </p:cNvSpPr>
                <p:nvPr/>
              </p:nvSpPr>
              <p:spPr bwMode="auto">
                <a:xfrm flipH="1">
                  <a:off x="3102"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22" name="Group 393"/>
                <p:cNvGrpSpPr>
                  <a:grpSpLocks/>
                </p:cNvGrpSpPr>
                <p:nvPr/>
              </p:nvGrpSpPr>
              <p:grpSpPr bwMode="auto">
                <a:xfrm>
                  <a:off x="2877" y="895"/>
                  <a:ext cx="334" cy="50"/>
                  <a:chOff x="2877" y="895"/>
                  <a:chExt cx="334" cy="50"/>
                </a:xfrm>
              </p:grpSpPr>
              <p:sp>
                <p:nvSpPr>
                  <p:cNvPr id="623" name="Freeform 394"/>
                  <p:cNvSpPr>
                    <a:spLocks/>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4" name="Freeform 395"/>
                  <p:cNvSpPr>
                    <a:spLocks/>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5" name="Rectangle 396"/>
                  <p:cNvSpPr>
                    <a:spLocks noChangeArrowheads="1"/>
                  </p:cNvSpPr>
                  <p:nvPr/>
                </p:nvSpPr>
                <p:spPr bwMode="auto">
                  <a:xfrm>
                    <a:off x="2879"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601" name="Group 397"/>
              <p:cNvGrpSpPr>
                <a:grpSpLocks/>
              </p:cNvGrpSpPr>
              <p:nvPr/>
            </p:nvGrpSpPr>
            <p:grpSpPr bwMode="auto">
              <a:xfrm>
                <a:off x="2868" y="593"/>
                <a:ext cx="335" cy="346"/>
                <a:chOff x="2868" y="593"/>
                <a:chExt cx="335" cy="346"/>
              </a:xfrm>
            </p:grpSpPr>
            <p:sp>
              <p:nvSpPr>
                <p:cNvPr id="602" name="Freeform 398"/>
                <p:cNvSpPr>
                  <a:spLocks/>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3" name="Freeform 399"/>
                <p:cNvSpPr>
                  <a:spLocks/>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4" name="Freeform 400"/>
                <p:cNvSpPr>
                  <a:spLocks/>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5" name="Freeform 401"/>
                <p:cNvSpPr>
                  <a:spLocks/>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6" name="Rectangle 402"/>
                <p:cNvSpPr>
                  <a:spLocks noChangeArrowheads="1"/>
                </p:cNvSpPr>
                <p:nvPr/>
              </p:nvSpPr>
              <p:spPr bwMode="auto">
                <a:xfrm>
                  <a:off x="2924"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7" name="Rectangle 403"/>
                <p:cNvSpPr>
                  <a:spLocks noChangeArrowheads="1"/>
                </p:cNvSpPr>
                <p:nvPr/>
              </p:nvSpPr>
              <p:spPr bwMode="auto">
                <a:xfrm>
                  <a:off x="2879"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8" name="Rectangle 404"/>
                <p:cNvSpPr>
                  <a:spLocks noChangeArrowheads="1"/>
                </p:cNvSpPr>
                <p:nvPr/>
              </p:nvSpPr>
              <p:spPr bwMode="auto">
                <a:xfrm>
                  <a:off x="2945"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9" name="Line 405"/>
                <p:cNvSpPr>
                  <a:spLocks noChangeShapeType="1"/>
                </p:cNvSpPr>
                <p:nvPr/>
              </p:nvSpPr>
              <p:spPr bwMode="auto">
                <a:xfrm flipH="1">
                  <a:off x="3094" y="834"/>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10" name="Group 406"/>
                <p:cNvGrpSpPr>
                  <a:grpSpLocks/>
                </p:cNvGrpSpPr>
                <p:nvPr/>
              </p:nvGrpSpPr>
              <p:grpSpPr bwMode="auto">
                <a:xfrm>
                  <a:off x="2868" y="888"/>
                  <a:ext cx="335" cy="51"/>
                  <a:chOff x="2868" y="888"/>
                  <a:chExt cx="335" cy="51"/>
                </a:xfrm>
              </p:grpSpPr>
              <p:sp>
                <p:nvSpPr>
                  <p:cNvPr id="611" name="Freeform 407"/>
                  <p:cNvSpPr>
                    <a:spLocks/>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2" name="Freeform 408"/>
                  <p:cNvSpPr>
                    <a:spLocks/>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3" name="Rectangle 409"/>
                  <p:cNvSpPr>
                    <a:spLocks noChangeArrowheads="1"/>
                  </p:cNvSpPr>
                  <p:nvPr/>
                </p:nvSpPr>
                <p:spPr bwMode="auto">
                  <a:xfrm>
                    <a:off x="2870"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572" name="Oval 410"/>
            <p:cNvSpPr>
              <a:spLocks noChangeArrowheads="1"/>
            </p:cNvSpPr>
            <p:nvPr/>
          </p:nvSpPr>
          <p:spPr bwMode="auto">
            <a:xfrm>
              <a:off x="6958278" y="1744664"/>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573" name="Group 411"/>
            <p:cNvGrpSpPr>
              <a:grpSpLocks/>
            </p:cNvGrpSpPr>
            <p:nvPr/>
          </p:nvGrpSpPr>
          <p:grpSpPr bwMode="auto">
            <a:xfrm>
              <a:off x="6724386" y="898525"/>
              <a:ext cx="548614" cy="514350"/>
              <a:chOff x="3915" y="593"/>
              <a:chExt cx="343" cy="352"/>
            </a:xfrm>
          </p:grpSpPr>
          <p:grpSp>
            <p:nvGrpSpPr>
              <p:cNvPr id="574" name="Group 412"/>
              <p:cNvGrpSpPr>
                <a:grpSpLocks/>
              </p:cNvGrpSpPr>
              <p:nvPr/>
            </p:nvGrpSpPr>
            <p:grpSpPr bwMode="auto">
              <a:xfrm>
                <a:off x="3924" y="599"/>
                <a:ext cx="334" cy="346"/>
                <a:chOff x="3924" y="599"/>
                <a:chExt cx="334" cy="346"/>
              </a:xfrm>
            </p:grpSpPr>
            <p:sp>
              <p:nvSpPr>
                <p:cNvPr id="588" name="Freeform 413"/>
                <p:cNvSpPr>
                  <a:spLocks/>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9" name="Freeform 414"/>
                <p:cNvSpPr>
                  <a:spLocks/>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0" name="Freeform 415"/>
                <p:cNvSpPr>
                  <a:spLocks/>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1" name="Freeform 416"/>
                <p:cNvSpPr>
                  <a:spLocks/>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2" name="Rectangle 417"/>
                <p:cNvSpPr>
                  <a:spLocks noChangeArrowheads="1"/>
                </p:cNvSpPr>
                <p:nvPr/>
              </p:nvSpPr>
              <p:spPr bwMode="auto">
                <a:xfrm>
                  <a:off x="3979"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3" name="Rectangle 418"/>
                <p:cNvSpPr>
                  <a:spLocks noChangeArrowheads="1"/>
                </p:cNvSpPr>
                <p:nvPr/>
              </p:nvSpPr>
              <p:spPr bwMode="auto">
                <a:xfrm>
                  <a:off x="3934"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4" name="Rectangle 419"/>
                <p:cNvSpPr>
                  <a:spLocks noChangeArrowheads="1"/>
                </p:cNvSpPr>
                <p:nvPr/>
              </p:nvSpPr>
              <p:spPr bwMode="auto">
                <a:xfrm>
                  <a:off x="4000"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5" name="Line 420"/>
                <p:cNvSpPr>
                  <a:spLocks noChangeShapeType="1"/>
                </p:cNvSpPr>
                <p:nvPr/>
              </p:nvSpPr>
              <p:spPr bwMode="auto">
                <a:xfrm flipH="1">
                  <a:off x="4149"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596" name="Group 421"/>
                <p:cNvGrpSpPr>
                  <a:grpSpLocks/>
                </p:cNvGrpSpPr>
                <p:nvPr/>
              </p:nvGrpSpPr>
              <p:grpSpPr bwMode="auto">
                <a:xfrm>
                  <a:off x="3924" y="895"/>
                  <a:ext cx="334" cy="50"/>
                  <a:chOff x="3924" y="895"/>
                  <a:chExt cx="334" cy="50"/>
                </a:xfrm>
              </p:grpSpPr>
              <p:sp>
                <p:nvSpPr>
                  <p:cNvPr id="597" name="Freeform 422"/>
                  <p:cNvSpPr>
                    <a:spLocks/>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8" name="Freeform 423"/>
                  <p:cNvSpPr>
                    <a:spLocks/>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9" name="Rectangle 424"/>
                  <p:cNvSpPr>
                    <a:spLocks noChangeArrowheads="1"/>
                  </p:cNvSpPr>
                  <p:nvPr/>
                </p:nvSpPr>
                <p:spPr bwMode="auto">
                  <a:xfrm>
                    <a:off x="3926"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575" name="Group 425"/>
              <p:cNvGrpSpPr>
                <a:grpSpLocks/>
              </p:cNvGrpSpPr>
              <p:nvPr/>
            </p:nvGrpSpPr>
            <p:grpSpPr bwMode="auto">
              <a:xfrm>
                <a:off x="3915" y="593"/>
                <a:ext cx="335" cy="346"/>
                <a:chOff x="3915" y="593"/>
                <a:chExt cx="335" cy="346"/>
              </a:xfrm>
            </p:grpSpPr>
            <p:sp>
              <p:nvSpPr>
                <p:cNvPr id="576" name="Freeform 426"/>
                <p:cNvSpPr>
                  <a:spLocks/>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7" name="Freeform 427"/>
                <p:cNvSpPr>
                  <a:spLocks/>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8" name="Freeform 428"/>
                <p:cNvSpPr>
                  <a:spLocks/>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9" name="Freeform 429"/>
                <p:cNvSpPr>
                  <a:spLocks/>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0" name="Rectangle 430"/>
                <p:cNvSpPr>
                  <a:spLocks noChangeArrowheads="1"/>
                </p:cNvSpPr>
                <p:nvPr/>
              </p:nvSpPr>
              <p:spPr bwMode="auto">
                <a:xfrm>
                  <a:off x="3971"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1" name="Rectangle 431"/>
                <p:cNvSpPr>
                  <a:spLocks noChangeArrowheads="1"/>
                </p:cNvSpPr>
                <p:nvPr/>
              </p:nvSpPr>
              <p:spPr bwMode="auto">
                <a:xfrm>
                  <a:off x="3926"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2" name="Rectangle 432"/>
                <p:cNvSpPr>
                  <a:spLocks noChangeArrowheads="1"/>
                </p:cNvSpPr>
                <p:nvPr/>
              </p:nvSpPr>
              <p:spPr bwMode="auto">
                <a:xfrm>
                  <a:off x="3992"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3" name="Line 433"/>
                <p:cNvSpPr>
                  <a:spLocks noChangeShapeType="1"/>
                </p:cNvSpPr>
                <p:nvPr/>
              </p:nvSpPr>
              <p:spPr bwMode="auto">
                <a:xfrm flipH="1">
                  <a:off x="4141" y="834"/>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584" name="Group 434"/>
                <p:cNvGrpSpPr>
                  <a:grpSpLocks/>
                </p:cNvGrpSpPr>
                <p:nvPr/>
              </p:nvGrpSpPr>
              <p:grpSpPr bwMode="auto">
                <a:xfrm>
                  <a:off x="3915" y="888"/>
                  <a:ext cx="335" cy="51"/>
                  <a:chOff x="3915" y="888"/>
                  <a:chExt cx="335" cy="51"/>
                </a:xfrm>
              </p:grpSpPr>
              <p:sp>
                <p:nvSpPr>
                  <p:cNvPr id="585" name="Freeform 435"/>
                  <p:cNvSpPr>
                    <a:spLocks/>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6" name="Freeform 436"/>
                  <p:cNvSpPr>
                    <a:spLocks/>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7" name="Rectangle 437"/>
                  <p:cNvSpPr>
                    <a:spLocks noChangeArrowheads="1"/>
                  </p:cNvSpPr>
                  <p:nvPr/>
                </p:nvSpPr>
                <p:spPr bwMode="auto">
                  <a:xfrm>
                    <a:off x="3917"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sp>
        <p:nvSpPr>
          <p:cNvPr id="1263030" name="Text Box 438"/>
          <p:cNvSpPr txBox="1">
            <a:spLocks noChangeArrowheads="1"/>
          </p:cNvSpPr>
          <p:nvPr/>
        </p:nvSpPr>
        <p:spPr bwMode="auto">
          <a:xfrm>
            <a:off x="1137593" y="188640"/>
            <a:ext cx="7991871" cy="1514261"/>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pPr>
            <a:r>
              <a:rPr kumimoji="0" lang="zh-CN" altLang="en-US" sz="2800" b="1" dirty="0">
                <a:solidFill>
                  <a:srgbClr val="000099"/>
                </a:solidFill>
                <a:latin typeface="+mn-lt"/>
                <a:ea typeface="黑体" pitchFamily="2" charset="-122"/>
              </a:rPr>
              <a:t>在同一个局域网上的主机或路由器的</a:t>
            </a:r>
          </a:p>
          <a:p>
            <a:pPr algn="ctr">
              <a:lnSpc>
                <a:spcPct val="110000"/>
              </a:lnSpc>
            </a:pPr>
            <a:r>
              <a:rPr kumimoji="0" lang="en-US" altLang="zh-CN" sz="2800" b="1" dirty="0">
                <a:solidFill>
                  <a:srgbClr val="000099"/>
                </a:solidFill>
                <a:latin typeface="+mn-lt"/>
                <a:ea typeface="黑体" pitchFamily="2" charset="-122"/>
              </a:rPr>
              <a:t>IP </a:t>
            </a:r>
            <a:r>
              <a:rPr kumimoji="0" lang="zh-CN" altLang="en-US" sz="2800" b="1" dirty="0">
                <a:solidFill>
                  <a:srgbClr val="000099"/>
                </a:solidFill>
                <a:latin typeface="+mn-lt"/>
                <a:ea typeface="黑体" pitchFamily="2" charset="-122"/>
              </a:rPr>
              <a:t>地址中的网络号必须是一样的。</a:t>
            </a:r>
          </a:p>
          <a:p>
            <a:pPr algn="ctr">
              <a:lnSpc>
                <a:spcPct val="110000"/>
              </a:lnSpc>
            </a:pPr>
            <a:r>
              <a:rPr kumimoji="0" lang="zh-CN" altLang="en-US" sz="2800" b="1" dirty="0">
                <a:solidFill>
                  <a:srgbClr val="000099"/>
                </a:solidFill>
                <a:latin typeface="+mn-lt"/>
                <a:ea typeface="黑体" pitchFamily="2" charset="-122"/>
              </a:rPr>
              <a:t>图中的网络号就是 </a:t>
            </a:r>
            <a:r>
              <a:rPr kumimoji="0" lang="en-US" altLang="zh-CN" sz="2800" b="1" dirty="0">
                <a:solidFill>
                  <a:srgbClr val="000099"/>
                </a:solidFill>
                <a:latin typeface="+mn-lt"/>
                <a:ea typeface="黑体" pitchFamily="2" charset="-122"/>
              </a:rPr>
              <a:t>IP </a:t>
            </a:r>
            <a:r>
              <a:rPr kumimoji="0" lang="zh-CN" altLang="en-US" sz="2800" b="1" dirty="0">
                <a:solidFill>
                  <a:srgbClr val="000099"/>
                </a:solidFill>
                <a:latin typeface="+mn-lt"/>
                <a:ea typeface="黑体" pitchFamily="2" charset="-122"/>
              </a:rPr>
              <a:t>地址中的 </a:t>
            </a:r>
            <a:r>
              <a:rPr kumimoji="0" lang="en-US" altLang="zh-CN" sz="2800" b="1" dirty="0">
                <a:solidFill>
                  <a:srgbClr val="000099"/>
                </a:solidFill>
                <a:latin typeface="+mn-lt"/>
                <a:ea typeface="黑体" pitchFamily="2" charset="-122"/>
              </a:rPr>
              <a:t>net-id</a:t>
            </a:r>
          </a:p>
        </p:txBody>
      </p:sp>
      <p:grpSp>
        <p:nvGrpSpPr>
          <p:cNvPr id="1263031" name="Group 439"/>
          <p:cNvGrpSpPr>
            <a:grpSpLocks/>
          </p:cNvGrpSpPr>
          <p:nvPr/>
        </p:nvGrpSpPr>
        <p:grpSpPr bwMode="auto">
          <a:xfrm>
            <a:off x="4176464" y="3644454"/>
            <a:ext cx="5529064" cy="2474913"/>
            <a:chOff x="2381" y="2250"/>
            <a:chExt cx="3141" cy="1559"/>
          </a:xfrm>
        </p:grpSpPr>
        <p:sp>
          <p:nvSpPr>
            <p:cNvPr id="1263032" name="Line 440"/>
            <p:cNvSpPr>
              <a:spLocks noChangeShapeType="1"/>
            </p:cNvSpPr>
            <p:nvPr/>
          </p:nvSpPr>
          <p:spPr bwMode="auto">
            <a:xfrm>
              <a:off x="4977" y="2250"/>
              <a:ext cx="545"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3033" name="Line 441"/>
            <p:cNvSpPr>
              <a:spLocks noChangeShapeType="1"/>
            </p:cNvSpPr>
            <p:nvPr/>
          </p:nvSpPr>
          <p:spPr bwMode="auto">
            <a:xfrm>
              <a:off x="3177" y="3809"/>
              <a:ext cx="545"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3034" name="Line 442"/>
            <p:cNvSpPr>
              <a:spLocks noChangeShapeType="1"/>
            </p:cNvSpPr>
            <p:nvPr/>
          </p:nvSpPr>
          <p:spPr bwMode="auto">
            <a:xfrm>
              <a:off x="2381" y="3793"/>
              <a:ext cx="545"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3035" name="Line 443"/>
            <p:cNvSpPr>
              <a:spLocks noChangeShapeType="1"/>
            </p:cNvSpPr>
            <p:nvPr/>
          </p:nvSpPr>
          <p:spPr bwMode="auto">
            <a:xfrm>
              <a:off x="4977" y="2931"/>
              <a:ext cx="545"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3036" name="Line 444"/>
            <p:cNvSpPr>
              <a:spLocks noChangeShapeType="1"/>
            </p:cNvSpPr>
            <p:nvPr/>
          </p:nvSpPr>
          <p:spPr bwMode="auto">
            <a:xfrm>
              <a:off x="3678" y="2885"/>
              <a:ext cx="545"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961279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63030"/>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263031"/>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4000" fill="hold" nodeType="afterEffect">
                                  <p:stCondLst>
                                    <p:cond delay="500"/>
                                  </p:stCondLst>
                                  <p:childTnLst>
                                    <p:anim calcmode="discrete" valueType="str">
                                      <p:cBhvr>
                                        <p:cTn id="12" dur="1000" fill="hold"/>
                                        <p:tgtEl>
                                          <p:spTgt spid="12630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303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互联网中的 </a:t>
            </a:r>
            <a:r>
              <a:rPr lang="en-US" altLang="zh-CN" dirty="0"/>
              <a:t>IP </a:t>
            </a:r>
            <a:r>
              <a:rPr lang="zh-CN" altLang="en-US" dirty="0"/>
              <a:t>地址 </a:t>
            </a:r>
          </a:p>
        </p:txBody>
      </p:sp>
      <p:grpSp>
        <p:nvGrpSpPr>
          <p:cNvPr id="448" name="组合 447"/>
          <p:cNvGrpSpPr/>
          <p:nvPr/>
        </p:nvGrpSpPr>
        <p:grpSpPr>
          <a:xfrm>
            <a:off x="587729" y="1198075"/>
            <a:ext cx="9117799" cy="5399576"/>
            <a:chOff x="268651" y="898525"/>
            <a:chExt cx="9549790" cy="5699126"/>
          </a:xfrm>
        </p:grpSpPr>
        <p:sp>
          <p:nvSpPr>
            <p:cNvPr id="449" name="AutoShape 2"/>
            <p:cNvSpPr>
              <a:spLocks noChangeArrowheads="1"/>
            </p:cNvSpPr>
            <p:nvPr/>
          </p:nvSpPr>
          <p:spPr bwMode="auto">
            <a:xfrm>
              <a:off x="1463543" y="1793876"/>
              <a:ext cx="7064904" cy="3902075"/>
            </a:xfrm>
            <a:prstGeom prst="roundRect">
              <a:avLst>
                <a:gd name="adj" fmla="val 24787"/>
              </a:avLst>
            </a:prstGeom>
            <a:solidFill>
              <a:srgbClr val="66CCFF"/>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450" name="Freeform 4"/>
            <p:cNvSpPr>
              <a:spLocks/>
            </p:cNvSpPr>
            <p:nvPr/>
          </p:nvSpPr>
          <p:spPr bwMode="auto">
            <a:xfrm>
              <a:off x="3310600" y="2538414"/>
              <a:ext cx="5188611" cy="317023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1" name="Line 5"/>
            <p:cNvSpPr>
              <a:spLocks noChangeShapeType="1"/>
            </p:cNvSpPr>
            <p:nvPr/>
          </p:nvSpPr>
          <p:spPr bwMode="auto">
            <a:xfrm>
              <a:off x="5284920" y="5426076"/>
              <a:ext cx="0" cy="8556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2" name="Line 6"/>
            <p:cNvSpPr>
              <a:spLocks noChangeShapeType="1"/>
            </p:cNvSpPr>
            <p:nvPr/>
          </p:nvSpPr>
          <p:spPr bwMode="auto">
            <a:xfrm>
              <a:off x="3943483" y="5403850"/>
              <a:ext cx="0" cy="8524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3" name="Freeform 7"/>
            <p:cNvSpPr>
              <a:spLocks/>
            </p:cNvSpPr>
            <p:nvPr/>
          </p:nvSpPr>
          <p:spPr bwMode="auto">
            <a:xfrm>
              <a:off x="5632319" y="5192714"/>
              <a:ext cx="2684594" cy="211137"/>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4" name="Freeform 8"/>
            <p:cNvSpPr>
              <a:spLocks/>
            </p:cNvSpPr>
            <p:nvPr/>
          </p:nvSpPr>
          <p:spPr bwMode="auto">
            <a:xfrm>
              <a:off x="3480859" y="4514850"/>
              <a:ext cx="1819540" cy="255588"/>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5" name="Line 9"/>
            <p:cNvSpPr>
              <a:spLocks noChangeShapeType="1"/>
            </p:cNvSpPr>
            <p:nvPr/>
          </p:nvSpPr>
          <p:spPr bwMode="auto">
            <a:xfrm>
              <a:off x="3021675" y="4629150"/>
              <a:ext cx="26106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6" name="Freeform 10"/>
            <p:cNvSpPr>
              <a:spLocks/>
            </p:cNvSpPr>
            <p:nvPr/>
          </p:nvSpPr>
          <p:spPr bwMode="auto">
            <a:xfrm>
              <a:off x="1479021" y="2455863"/>
              <a:ext cx="1006079" cy="2366962"/>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7" name="Freeform 11"/>
            <p:cNvSpPr>
              <a:spLocks/>
            </p:cNvSpPr>
            <p:nvPr/>
          </p:nvSpPr>
          <p:spPr bwMode="auto">
            <a:xfrm>
              <a:off x="2983839" y="3086101"/>
              <a:ext cx="1183217" cy="1090613"/>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8" name="Freeform 12"/>
            <p:cNvSpPr>
              <a:spLocks/>
            </p:cNvSpPr>
            <p:nvPr/>
          </p:nvSpPr>
          <p:spPr bwMode="auto">
            <a:xfrm>
              <a:off x="4720828" y="3081339"/>
              <a:ext cx="1052513" cy="1220787"/>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9" name="Rectangle 13"/>
            <p:cNvSpPr>
              <a:spLocks noChangeArrowheads="1"/>
            </p:cNvSpPr>
            <p:nvPr/>
          </p:nvSpPr>
          <p:spPr bwMode="auto">
            <a:xfrm>
              <a:off x="1638962" y="4570414"/>
              <a:ext cx="1117865"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0" name="Freeform 14"/>
            <p:cNvSpPr>
              <a:spLocks/>
            </p:cNvSpPr>
            <p:nvPr/>
          </p:nvSpPr>
          <p:spPr bwMode="auto">
            <a:xfrm>
              <a:off x="1024996" y="4033838"/>
              <a:ext cx="613966" cy="30162"/>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461" name="Rectangle 15"/>
            <p:cNvSpPr>
              <a:spLocks noChangeArrowheads="1"/>
            </p:cNvSpPr>
            <p:nvPr/>
          </p:nvSpPr>
          <p:spPr bwMode="auto">
            <a:xfrm>
              <a:off x="1024996" y="2930525"/>
              <a:ext cx="613966"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2" name="Freeform 16"/>
            <p:cNvSpPr>
              <a:spLocks/>
            </p:cNvSpPr>
            <p:nvPr/>
          </p:nvSpPr>
          <p:spPr bwMode="auto">
            <a:xfrm>
              <a:off x="2672556" y="2846389"/>
              <a:ext cx="1714633" cy="1639887"/>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headEnd/>
              <a:tailEnd/>
            </a:ln>
          </p:spPr>
          <p:txBody>
            <a:bodyPr/>
            <a:lstStyle/>
            <a:p>
              <a:endParaRPr lang="zh-CN" altLang="en-US" b="1">
                <a:latin typeface="+mn-lt"/>
                <a:ea typeface="黑体" pitchFamily="2" charset="-122"/>
              </a:endParaRPr>
            </a:p>
          </p:txBody>
        </p:sp>
        <p:sp>
          <p:nvSpPr>
            <p:cNvPr id="463" name="Freeform 17"/>
            <p:cNvSpPr>
              <a:spLocks/>
            </p:cNvSpPr>
            <p:nvPr/>
          </p:nvSpPr>
          <p:spPr bwMode="auto">
            <a:xfrm>
              <a:off x="2345796" y="1773239"/>
              <a:ext cx="5441421" cy="884237"/>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64" name="Freeform 18"/>
            <p:cNvSpPr>
              <a:spLocks/>
            </p:cNvSpPr>
            <p:nvPr/>
          </p:nvSpPr>
          <p:spPr bwMode="auto">
            <a:xfrm>
              <a:off x="4576366" y="2828925"/>
              <a:ext cx="1284684" cy="1589088"/>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465" name="Rectangle 19"/>
            <p:cNvSpPr>
              <a:spLocks noChangeArrowheads="1"/>
            </p:cNvSpPr>
            <p:nvPr/>
          </p:nvSpPr>
          <p:spPr bwMode="auto">
            <a:xfrm>
              <a:off x="8313474" y="4095750"/>
              <a:ext cx="679318"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6" name="Rectangle 20"/>
            <p:cNvSpPr>
              <a:spLocks noChangeArrowheads="1"/>
            </p:cNvSpPr>
            <p:nvPr/>
          </p:nvSpPr>
          <p:spPr bwMode="auto">
            <a:xfrm>
              <a:off x="8327232" y="3001964"/>
              <a:ext cx="677598"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7" name="Rectangle 21"/>
            <p:cNvSpPr>
              <a:spLocks noChangeArrowheads="1"/>
            </p:cNvSpPr>
            <p:nvPr/>
          </p:nvSpPr>
          <p:spPr bwMode="auto">
            <a:xfrm>
              <a:off x="7075223" y="4770439"/>
              <a:ext cx="1859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333399"/>
                  </a:solidFill>
                  <a:latin typeface="+mn-lt"/>
                  <a:ea typeface="黑体" pitchFamily="2" charset="-122"/>
                </a:rPr>
                <a:t>B</a:t>
              </a:r>
            </a:p>
          </p:txBody>
        </p:sp>
        <p:sp>
          <p:nvSpPr>
            <p:cNvPr id="468" name="Oval 22"/>
            <p:cNvSpPr>
              <a:spLocks noChangeArrowheads="1"/>
            </p:cNvSpPr>
            <p:nvPr/>
          </p:nvSpPr>
          <p:spPr bwMode="auto">
            <a:xfrm>
              <a:off x="3883290" y="5621338"/>
              <a:ext cx="127265" cy="119062"/>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469" name="Group 23"/>
            <p:cNvGrpSpPr>
              <a:grpSpLocks/>
            </p:cNvGrpSpPr>
            <p:nvPr/>
          </p:nvGrpSpPr>
          <p:grpSpPr bwMode="auto">
            <a:xfrm>
              <a:off x="627725" y="3616325"/>
              <a:ext cx="546894" cy="515938"/>
              <a:chOff x="101" y="2294"/>
              <a:chExt cx="343" cy="353"/>
            </a:xfrm>
          </p:grpSpPr>
          <p:grpSp>
            <p:nvGrpSpPr>
              <p:cNvPr id="857" name="Group 24"/>
              <p:cNvGrpSpPr>
                <a:grpSpLocks/>
              </p:cNvGrpSpPr>
              <p:nvPr/>
            </p:nvGrpSpPr>
            <p:grpSpPr bwMode="auto">
              <a:xfrm>
                <a:off x="109" y="2301"/>
                <a:ext cx="335" cy="346"/>
                <a:chOff x="109" y="2301"/>
                <a:chExt cx="335" cy="346"/>
              </a:xfrm>
            </p:grpSpPr>
            <p:sp>
              <p:nvSpPr>
                <p:cNvPr id="871" name="Freeform 25"/>
                <p:cNvSpPr>
                  <a:spLocks/>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2" name="Freeform 26"/>
                <p:cNvSpPr>
                  <a:spLocks/>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3" name="Freeform 27"/>
                <p:cNvSpPr>
                  <a:spLocks/>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4" name="Freeform 28"/>
                <p:cNvSpPr>
                  <a:spLocks/>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5" name="Rectangle 29"/>
                <p:cNvSpPr>
                  <a:spLocks noChangeArrowheads="1"/>
                </p:cNvSpPr>
                <p:nvPr/>
              </p:nvSpPr>
              <p:spPr bwMode="auto">
                <a:xfrm>
                  <a:off x="165" y="2324"/>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6" name="Rectangle 30"/>
                <p:cNvSpPr>
                  <a:spLocks noChangeArrowheads="1"/>
                </p:cNvSpPr>
                <p:nvPr/>
              </p:nvSpPr>
              <p:spPr bwMode="auto">
                <a:xfrm>
                  <a:off x="120" y="2512"/>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7" name="Rectangle 31"/>
                <p:cNvSpPr>
                  <a:spLocks noChangeArrowheads="1"/>
                </p:cNvSpPr>
                <p:nvPr/>
              </p:nvSpPr>
              <p:spPr bwMode="auto">
                <a:xfrm>
                  <a:off x="186" y="2345"/>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8" name="Line 32"/>
                <p:cNvSpPr>
                  <a:spLocks noChangeShapeType="1"/>
                </p:cNvSpPr>
                <p:nvPr/>
              </p:nvSpPr>
              <p:spPr bwMode="auto">
                <a:xfrm flipH="1">
                  <a:off x="335" y="2541"/>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79" name="Group 33"/>
                <p:cNvGrpSpPr>
                  <a:grpSpLocks/>
                </p:cNvGrpSpPr>
                <p:nvPr/>
              </p:nvGrpSpPr>
              <p:grpSpPr bwMode="auto">
                <a:xfrm>
                  <a:off x="109" y="2596"/>
                  <a:ext cx="335" cy="51"/>
                  <a:chOff x="109" y="2596"/>
                  <a:chExt cx="335" cy="51"/>
                </a:xfrm>
              </p:grpSpPr>
              <p:sp>
                <p:nvSpPr>
                  <p:cNvPr id="880" name="Freeform 34"/>
                  <p:cNvSpPr>
                    <a:spLocks/>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81" name="Freeform 35"/>
                  <p:cNvSpPr>
                    <a:spLocks/>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82" name="Rectangle 36"/>
                  <p:cNvSpPr>
                    <a:spLocks noChangeArrowheads="1"/>
                  </p:cNvSpPr>
                  <p:nvPr/>
                </p:nvSpPr>
                <p:spPr bwMode="auto">
                  <a:xfrm>
                    <a:off x="112" y="2632"/>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58" name="Group 37"/>
              <p:cNvGrpSpPr>
                <a:grpSpLocks/>
              </p:cNvGrpSpPr>
              <p:nvPr/>
            </p:nvGrpSpPr>
            <p:grpSpPr bwMode="auto">
              <a:xfrm>
                <a:off x="101" y="2294"/>
                <a:ext cx="335" cy="347"/>
                <a:chOff x="101" y="2294"/>
                <a:chExt cx="335" cy="347"/>
              </a:xfrm>
            </p:grpSpPr>
            <p:sp>
              <p:nvSpPr>
                <p:cNvPr id="859" name="Freeform 38"/>
                <p:cNvSpPr>
                  <a:spLocks/>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0" name="Freeform 39"/>
                <p:cNvSpPr>
                  <a:spLocks/>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1" name="Freeform 40"/>
                <p:cNvSpPr>
                  <a:spLocks/>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2" name="Freeform 41"/>
                <p:cNvSpPr>
                  <a:spLocks/>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3" name="Rectangle 42"/>
                <p:cNvSpPr>
                  <a:spLocks noChangeArrowheads="1"/>
                </p:cNvSpPr>
                <p:nvPr/>
              </p:nvSpPr>
              <p:spPr bwMode="auto">
                <a:xfrm>
                  <a:off x="157" y="2318"/>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4" name="Rectangle 43"/>
                <p:cNvSpPr>
                  <a:spLocks noChangeArrowheads="1"/>
                </p:cNvSpPr>
                <p:nvPr/>
              </p:nvSpPr>
              <p:spPr bwMode="auto">
                <a:xfrm>
                  <a:off x="112" y="2506"/>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5" name="Rectangle 44"/>
                <p:cNvSpPr>
                  <a:spLocks noChangeArrowheads="1"/>
                </p:cNvSpPr>
                <p:nvPr/>
              </p:nvSpPr>
              <p:spPr bwMode="auto">
                <a:xfrm>
                  <a:off x="178" y="2339"/>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6" name="Line 45"/>
                <p:cNvSpPr>
                  <a:spLocks noChangeShapeType="1"/>
                </p:cNvSpPr>
                <p:nvPr/>
              </p:nvSpPr>
              <p:spPr bwMode="auto">
                <a:xfrm flipH="1">
                  <a:off x="326" y="2535"/>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67" name="Group 46"/>
                <p:cNvGrpSpPr>
                  <a:grpSpLocks/>
                </p:cNvGrpSpPr>
                <p:nvPr/>
              </p:nvGrpSpPr>
              <p:grpSpPr bwMode="auto">
                <a:xfrm>
                  <a:off x="101" y="2590"/>
                  <a:ext cx="335" cy="51"/>
                  <a:chOff x="101" y="2590"/>
                  <a:chExt cx="335" cy="51"/>
                </a:xfrm>
              </p:grpSpPr>
              <p:sp>
                <p:nvSpPr>
                  <p:cNvPr id="868" name="Freeform 47"/>
                  <p:cNvSpPr>
                    <a:spLocks/>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9" name="Freeform 48"/>
                  <p:cNvSpPr>
                    <a:spLocks/>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0" name="Rectangle 49"/>
                  <p:cNvSpPr>
                    <a:spLocks noChangeArrowheads="1"/>
                  </p:cNvSpPr>
                  <p:nvPr/>
                </p:nvSpPr>
                <p:spPr bwMode="auto">
                  <a:xfrm>
                    <a:off x="103" y="2626"/>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0" name="Group 50"/>
            <p:cNvGrpSpPr>
              <a:grpSpLocks/>
            </p:cNvGrpSpPr>
            <p:nvPr/>
          </p:nvGrpSpPr>
          <p:grpSpPr bwMode="auto">
            <a:xfrm>
              <a:off x="3637361" y="6081714"/>
              <a:ext cx="545173" cy="515937"/>
              <a:chOff x="3891" y="3616"/>
              <a:chExt cx="342" cy="353"/>
            </a:xfrm>
          </p:grpSpPr>
          <p:grpSp>
            <p:nvGrpSpPr>
              <p:cNvPr id="831" name="Group 51"/>
              <p:cNvGrpSpPr>
                <a:grpSpLocks/>
              </p:cNvGrpSpPr>
              <p:nvPr/>
            </p:nvGrpSpPr>
            <p:grpSpPr bwMode="auto">
              <a:xfrm>
                <a:off x="3899" y="3622"/>
                <a:ext cx="334" cy="347"/>
                <a:chOff x="3899" y="3622"/>
                <a:chExt cx="334" cy="347"/>
              </a:xfrm>
            </p:grpSpPr>
            <p:sp>
              <p:nvSpPr>
                <p:cNvPr id="845" name="Freeform 52"/>
                <p:cNvSpPr>
                  <a:spLocks/>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6" name="Freeform 53"/>
                <p:cNvSpPr>
                  <a:spLocks/>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7" name="Freeform 54"/>
                <p:cNvSpPr>
                  <a:spLocks/>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8" name="Freeform 55"/>
                <p:cNvSpPr>
                  <a:spLocks/>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9" name="Rectangle 56"/>
                <p:cNvSpPr>
                  <a:spLocks noChangeArrowheads="1"/>
                </p:cNvSpPr>
                <p:nvPr/>
              </p:nvSpPr>
              <p:spPr bwMode="auto">
                <a:xfrm>
                  <a:off x="3955" y="3646"/>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0" name="Rectangle 57"/>
                <p:cNvSpPr>
                  <a:spLocks noChangeArrowheads="1"/>
                </p:cNvSpPr>
                <p:nvPr/>
              </p:nvSpPr>
              <p:spPr bwMode="auto">
                <a:xfrm>
                  <a:off x="3909" y="3833"/>
                  <a:ext cx="314" cy="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1" name="Rectangle 58"/>
                <p:cNvSpPr>
                  <a:spLocks noChangeArrowheads="1"/>
                </p:cNvSpPr>
                <p:nvPr/>
              </p:nvSpPr>
              <p:spPr bwMode="auto">
                <a:xfrm>
                  <a:off x="3975" y="3667"/>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2" name="Line 59"/>
                <p:cNvSpPr>
                  <a:spLocks noChangeShapeType="1"/>
                </p:cNvSpPr>
                <p:nvPr/>
              </p:nvSpPr>
              <p:spPr bwMode="auto">
                <a:xfrm flipH="1">
                  <a:off x="4124" y="3863"/>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53" name="Group 60"/>
                <p:cNvGrpSpPr>
                  <a:grpSpLocks/>
                </p:cNvGrpSpPr>
                <p:nvPr/>
              </p:nvGrpSpPr>
              <p:grpSpPr bwMode="auto">
                <a:xfrm>
                  <a:off x="3899" y="3918"/>
                  <a:ext cx="334" cy="51"/>
                  <a:chOff x="3899" y="3918"/>
                  <a:chExt cx="334" cy="51"/>
                </a:xfrm>
              </p:grpSpPr>
              <p:sp>
                <p:nvSpPr>
                  <p:cNvPr id="854" name="Freeform 61"/>
                  <p:cNvSpPr>
                    <a:spLocks/>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55" name="Freeform 62"/>
                  <p:cNvSpPr>
                    <a:spLocks/>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56" name="Rectangle 63"/>
                  <p:cNvSpPr>
                    <a:spLocks noChangeArrowheads="1"/>
                  </p:cNvSpPr>
                  <p:nvPr/>
                </p:nvSpPr>
                <p:spPr bwMode="auto">
                  <a:xfrm>
                    <a:off x="3901" y="3954"/>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32" name="Group 64"/>
              <p:cNvGrpSpPr>
                <a:grpSpLocks/>
              </p:cNvGrpSpPr>
              <p:nvPr/>
            </p:nvGrpSpPr>
            <p:grpSpPr bwMode="auto">
              <a:xfrm>
                <a:off x="3891" y="3616"/>
                <a:ext cx="334" cy="346"/>
                <a:chOff x="3891" y="3616"/>
                <a:chExt cx="334" cy="346"/>
              </a:xfrm>
            </p:grpSpPr>
            <p:sp>
              <p:nvSpPr>
                <p:cNvPr id="833" name="Freeform 65"/>
                <p:cNvSpPr>
                  <a:spLocks/>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4" name="Freeform 66"/>
                <p:cNvSpPr>
                  <a:spLocks/>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5" name="Freeform 67"/>
                <p:cNvSpPr>
                  <a:spLocks/>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6" name="Freeform 68"/>
                <p:cNvSpPr>
                  <a:spLocks/>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7" name="Rectangle 69"/>
                <p:cNvSpPr>
                  <a:spLocks noChangeArrowheads="1"/>
                </p:cNvSpPr>
                <p:nvPr/>
              </p:nvSpPr>
              <p:spPr bwMode="auto">
                <a:xfrm>
                  <a:off x="3946" y="363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38" name="Rectangle 70"/>
                <p:cNvSpPr>
                  <a:spLocks noChangeArrowheads="1"/>
                </p:cNvSpPr>
                <p:nvPr/>
              </p:nvSpPr>
              <p:spPr bwMode="auto">
                <a:xfrm>
                  <a:off x="3901" y="382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39" name="Rectangle 71"/>
                <p:cNvSpPr>
                  <a:spLocks noChangeArrowheads="1"/>
                </p:cNvSpPr>
                <p:nvPr/>
              </p:nvSpPr>
              <p:spPr bwMode="auto">
                <a:xfrm>
                  <a:off x="3967" y="366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40" name="Line 72"/>
                <p:cNvSpPr>
                  <a:spLocks noChangeShapeType="1"/>
                </p:cNvSpPr>
                <p:nvPr/>
              </p:nvSpPr>
              <p:spPr bwMode="auto">
                <a:xfrm flipH="1">
                  <a:off x="4116" y="3857"/>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41" name="Group 73"/>
                <p:cNvGrpSpPr>
                  <a:grpSpLocks/>
                </p:cNvGrpSpPr>
                <p:nvPr/>
              </p:nvGrpSpPr>
              <p:grpSpPr bwMode="auto">
                <a:xfrm>
                  <a:off x="3891" y="3912"/>
                  <a:ext cx="334" cy="50"/>
                  <a:chOff x="3891" y="3912"/>
                  <a:chExt cx="334" cy="50"/>
                </a:xfrm>
              </p:grpSpPr>
              <p:sp>
                <p:nvSpPr>
                  <p:cNvPr id="842" name="Freeform 74"/>
                  <p:cNvSpPr>
                    <a:spLocks/>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3" name="Freeform 75"/>
                  <p:cNvSpPr>
                    <a:spLocks/>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4" name="Rectangle 76"/>
                  <p:cNvSpPr>
                    <a:spLocks noChangeArrowheads="1"/>
                  </p:cNvSpPr>
                  <p:nvPr/>
                </p:nvSpPr>
                <p:spPr bwMode="auto">
                  <a:xfrm>
                    <a:off x="3893" y="394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1" name="Group 77"/>
            <p:cNvGrpSpPr>
              <a:grpSpLocks/>
            </p:cNvGrpSpPr>
            <p:nvPr/>
          </p:nvGrpSpPr>
          <p:grpSpPr bwMode="auto">
            <a:xfrm>
              <a:off x="5013194" y="6065839"/>
              <a:ext cx="546894" cy="515937"/>
              <a:chOff x="4752" y="3605"/>
              <a:chExt cx="343" cy="353"/>
            </a:xfrm>
          </p:grpSpPr>
          <p:grpSp>
            <p:nvGrpSpPr>
              <p:cNvPr id="805" name="Group 78"/>
              <p:cNvGrpSpPr>
                <a:grpSpLocks/>
              </p:cNvGrpSpPr>
              <p:nvPr/>
            </p:nvGrpSpPr>
            <p:grpSpPr bwMode="auto">
              <a:xfrm>
                <a:off x="4760" y="3612"/>
                <a:ext cx="335" cy="346"/>
                <a:chOff x="4760" y="3612"/>
                <a:chExt cx="335" cy="346"/>
              </a:xfrm>
            </p:grpSpPr>
            <p:sp>
              <p:nvSpPr>
                <p:cNvPr id="819" name="Freeform 79"/>
                <p:cNvSpPr>
                  <a:spLocks/>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0" name="Freeform 80"/>
                <p:cNvSpPr>
                  <a:spLocks/>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1" name="Freeform 81"/>
                <p:cNvSpPr>
                  <a:spLocks/>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2" name="Freeform 82"/>
                <p:cNvSpPr>
                  <a:spLocks/>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3" name="Rectangle 83"/>
                <p:cNvSpPr>
                  <a:spLocks noChangeArrowheads="1"/>
                </p:cNvSpPr>
                <p:nvPr/>
              </p:nvSpPr>
              <p:spPr bwMode="auto">
                <a:xfrm>
                  <a:off x="4816" y="3635"/>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4" name="Rectangle 84"/>
                <p:cNvSpPr>
                  <a:spLocks noChangeArrowheads="1"/>
                </p:cNvSpPr>
                <p:nvPr/>
              </p:nvSpPr>
              <p:spPr bwMode="auto">
                <a:xfrm>
                  <a:off x="4770" y="3823"/>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5" name="Rectangle 85"/>
                <p:cNvSpPr>
                  <a:spLocks noChangeArrowheads="1"/>
                </p:cNvSpPr>
                <p:nvPr/>
              </p:nvSpPr>
              <p:spPr bwMode="auto">
                <a:xfrm>
                  <a:off x="4836" y="3656"/>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6" name="Line 86"/>
                <p:cNvSpPr>
                  <a:spLocks noChangeShapeType="1"/>
                </p:cNvSpPr>
                <p:nvPr/>
              </p:nvSpPr>
              <p:spPr bwMode="auto">
                <a:xfrm flipH="1">
                  <a:off x="4985" y="3852"/>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27" name="Group 87"/>
                <p:cNvGrpSpPr>
                  <a:grpSpLocks/>
                </p:cNvGrpSpPr>
                <p:nvPr/>
              </p:nvGrpSpPr>
              <p:grpSpPr bwMode="auto">
                <a:xfrm>
                  <a:off x="4760" y="3907"/>
                  <a:ext cx="335" cy="51"/>
                  <a:chOff x="4760" y="3907"/>
                  <a:chExt cx="335" cy="51"/>
                </a:xfrm>
              </p:grpSpPr>
              <p:sp>
                <p:nvSpPr>
                  <p:cNvPr id="828" name="Freeform 88"/>
                  <p:cNvSpPr>
                    <a:spLocks/>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9" name="Freeform 89"/>
                  <p:cNvSpPr>
                    <a:spLocks/>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0" name="Rectangle 90"/>
                  <p:cNvSpPr>
                    <a:spLocks noChangeArrowheads="1"/>
                  </p:cNvSpPr>
                  <p:nvPr/>
                </p:nvSpPr>
                <p:spPr bwMode="auto">
                  <a:xfrm>
                    <a:off x="4762" y="3943"/>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06" name="Group 91"/>
              <p:cNvGrpSpPr>
                <a:grpSpLocks/>
              </p:cNvGrpSpPr>
              <p:nvPr/>
            </p:nvGrpSpPr>
            <p:grpSpPr bwMode="auto">
              <a:xfrm>
                <a:off x="4752" y="3605"/>
                <a:ext cx="334" cy="347"/>
                <a:chOff x="4752" y="3605"/>
                <a:chExt cx="334" cy="347"/>
              </a:xfrm>
            </p:grpSpPr>
            <p:sp>
              <p:nvSpPr>
                <p:cNvPr id="807" name="Freeform 92"/>
                <p:cNvSpPr>
                  <a:spLocks/>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8" name="Freeform 93"/>
                <p:cNvSpPr>
                  <a:spLocks/>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9" name="Freeform 94"/>
                <p:cNvSpPr>
                  <a:spLocks/>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0" name="Freeform 95"/>
                <p:cNvSpPr>
                  <a:spLocks/>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1" name="Rectangle 96"/>
                <p:cNvSpPr>
                  <a:spLocks noChangeArrowheads="1"/>
                </p:cNvSpPr>
                <p:nvPr/>
              </p:nvSpPr>
              <p:spPr bwMode="auto">
                <a:xfrm>
                  <a:off x="4808" y="362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2" name="Rectangle 97"/>
                <p:cNvSpPr>
                  <a:spLocks noChangeArrowheads="1"/>
                </p:cNvSpPr>
                <p:nvPr/>
              </p:nvSpPr>
              <p:spPr bwMode="auto">
                <a:xfrm>
                  <a:off x="4762" y="381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3" name="Rectangle 98"/>
                <p:cNvSpPr>
                  <a:spLocks noChangeArrowheads="1"/>
                </p:cNvSpPr>
                <p:nvPr/>
              </p:nvSpPr>
              <p:spPr bwMode="auto">
                <a:xfrm>
                  <a:off x="4828" y="365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4" name="Line 99"/>
                <p:cNvSpPr>
                  <a:spLocks noChangeShapeType="1"/>
                </p:cNvSpPr>
                <p:nvPr/>
              </p:nvSpPr>
              <p:spPr bwMode="auto">
                <a:xfrm flipH="1">
                  <a:off x="4977" y="3846"/>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15" name="Group 100"/>
                <p:cNvGrpSpPr>
                  <a:grpSpLocks/>
                </p:cNvGrpSpPr>
                <p:nvPr/>
              </p:nvGrpSpPr>
              <p:grpSpPr bwMode="auto">
                <a:xfrm>
                  <a:off x="4752" y="3901"/>
                  <a:ext cx="334" cy="51"/>
                  <a:chOff x="4752" y="3901"/>
                  <a:chExt cx="334" cy="51"/>
                </a:xfrm>
              </p:grpSpPr>
              <p:sp>
                <p:nvSpPr>
                  <p:cNvPr id="816" name="Freeform 101"/>
                  <p:cNvSpPr>
                    <a:spLocks/>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7" name="Freeform 102"/>
                  <p:cNvSpPr>
                    <a:spLocks/>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8" name="Rectangle 103"/>
                  <p:cNvSpPr>
                    <a:spLocks noChangeArrowheads="1"/>
                  </p:cNvSpPr>
                  <p:nvPr/>
                </p:nvSpPr>
                <p:spPr bwMode="auto">
                  <a:xfrm>
                    <a:off x="4754" y="393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2" name="Group 104"/>
            <p:cNvGrpSpPr>
              <a:grpSpLocks/>
            </p:cNvGrpSpPr>
            <p:nvPr/>
          </p:nvGrpSpPr>
          <p:grpSpPr bwMode="auto">
            <a:xfrm>
              <a:off x="627725" y="2509839"/>
              <a:ext cx="546894" cy="517525"/>
              <a:chOff x="101" y="1539"/>
              <a:chExt cx="343" cy="352"/>
            </a:xfrm>
          </p:grpSpPr>
          <p:grpSp>
            <p:nvGrpSpPr>
              <p:cNvPr id="779" name="Group 105"/>
              <p:cNvGrpSpPr>
                <a:grpSpLocks/>
              </p:cNvGrpSpPr>
              <p:nvPr/>
            </p:nvGrpSpPr>
            <p:grpSpPr bwMode="auto">
              <a:xfrm>
                <a:off x="109" y="1545"/>
                <a:ext cx="335" cy="346"/>
                <a:chOff x="109" y="1545"/>
                <a:chExt cx="335" cy="346"/>
              </a:xfrm>
            </p:grpSpPr>
            <p:sp>
              <p:nvSpPr>
                <p:cNvPr id="793" name="Freeform 106"/>
                <p:cNvSpPr>
                  <a:spLocks/>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4" name="Freeform 107"/>
                <p:cNvSpPr>
                  <a:spLocks/>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5" name="Freeform 108"/>
                <p:cNvSpPr>
                  <a:spLocks/>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6" name="Freeform 109"/>
                <p:cNvSpPr>
                  <a:spLocks/>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7" name="Rectangle 110"/>
                <p:cNvSpPr>
                  <a:spLocks noChangeArrowheads="1"/>
                </p:cNvSpPr>
                <p:nvPr/>
              </p:nvSpPr>
              <p:spPr bwMode="auto">
                <a:xfrm>
                  <a:off x="165" y="1568"/>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98" name="Rectangle 111"/>
                <p:cNvSpPr>
                  <a:spLocks noChangeArrowheads="1"/>
                </p:cNvSpPr>
                <p:nvPr/>
              </p:nvSpPr>
              <p:spPr bwMode="auto">
                <a:xfrm>
                  <a:off x="120" y="1756"/>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99" name="Rectangle 112"/>
                <p:cNvSpPr>
                  <a:spLocks noChangeArrowheads="1"/>
                </p:cNvSpPr>
                <p:nvPr/>
              </p:nvSpPr>
              <p:spPr bwMode="auto">
                <a:xfrm>
                  <a:off x="186" y="1589"/>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00" name="Line 113"/>
                <p:cNvSpPr>
                  <a:spLocks noChangeShapeType="1"/>
                </p:cNvSpPr>
                <p:nvPr/>
              </p:nvSpPr>
              <p:spPr bwMode="auto">
                <a:xfrm flipH="1">
                  <a:off x="335" y="1786"/>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01" name="Group 114"/>
                <p:cNvGrpSpPr>
                  <a:grpSpLocks/>
                </p:cNvGrpSpPr>
                <p:nvPr/>
              </p:nvGrpSpPr>
              <p:grpSpPr bwMode="auto">
                <a:xfrm>
                  <a:off x="109" y="1841"/>
                  <a:ext cx="335" cy="50"/>
                  <a:chOff x="109" y="1841"/>
                  <a:chExt cx="335" cy="50"/>
                </a:xfrm>
              </p:grpSpPr>
              <p:sp>
                <p:nvSpPr>
                  <p:cNvPr id="802" name="Freeform 115"/>
                  <p:cNvSpPr>
                    <a:spLocks/>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3" name="Freeform 116"/>
                  <p:cNvSpPr>
                    <a:spLocks/>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4" name="Rectangle 117"/>
                  <p:cNvSpPr>
                    <a:spLocks noChangeArrowheads="1"/>
                  </p:cNvSpPr>
                  <p:nvPr/>
                </p:nvSpPr>
                <p:spPr bwMode="auto">
                  <a:xfrm>
                    <a:off x="112" y="1876"/>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80" name="Group 118"/>
              <p:cNvGrpSpPr>
                <a:grpSpLocks/>
              </p:cNvGrpSpPr>
              <p:nvPr/>
            </p:nvGrpSpPr>
            <p:grpSpPr bwMode="auto">
              <a:xfrm>
                <a:off x="101" y="1539"/>
                <a:ext cx="335" cy="346"/>
                <a:chOff x="101" y="1539"/>
                <a:chExt cx="335" cy="346"/>
              </a:xfrm>
            </p:grpSpPr>
            <p:sp>
              <p:nvSpPr>
                <p:cNvPr id="781" name="Freeform 119"/>
                <p:cNvSpPr>
                  <a:spLocks/>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2" name="Freeform 120"/>
                <p:cNvSpPr>
                  <a:spLocks/>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3" name="Freeform 121"/>
                <p:cNvSpPr>
                  <a:spLocks/>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4" name="Freeform 122"/>
                <p:cNvSpPr>
                  <a:spLocks/>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5" name="Rectangle 123"/>
                <p:cNvSpPr>
                  <a:spLocks noChangeArrowheads="1"/>
                </p:cNvSpPr>
                <p:nvPr/>
              </p:nvSpPr>
              <p:spPr bwMode="auto">
                <a:xfrm>
                  <a:off x="157" y="1562"/>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6" name="Rectangle 124"/>
                <p:cNvSpPr>
                  <a:spLocks noChangeArrowheads="1"/>
                </p:cNvSpPr>
                <p:nvPr/>
              </p:nvSpPr>
              <p:spPr bwMode="auto">
                <a:xfrm>
                  <a:off x="112" y="1750"/>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7" name="Rectangle 125"/>
                <p:cNvSpPr>
                  <a:spLocks noChangeArrowheads="1"/>
                </p:cNvSpPr>
                <p:nvPr/>
              </p:nvSpPr>
              <p:spPr bwMode="auto">
                <a:xfrm>
                  <a:off x="178" y="1583"/>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8" name="Line 126"/>
                <p:cNvSpPr>
                  <a:spLocks noChangeShapeType="1"/>
                </p:cNvSpPr>
                <p:nvPr/>
              </p:nvSpPr>
              <p:spPr bwMode="auto">
                <a:xfrm flipH="1">
                  <a:off x="326" y="1779"/>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89" name="Group 127"/>
                <p:cNvGrpSpPr>
                  <a:grpSpLocks/>
                </p:cNvGrpSpPr>
                <p:nvPr/>
              </p:nvGrpSpPr>
              <p:grpSpPr bwMode="auto">
                <a:xfrm>
                  <a:off x="101" y="1834"/>
                  <a:ext cx="335" cy="51"/>
                  <a:chOff x="101" y="1834"/>
                  <a:chExt cx="335" cy="51"/>
                </a:xfrm>
              </p:grpSpPr>
              <p:sp>
                <p:nvSpPr>
                  <p:cNvPr id="790" name="Freeform 128"/>
                  <p:cNvSpPr>
                    <a:spLocks/>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1" name="Freeform 129"/>
                  <p:cNvSpPr>
                    <a:spLocks/>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2" name="Rectangle 130"/>
                  <p:cNvSpPr>
                    <a:spLocks noChangeArrowheads="1"/>
                  </p:cNvSpPr>
                  <p:nvPr/>
                </p:nvSpPr>
                <p:spPr bwMode="auto">
                  <a:xfrm>
                    <a:off x="103" y="1870"/>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3" name="Group 131"/>
            <p:cNvGrpSpPr>
              <a:grpSpLocks/>
            </p:cNvGrpSpPr>
            <p:nvPr/>
          </p:nvGrpSpPr>
          <p:grpSpPr bwMode="auto">
            <a:xfrm>
              <a:off x="8838010" y="3657600"/>
              <a:ext cx="548613" cy="514350"/>
              <a:chOff x="5237" y="2322"/>
              <a:chExt cx="343" cy="352"/>
            </a:xfrm>
          </p:grpSpPr>
          <p:grpSp>
            <p:nvGrpSpPr>
              <p:cNvPr id="753" name="Group 132"/>
              <p:cNvGrpSpPr>
                <a:grpSpLocks/>
              </p:cNvGrpSpPr>
              <p:nvPr/>
            </p:nvGrpSpPr>
            <p:grpSpPr bwMode="auto">
              <a:xfrm>
                <a:off x="5245" y="2328"/>
                <a:ext cx="335" cy="346"/>
                <a:chOff x="5245" y="2328"/>
                <a:chExt cx="335" cy="346"/>
              </a:xfrm>
            </p:grpSpPr>
            <p:sp>
              <p:nvSpPr>
                <p:cNvPr id="767" name="Freeform 133"/>
                <p:cNvSpPr>
                  <a:spLocks/>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8" name="Freeform 134"/>
                <p:cNvSpPr>
                  <a:spLocks/>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9" name="Freeform 135"/>
                <p:cNvSpPr>
                  <a:spLocks/>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0" name="Freeform 136"/>
                <p:cNvSpPr>
                  <a:spLocks/>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1" name="Rectangle 137"/>
                <p:cNvSpPr>
                  <a:spLocks noChangeArrowheads="1"/>
                </p:cNvSpPr>
                <p:nvPr/>
              </p:nvSpPr>
              <p:spPr bwMode="auto">
                <a:xfrm>
                  <a:off x="5301" y="2351"/>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2" name="Rectangle 138"/>
                <p:cNvSpPr>
                  <a:spLocks noChangeArrowheads="1"/>
                </p:cNvSpPr>
                <p:nvPr/>
              </p:nvSpPr>
              <p:spPr bwMode="auto">
                <a:xfrm>
                  <a:off x="5256" y="2539"/>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3" name="Rectangle 139"/>
                <p:cNvSpPr>
                  <a:spLocks noChangeArrowheads="1"/>
                </p:cNvSpPr>
                <p:nvPr/>
              </p:nvSpPr>
              <p:spPr bwMode="auto">
                <a:xfrm>
                  <a:off x="5322" y="2373"/>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4" name="Line 140"/>
                <p:cNvSpPr>
                  <a:spLocks noChangeShapeType="1"/>
                </p:cNvSpPr>
                <p:nvPr/>
              </p:nvSpPr>
              <p:spPr bwMode="auto">
                <a:xfrm flipH="1">
                  <a:off x="5470" y="2569"/>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75" name="Group 141"/>
                <p:cNvGrpSpPr>
                  <a:grpSpLocks/>
                </p:cNvGrpSpPr>
                <p:nvPr/>
              </p:nvGrpSpPr>
              <p:grpSpPr bwMode="auto">
                <a:xfrm>
                  <a:off x="5245" y="2624"/>
                  <a:ext cx="335" cy="50"/>
                  <a:chOff x="5245" y="2624"/>
                  <a:chExt cx="335" cy="50"/>
                </a:xfrm>
              </p:grpSpPr>
              <p:sp>
                <p:nvSpPr>
                  <p:cNvPr id="776" name="Freeform 142"/>
                  <p:cNvSpPr>
                    <a:spLocks/>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7" name="Freeform 143"/>
                  <p:cNvSpPr>
                    <a:spLocks/>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8" name="Rectangle 144"/>
                  <p:cNvSpPr>
                    <a:spLocks noChangeArrowheads="1"/>
                  </p:cNvSpPr>
                  <p:nvPr/>
                </p:nvSpPr>
                <p:spPr bwMode="auto">
                  <a:xfrm>
                    <a:off x="5247" y="2660"/>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54" name="Group 145"/>
              <p:cNvGrpSpPr>
                <a:grpSpLocks/>
              </p:cNvGrpSpPr>
              <p:nvPr/>
            </p:nvGrpSpPr>
            <p:grpSpPr bwMode="auto">
              <a:xfrm>
                <a:off x="5237" y="2322"/>
                <a:ext cx="335" cy="346"/>
                <a:chOff x="5237" y="2322"/>
                <a:chExt cx="335" cy="346"/>
              </a:xfrm>
            </p:grpSpPr>
            <p:sp>
              <p:nvSpPr>
                <p:cNvPr id="755" name="Freeform 146"/>
                <p:cNvSpPr>
                  <a:spLocks/>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6" name="Freeform 147"/>
                <p:cNvSpPr>
                  <a:spLocks/>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7" name="Freeform 148"/>
                <p:cNvSpPr>
                  <a:spLocks/>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8" name="Freeform 149"/>
                <p:cNvSpPr>
                  <a:spLocks/>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9" name="Rectangle 150"/>
                <p:cNvSpPr>
                  <a:spLocks noChangeArrowheads="1"/>
                </p:cNvSpPr>
                <p:nvPr/>
              </p:nvSpPr>
              <p:spPr bwMode="auto">
                <a:xfrm>
                  <a:off x="5293" y="2345"/>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0" name="Rectangle 151"/>
                <p:cNvSpPr>
                  <a:spLocks noChangeArrowheads="1"/>
                </p:cNvSpPr>
                <p:nvPr/>
              </p:nvSpPr>
              <p:spPr bwMode="auto">
                <a:xfrm>
                  <a:off x="5247" y="2533"/>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1" name="Rectangle 152"/>
                <p:cNvSpPr>
                  <a:spLocks noChangeArrowheads="1"/>
                </p:cNvSpPr>
                <p:nvPr/>
              </p:nvSpPr>
              <p:spPr bwMode="auto">
                <a:xfrm>
                  <a:off x="5313" y="2366"/>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2" name="Line 153"/>
                <p:cNvSpPr>
                  <a:spLocks noChangeShapeType="1"/>
                </p:cNvSpPr>
                <p:nvPr/>
              </p:nvSpPr>
              <p:spPr bwMode="auto">
                <a:xfrm flipH="1">
                  <a:off x="5462" y="2563"/>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63" name="Group 154"/>
                <p:cNvGrpSpPr>
                  <a:grpSpLocks/>
                </p:cNvGrpSpPr>
                <p:nvPr/>
              </p:nvGrpSpPr>
              <p:grpSpPr bwMode="auto">
                <a:xfrm>
                  <a:off x="5237" y="2617"/>
                  <a:ext cx="335" cy="51"/>
                  <a:chOff x="5237" y="2617"/>
                  <a:chExt cx="335" cy="51"/>
                </a:xfrm>
              </p:grpSpPr>
              <p:sp>
                <p:nvSpPr>
                  <p:cNvPr id="764" name="Freeform 155"/>
                  <p:cNvSpPr>
                    <a:spLocks/>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5" name="Freeform 156"/>
                  <p:cNvSpPr>
                    <a:spLocks/>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6" name="Rectangle 157"/>
                  <p:cNvSpPr>
                    <a:spLocks noChangeArrowheads="1"/>
                  </p:cNvSpPr>
                  <p:nvPr/>
                </p:nvSpPr>
                <p:spPr bwMode="auto">
                  <a:xfrm>
                    <a:off x="5239" y="2653"/>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4" name="Group 158"/>
            <p:cNvGrpSpPr>
              <a:grpSpLocks/>
            </p:cNvGrpSpPr>
            <p:nvPr/>
          </p:nvGrpSpPr>
          <p:grpSpPr bwMode="auto">
            <a:xfrm>
              <a:off x="8838010" y="2581275"/>
              <a:ext cx="548613" cy="515938"/>
              <a:chOff x="5237" y="1587"/>
              <a:chExt cx="343" cy="353"/>
            </a:xfrm>
          </p:grpSpPr>
          <p:grpSp>
            <p:nvGrpSpPr>
              <p:cNvPr id="727" name="Group 159"/>
              <p:cNvGrpSpPr>
                <a:grpSpLocks/>
              </p:cNvGrpSpPr>
              <p:nvPr/>
            </p:nvGrpSpPr>
            <p:grpSpPr bwMode="auto">
              <a:xfrm>
                <a:off x="5245" y="1594"/>
                <a:ext cx="335" cy="346"/>
                <a:chOff x="5245" y="1594"/>
                <a:chExt cx="335" cy="346"/>
              </a:xfrm>
            </p:grpSpPr>
            <p:sp>
              <p:nvSpPr>
                <p:cNvPr id="741" name="Freeform 160"/>
                <p:cNvSpPr>
                  <a:spLocks/>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2" name="Freeform 161"/>
                <p:cNvSpPr>
                  <a:spLocks/>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3" name="Freeform 162"/>
                <p:cNvSpPr>
                  <a:spLocks/>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4" name="Freeform 163"/>
                <p:cNvSpPr>
                  <a:spLocks/>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5" name="Rectangle 164"/>
                <p:cNvSpPr>
                  <a:spLocks noChangeArrowheads="1"/>
                </p:cNvSpPr>
                <p:nvPr/>
              </p:nvSpPr>
              <p:spPr bwMode="auto">
                <a:xfrm>
                  <a:off x="5301" y="1617"/>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6" name="Rectangle 165"/>
                <p:cNvSpPr>
                  <a:spLocks noChangeArrowheads="1"/>
                </p:cNvSpPr>
                <p:nvPr/>
              </p:nvSpPr>
              <p:spPr bwMode="auto">
                <a:xfrm>
                  <a:off x="5256" y="1805"/>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7" name="Rectangle 166"/>
                <p:cNvSpPr>
                  <a:spLocks noChangeArrowheads="1"/>
                </p:cNvSpPr>
                <p:nvPr/>
              </p:nvSpPr>
              <p:spPr bwMode="auto">
                <a:xfrm>
                  <a:off x="5322" y="1638"/>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8" name="Line 167"/>
                <p:cNvSpPr>
                  <a:spLocks noChangeShapeType="1"/>
                </p:cNvSpPr>
                <p:nvPr/>
              </p:nvSpPr>
              <p:spPr bwMode="auto">
                <a:xfrm flipH="1">
                  <a:off x="5470" y="1834"/>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49" name="Group 168"/>
                <p:cNvGrpSpPr>
                  <a:grpSpLocks/>
                </p:cNvGrpSpPr>
                <p:nvPr/>
              </p:nvGrpSpPr>
              <p:grpSpPr bwMode="auto">
                <a:xfrm>
                  <a:off x="5245" y="1889"/>
                  <a:ext cx="335" cy="51"/>
                  <a:chOff x="5245" y="1889"/>
                  <a:chExt cx="335" cy="51"/>
                </a:xfrm>
              </p:grpSpPr>
              <p:sp>
                <p:nvSpPr>
                  <p:cNvPr id="750" name="Freeform 169"/>
                  <p:cNvSpPr>
                    <a:spLocks/>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1" name="Freeform 170"/>
                  <p:cNvSpPr>
                    <a:spLocks/>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2" name="Rectangle 171"/>
                  <p:cNvSpPr>
                    <a:spLocks noChangeArrowheads="1"/>
                  </p:cNvSpPr>
                  <p:nvPr/>
                </p:nvSpPr>
                <p:spPr bwMode="auto">
                  <a:xfrm>
                    <a:off x="5247" y="1925"/>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28" name="Group 172"/>
              <p:cNvGrpSpPr>
                <a:grpSpLocks/>
              </p:cNvGrpSpPr>
              <p:nvPr/>
            </p:nvGrpSpPr>
            <p:grpSpPr bwMode="auto">
              <a:xfrm>
                <a:off x="5237" y="1587"/>
                <a:ext cx="335" cy="346"/>
                <a:chOff x="5237" y="1587"/>
                <a:chExt cx="335" cy="346"/>
              </a:xfrm>
            </p:grpSpPr>
            <p:sp>
              <p:nvSpPr>
                <p:cNvPr id="729" name="Freeform 173"/>
                <p:cNvSpPr>
                  <a:spLocks/>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0" name="Freeform 174"/>
                <p:cNvSpPr>
                  <a:spLocks/>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1" name="Freeform 175"/>
                <p:cNvSpPr>
                  <a:spLocks/>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2" name="Freeform 176"/>
                <p:cNvSpPr>
                  <a:spLocks/>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3" name="Rectangle 177"/>
                <p:cNvSpPr>
                  <a:spLocks noChangeArrowheads="1"/>
                </p:cNvSpPr>
                <p:nvPr/>
              </p:nvSpPr>
              <p:spPr bwMode="auto">
                <a:xfrm>
                  <a:off x="5293" y="1610"/>
                  <a:ext cx="223" cy="17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4" name="Rectangle 178"/>
                <p:cNvSpPr>
                  <a:spLocks noChangeArrowheads="1"/>
                </p:cNvSpPr>
                <p:nvPr/>
              </p:nvSpPr>
              <p:spPr bwMode="auto">
                <a:xfrm>
                  <a:off x="5247" y="1798"/>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5" name="Rectangle 179"/>
                <p:cNvSpPr>
                  <a:spLocks noChangeArrowheads="1"/>
                </p:cNvSpPr>
                <p:nvPr/>
              </p:nvSpPr>
              <p:spPr bwMode="auto">
                <a:xfrm>
                  <a:off x="5313" y="1632"/>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6" name="Line 180"/>
                <p:cNvSpPr>
                  <a:spLocks noChangeShapeType="1"/>
                </p:cNvSpPr>
                <p:nvPr/>
              </p:nvSpPr>
              <p:spPr bwMode="auto">
                <a:xfrm flipH="1">
                  <a:off x="5462" y="1828"/>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37" name="Group 181"/>
                <p:cNvGrpSpPr>
                  <a:grpSpLocks/>
                </p:cNvGrpSpPr>
                <p:nvPr/>
              </p:nvGrpSpPr>
              <p:grpSpPr bwMode="auto">
                <a:xfrm>
                  <a:off x="5237" y="1883"/>
                  <a:ext cx="335" cy="50"/>
                  <a:chOff x="5237" y="1883"/>
                  <a:chExt cx="335" cy="50"/>
                </a:xfrm>
              </p:grpSpPr>
              <p:sp>
                <p:nvSpPr>
                  <p:cNvPr id="738" name="Freeform 182"/>
                  <p:cNvSpPr>
                    <a:spLocks/>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9" name="Freeform 183"/>
                  <p:cNvSpPr>
                    <a:spLocks/>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0" name="Rectangle 184"/>
                  <p:cNvSpPr>
                    <a:spLocks noChangeArrowheads="1"/>
                  </p:cNvSpPr>
                  <p:nvPr/>
                </p:nvSpPr>
                <p:spPr bwMode="auto">
                  <a:xfrm>
                    <a:off x="5239" y="1919"/>
                    <a:ext cx="331" cy="14"/>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475" name="Rectangle 185"/>
            <p:cNvSpPr>
              <a:spLocks noChangeArrowheads="1"/>
            </p:cNvSpPr>
            <p:nvPr/>
          </p:nvSpPr>
          <p:spPr bwMode="auto">
            <a:xfrm>
              <a:off x="2058592" y="1920875"/>
              <a:ext cx="97340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76" name="Rectangle 186"/>
            <p:cNvSpPr>
              <a:spLocks noChangeArrowheads="1"/>
            </p:cNvSpPr>
            <p:nvPr/>
          </p:nvSpPr>
          <p:spPr bwMode="auto">
            <a:xfrm>
              <a:off x="2392534" y="2218457"/>
              <a:ext cx="1258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222.1.1.</a:t>
              </a:r>
            </a:p>
          </p:txBody>
        </p:sp>
        <p:sp>
          <p:nvSpPr>
            <p:cNvPr id="477" name="Rectangle 187"/>
            <p:cNvSpPr>
              <a:spLocks noChangeArrowheads="1"/>
            </p:cNvSpPr>
            <p:nvPr/>
          </p:nvSpPr>
          <p:spPr bwMode="auto">
            <a:xfrm>
              <a:off x="3866092" y="1482726"/>
              <a:ext cx="109206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78" name="Rectangle 188"/>
            <p:cNvSpPr>
              <a:spLocks noChangeArrowheads="1"/>
            </p:cNvSpPr>
            <p:nvPr/>
          </p:nvSpPr>
          <p:spPr bwMode="auto">
            <a:xfrm>
              <a:off x="3774944" y="14398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222.1.1.1</a:t>
              </a:r>
            </a:p>
          </p:txBody>
        </p:sp>
        <p:sp>
          <p:nvSpPr>
            <p:cNvPr id="479" name="Rectangle 189"/>
            <p:cNvSpPr>
              <a:spLocks noChangeArrowheads="1"/>
            </p:cNvSpPr>
            <p:nvPr/>
          </p:nvSpPr>
          <p:spPr bwMode="auto">
            <a:xfrm>
              <a:off x="5539450" y="1482726"/>
              <a:ext cx="109034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0" name="Rectangle 190"/>
            <p:cNvSpPr>
              <a:spLocks noChangeArrowheads="1"/>
            </p:cNvSpPr>
            <p:nvPr/>
          </p:nvSpPr>
          <p:spPr bwMode="auto">
            <a:xfrm>
              <a:off x="5424224" y="14398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222.1.1.2</a:t>
              </a:r>
            </a:p>
          </p:txBody>
        </p:sp>
        <p:sp>
          <p:nvSpPr>
            <p:cNvPr id="481" name="Rectangle 191"/>
            <p:cNvSpPr>
              <a:spLocks noChangeArrowheads="1"/>
            </p:cNvSpPr>
            <p:nvPr/>
          </p:nvSpPr>
          <p:spPr bwMode="auto">
            <a:xfrm>
              <a:off x="7266121" y="1482726"/>
              <a:ext cx="109034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2" name="Rectangle 192"/>
            <p:cNvSpPr>
              <a:spLocks noChangeArrowheads="1"/>
            </p:cNvSpPr>
            <p:nvPr/>
          </p:nvSpPr>
          <p:spPr bwMode="auto">
            <a:xfrm>
              <a:off x="7101021" y="14128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222.1.1.3</a:t>
              </a:r>
            </a:p>
          </p:txBody>
        </p:sp>
        <p:sp>
          <p:nvSpPr>
            <p:cNvPr id="483" name="Rectangle 193"/>
            <p:cNvSpPr>
              <a:spLocks noChangeArrowheads="1"/>
            </p:cNvSpPr>
            <p:nvPr/>
          </p:nvSpPr>
          <p:spPr bwMode="auto">
            <a:xfrm>
              <a:off x="4516173" y="2138363"/>
              <a:ext cx="29237" cy="538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nvGrpSpPr>
            <p:cNvPr id="484" name="Group 194"/>
            <p:cNvGrpSpPr>
              <a:grpSpLocks/>
            </p:cNvGrpSpPr>
            <p:nvPr/>
          </p:nvGrpSpPr>
          <p:grpSpPr bwMode="auto">
            <a:xfrm>
              <a:off x="4141258" y="2630488"/>
              <a:ext cx="701675" cy="385762"/>
              <a:chOff x="2299" y="1622"/>
              <a:chExt cx="439" cy="262"/>
            </a:xfrm>
          </p:grpSpPr>
          <p:sp>
            <p:nvSpPr>
              <p:cNvPr id="702" name="Oval 195"/>
              <p:cNvSpPr>
                <a:spLocks noChangeArrowheads="1"/>
              </p:cNvSpPr>
              <p:nvPr/>
            </p:nvSpPr>
            <p:spPr bwMode="auto">
              <a:xfrm>
                <a:off x="2300" y="1731"/>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703" name="Rectangle 196"/>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04"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05" name="Oval 198"/>
              <p:cNvSpPr>
                <a:spLocks noChangeArrowheads="1"/>
              </p:cNvSpPr>
              <p:nvPr/>
            </p:nvSpPr>
            <p:spPr bwMode="auto">
              <a:xfrm>
                <a:off x="2300" y="1622"/>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706" name="Group 199"/>
              <p:cNvGrpSpPr>
                <a:grpSpLocks/>
              </p:cNvGrpSpPr>
              <p:nvPr/>
            </p:nvGrpSpPr>
            <p:grpSpPr bwMode="auto">
              <a:xfrm>
                <a:off x="2365" y="1640"/>
                <a:ext cx="304" cy="117"/>
                <a:chOff x="2365" y="1640"/>
                <a:chExt cx="304" cy="117"/>
              </a:xfrm>
            </p:grpSpPr>
            <p:grpSp>
              <p:nvGrpSpPr>
                <p:cNvPr id="709" name="Group 200"/>
                <p:cNvGrpSpPr>
                  <a:grpSpLocks/>
                </p:cNvGrpSpPr>
                <p:nvPr/>
              </p:nvGrpSpPr>
              <p:grpSpPr bwMode="auto">
                <a:xfrm>
                  <a:off x="2365" y="1640"/>
                  <a:ext cx="302" cy="115"/>
                  <a:chOff x="2365" y="1640"/>
                  <a:chExt cx="302" cy="115"/>
                </a:xfrm>
              </p:grpSpPr>
              <p:sp>
                <p:nvSpPr>
                  <p:cNvPr id="719" name="Freeform 201"/>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0" name="Freeform 202"/>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1" name="Freeform 203"/>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2" name="Freeform 204"/>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3" name="Freeform 205"/>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4" name="Freeform 206"/>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5" name="Freeform 207"/>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6" name="Freeform 208"/>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710" name="Group 209"/>
                <p:cNvGrpSpPr>
                  <a:grpSpLocks/>
                </p:cNvGrpSpPr>
                <p:nvPr/>
              </p:nvGrpSpPr>
              <p:grpSpPr bwMode="auto">
                <a:xfrm>
                  <a:off x="2368" y="1643"/>
                  <a:ext cx="301" cy="114"/>
                  <a:chOff x="2368" y="1643"/>
                  <a:chExt cx="301" cy="114"/>
                </a:xfrm>
              </p:grpSpPr>
              <p:sp>
                <p:nvSpPr>
                  <p:cNvPr id="711" name="Freeform 210"/>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2" name="Freeform 211"/>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3" name="Freeform 212"/>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4" name="Freeform 213"/>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5" name="Freeform 214"/>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6" name="Freeform 215"/>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7" name="Freeform 216"/>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8" name="Freeform 217"/>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707" name="Line 218"/>
              <p:cNvSpPr>
                <a:spLocks noChangeShapeType="1"/>
              </p:cNvSpPr>
              <p:nvPr/>
            </p:nvSpPr>
            <p:spPr bwMode="auto">
              <a:xfrm>
                <a:off x="2299"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708" name="Line 219"/>
              <p:cNvSpPr>
                <a:spLocks noChangeShapeType="1"/>
              </p:cNvSpPr>
              <p:nvPr/>
            </p:nvSpPr>
            <p:spPr bwMode="auto">
              <a:xfrm>
                <a:off x="2736"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sp>
          <p:nvSpPr>
            <p:cNvPr id="485" name="Rectangle 220"/>
            <p:cNvSpPr>
              <a:spLocks noChangeArrowheads="1"/>
            </p:cNvSpPr>
            <p:nvPr/>
          </p:nvSpPr>
          <p:spPr bwMode="auto">
            <a:xfrm>
              <a:off x="4634839" y="2371726"/>
              <a:ext cx="10937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6" name="Rectangle 221"/>
            <p:cNvSpPr>
              <a:spLocks noChangeArrowheads="1"/>
            </p:cNvSpPr>
            <p:nvPr/>
          </p:nvSpPr>
          <p:spPr bwMode="auto">
            <a:xfrm>
              <a:off x="4713950" y="2381250"/>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222.1.1.4</a:t>
              </a:r>
            </a:p>
          </p:txBody>
        </p:sp>
        <p:sp>
          <p:nvSpPr>
            <p:cNvPr id="487" name="Rectangle 222"/>
            <p:cNvSpPr>
              <a:spLocks noChangeArrowheads="1"/>
            </p:cNvSpPr>
            <p:nvPr/>
          </p:nvSpPr>
          <p:spPr bwMode="auto">
            <a:xfrm>
              <a:off x="3733668" y="2519364"/>
              <a:ext cx="447146"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8" name="Rectangle 223"/>
            <p:cNvSpPr>
              <a:spLocks noChangeArrowheads="1"/>
            </p:cNvSpPr>
            <p:nvPr/>
          </p:nvSpPr>
          <p:spPr bwMode="auto">
            <a:xfrm>
              <a:off x="3845455" y="2509838"/>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1</a:t>
              </a:r>
            </a:p>
          </p:txBody>
        </p:sp>
        <p:sp>
          <p:nvSpPr>
            <p:cNvPr id="489" name="Oval 224"/>
            <p:cNvSpPr>
              <a:spLocks noChangeArrowheads="1"/>
            </p:cNvSpPr>
            <p:nvPr/>
          </p:nvSpPr>
          <p:spPr bwMode="auto">
            <a:xfrm>
              <a:off x="4473179" y="2422526"/>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0" name="Rectangle 225"/>
            <p:cNvSpPr>
              <a:spLocks noChangeArrowheads="1"/>
            </p:cNvSpPr>
            <p:nvPr/>
          </p:nvSpPr>
          <p:spPr bwMode="auto">
            <a:xfrm>
              <a:off x="2139422" y="1616075"/>
              <a:ext cx="78078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1" name="Oval 226"/>
            <p:cNvSpPr>
              <a:spLocks noChangeArrowheads="1"/>
            </p:cNvSpPr>
            <p:nvPr/>
          </p:nvSpPr>
          <p:spPr bwMode="auto">
            <a:xfrm>
              <a:off x="8435579" y="4067176"/>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2" name="Oval 227"/>
            <p:cNvSpPr>
              <a:spLocks noChangeArrowheads="1"/>
            </p:cNvSpPr>
            <p:nvPr/>
          </p:nvSpPr>
          <p:spPr bwMode="auto">
            <a:xfrm>
              <a:off x="8440738" y="2960689"/>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3" name="Rectangle 228"/>
            <p:cNvSpPr>
              <a:spLocks noChangeArrowheads="1"/>
            </p:cNvSpPr>
            <p:nvPr/>
          </p:nvSpPr>
          <p:spPr bwMode="auto">
            <a:xfrm>
              <a:off x="6867128" y="3686176"/>
              <a:ext cx="109378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4" name="Rectangle 229"/>
            <p:cNvSpPr>
              <a:spLocks noChangeArrowheads="1"/>
            </p:cNvSpPr>
            <p:nvPr/>
          </p:nvSpPr>
          <p:spPr bwMode="auto">
            <a:xfrm>
              <a:off x="6278960" y="4202114"/>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222.1.2.5</a:t>
              </a:r>
            </a:p>
          </p:txBody>
        </p:sp>
        <p:sp>
          <p:nvSpPr>
            <p:cNvPr id="495" name="Rectangle 230"/>
            <p:cNvSpPr>
              <a:spLocks noChangeArrowheads="1"/>
            </p:cNvSpPr>
            <p:nvPr/>
          </p:nvSpPr>
          <p:spPr bwMode="auto">
            <a:xfrm>
              <a:off x="8540486" y="4197350"/>
              <a:ext cx="109206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6" name="Rectangle 231"/>
            <p:cNvSpPr>
              <a:spLocks noChangeArrowheads="1"/>
            </p:cNvSpPr>
            <p:nvPr/>
          </p:nvSpPr>
          <p:spPr bwMode="auto">
            <a:xfrm>
              <a:off x="8640233" y="4257676"/>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222.1.2.2</a:t>
              </a:r>
            </a:p>
          </p:txBody>
        </p:sp>
        <p:sp>
          <p:nvSpPr>
            <p:cNvPr id="497" name="Rectangle 232"/>
            <p:cNvSpPr>
              <a:spLocks noChangeArrowheads="1"/>
            </p:cNvSpPr>
            <p:nvPr/>
          </p:nvSpPr>
          <p:spPr bwMode="auto">
            <a:xfrm>
              <a:off x="8540486" y="3086100"/>
              <a:ext cx="109206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8" name="Rectangle 233"/>
            <p:cNvSpPr>
              <a:spLocks noChangeArrowheads="1"/>
            </p:cNvSpPr>
            <p:nvPr/>
          </p:nvSpPr>
          <p:spPr bwMode="auto">
            <a:xfrm>
              <a:off x="8640233" y="314801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222.1.2.1</a:t>
              </a:r>
            </a:p>
          </p:txBody>
        </p:sp>
        <p:sp>
          <p:nvSpPr>
            <p:cNvPr id="499" name="Rectangle 235"/>
            <p:cNvSpPr>
              <a:spLocks noChangeArrowheads="1"/>
            </p:cNvSpPr>
            <p:nvPr/>
          </p:nvSpPr>
          <p:spPr bwMode="auto">
            <a:xfrm>
              <a:off x="5415625" y="57181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222.1.2.3</a:t>
              </a:r>
            </a:p>
          </p:txBody>
        </p:sp>
        <p:sp>
          <p:nvSpPr>
            <p:cNvPr id="500" name="Rectangle 236"/>
            <p:cNvSpPr>
              <a:spLocks noChangeArrowheads="1"/>
            </p:cNvSpPr>
            <p:nvPr/>
          </p:nvSpPr>
          <p:spPr bwMode="auto">
            <a:xfrm>
              <a:off x="3976159" y="5605464"/>
              <a:ext cx="109206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01" name="Rectangle 237"/>
            <p:cNvSpPr>
              <a:spLocks noChangeArrowheads="1"/>
            </p:cNvSpPr>
            <p:nvPr/>
          </p:nvSpPr>
          <p:spPr bwMode="auto">
            <a:xfrm>
              <a:off x="4016896" y="57181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222.1.2.4</a:t>
              </a:r>
            </a:p>
          </p:txBody>
        </p:sp>
        <p:sp>
          <p:nvSpPr>
            <p:cNvPr id="502" name="Oval 238"/>
            <p:cNvSpPr>
              <a:spLocks noChangeArrowheads="1"/>
            </p:cNvSpPr>
            <p:nvPr/>
          </p:nvSpPr>
          <p:spPr bwMode="auto">
            <a:xfrm>
              <a:off x="5238486" y="5634038"/>
              <a:ext cx="99748" cy="93662"/>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03" name="Rectangle 239"/>
            <p:cNvSpPr>
              <a:spLocks noChangeArrowheads="1"/>
            </p:cNvSpPr>
            <p:nvPr/>
          </p:nvSpPr>
          <p:spPr bwMode="auto">
            <a:xfrm>
              <a:off x="7386505" y="2955926"/>
              <a:ext cx="9699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04" name="Rectangle 240"/>
            <p:cNvSpPr>
              <a:spLocks noChangeArrowheads="1"/>
            </p:cNvSpPr>
            <p:nvPr/>
          </p:nvSpPr>
          <p:spPr bwMode="auto">
            <a:xfrm>
              <a:off x="7185248" y="3589338"/>
              <a:ext cx="12060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222.1.2.</a:t>
              </a:r>
            </a:p>
          </p:txBody>
        </p:sp>
        <p:sp>
          <p:nvSpPr>
            <p:cNvPr id="505" name="Rectangle 241"/>
            <p:cNvSpPr>
              <a:spLocks noChangeArrowheads="1"/>
            </p:cNvSpPr>
            <p:nvPr/>
          </p:nvSpPr>
          <p:spPr bwMode="auto">
            <a:xfrm>
              <a:off x="7463897" y="2663826"/>
              <a:ext cx="78078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nvGrpSpPr>
            <p:cNvPr id="506" name="Group 242"/>
            <p:cNvGrpSpPr>
              <a:grpSpLocks/>
            </p:cNvGrpSpPr>
            <p:nvPr/>
          </p:nvGrpSpPr>
          <p:grpSpPr bwMode="auto">
            <a:xfrm>
              <a:off x="2407709" y="4386264"/>
              <a:ext cx="703395" cy="384175"/>
              <a:chOff x="1304" y="2569"/>
              <a:chExt cx="439" cy="262"/>
            </a:xfrm>
          </p:grpSpPr>
          <p:sp>
            <p:nvSpPr>
              <p:cNvPr id="677" name="Oval 243"/>
              <p:cNvSpPr>
                <a:spLocks noChangeArrowheads="1"/>
              </p:cNvSpPr>
              <p:nvPr/>
            </p:nvSpPr>
            <p:spPr bwMode="auto">
              <a:xfrm>
                <a:off x="1305" y="2678"/>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678" name="Rectangle 244"/>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79"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80" name="Oval 246"/>
              <p:cNvSpPr>
                <a:spLocks noChangeArrowheads="1"/>
              </p:cNvSpPr>
              <p:nvPr/>
            </p:nvSpPr>
            <p:spPr bwMode="auto">
              <a:xfrm>
                <a:off x="1305" y="2569"/>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681" name="Group 247"/>
              <p:cNvGrpSpPr>
                <a:grpSpLocks/>
              </p:cNvGrpSpPr>
              <p:nvPr/>
            </p:nvGrpSpPr>
            <p:grpSpPr bwMode="auto">
              <a:xfrm>
                <a:off x="1371" y="2587"/>
                <a:ext cx="304" cy="117"/>
                <a:chOff x="1371" y="2587"/>
                <a:chExt cx="304" cy="117"/>
              </a:xfrm>
            </p:grpSpPr>
            <p:grpSp>
              <p:nvGrpSpPr>
                <p:cNvPr id="684" name="Group 248"/>
                <p:cNvGrpSpPr>
                  <a:grpSpLocks/>
                </p:cNvGrpSpPr>
                <p:nvPr/>
              </p:nvGrpSpPr>
              <p:grpSpPr bwMode="auto">
                <a:xfrm>
                  <a:off x="1371" y="2587"/>
                  <a:ext cx="301" cy="115"/>
                  <a:chOff x="1371" y="2587"/>
                  <a:chExt cx="301" cy="115"/>
                </a:xfrm>
              </p:grpSpPr>
              <p:sp>
                <p:nvSpPr>
                  <p:cNvPr id="694" name="Freeform 249"/>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5" name="Freeform 250"/>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6" name="Freeform 251"/>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7" name="Freeform 252"/>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8" name="Freeform 253"/>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9" name="Freeform 254"/>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00" name="Freeform 255"/>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01" name="Freeform 256"/>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685" name="Group 257"/>
                <p:cNvGrpSpPr>
                  <a:grpSpLocks/>
                </p:cNvGrpSpPr>
                <p:nvPr/>
              </p:nvGrpSpPr>
              <p:grpSpPr bwMode="auto">
                <a:xfrm>
                  <a:off x="1373" y="2590"/>
                  <a:ext cx="302" cy="114"/>
                  <a:chOff x="1373" y="2590"/>
                  <a:chExt cx="302" cy="114"/>
                </a:xfrm>
              </p:grpSpPr>
              <p:sp>
                <p:nvSpPr>
                  <p:cNvPr id="686" name="Freeform 258"/>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7" name="Freeform 259"/>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8" name="Freeform 260"/>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9" name="Freeform 261"/>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0" name="Freeform 262"/>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1" name="Freeform 263"/>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2" name="Freeform 264"/>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3" name="Freeform 265"/>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682" name="Line 266"/>
              <p:cNvSpPr>
                <a:spLocks noChangeShapeType="1"/>
              </p:cNvSpPr>
              <p:nvPr/>
            </p:nvSpPr>
            <p:spPr bwMode="auto">
              <a:xfrm>
                <a:off x="1304"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683" name="Line 267"/>
              <p:cNvSpPr>
                <a:spLocks noChangeShapeType="1"/>
              </p:cNvSpPr>
              <p:nvPr/>
            </p:nvSpPr>
            <p:spPr bwMode="auto">
              <a:xfrm>
                <a:off x="1741"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507" name="Group 268"/>
            <p:cNvGrpSpPr>
              <a:grpSpLocks/>
            </p:cNvGrpSpPr>
            <p:nvPr/>
          </p:nvGrpSpPr>
          <p:grpSpPr bwMode="auto">
            <a:xfrm>
              <a:off x="5553209" y="4386264"/>
              <a:ext cx="703394" cy="384175"/>
              <a:chOff x="3488" y="2569"/>
              <a:chExt cx="439" cy="262"/>
            </a:xfrm>
          </p:grpSpPr>
          <p:sp>
            <p:nvSpPr>
              <p:cNvPr id="652" name="Oval 269"/>
              <p:cNvSpPr>
                <a:spLocks noChangeArrowheads="1"/>
              </p:cNvSpPr>
              <p:nvPr/>
            </p:nvSpPr>
            <p:spPr bwMode="auto">
              <a:xfrm>
                <a:off x="3489" y="2678"/>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653" name="Rectangle 270"/>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54"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55" name="Oval 272"/>
              <p:cNvSpPr>
                <a:spLocks noChangeArrowheads="1"/>
              </p:cNvSpPr>
              <p:nvPr/>
            </p:nvSpPr>
            <p:spPr bwMode="auto">
              <a:xfrm>
                <a:off x="3489" y="2569"/>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656" name="Group 273"/>
              <p:cNvGrpSpPr>
                <a:grpSpLocks/>
              </p:cNvGrpSpPr>
              <p:nvPr/>
            </p:nvGrpSpPr>
            <p:grpSpPr bwMode="auto">
              <a:xfrm>
                <a:off x="3555" y="2587"/>
                <a:ext cx="304" cy="117"/>
                <a:chOff x="3555" y="2587"/>
                <a:chExt cx="304" cy="117"/>
              </a:xfrm>
            </p:grpSpPr>
            <p:grpSp>
              <p:nvGrpSpPr>
                <p:cNvPr id="659" name="Group 274"/>
                <p:cNvGrpSpPr>
                  <a:grpSpLocks/>
                </p:cNvGrpSpPr>
                <p:nvPr/>
              </p:nvGrpSpPr>
              <p:grpSpPr bwMode="auto">
                <a:xfrm>
                  <a:off x="3555" y="2587"/>
                  <a:ext cx="301" cy="115"/>
                  <a:chOff x="3555" y="2587"/>
                  <a:chExt cx="301" cy="115"/>
                </a:xfrm>
              </p:grpSpPr>
              <p:sp>
                <p:nvSpPr>
                  <p:cNvPr id="669" name="Freeform 275"/>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0" name="Freeform 276"/>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1" name="Freeform 277"/>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2" name="Freeform 278"/>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3" name="Freeform 279"/>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4" name="Freeform 280"/>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5" name="Freeform 281"/>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6" name="Freeform 282"/>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660" name="Group 283"/>
                <p:cNvGrpSpPr>
                  <a:grpSpLocks/>
                </p:cNvGrpSpPr>
                <p:nvPr/>
              </p:nvGrpSpPr>
              <p:grpSpPr bwMode="auto">
                <a:xfrm>
                  <a:off x="3557" y="2590"/>
                  <a:ext cx="302" cy="114"/>
                  <a:chOff x="3557" y="2590"/>
                  <a:chExt cx="302" cy="114"/>
                </a:xfrm>
              </p:grpSpPr>
              <p:sp>
                <p:nvSpPr>
                  <p:cNvPr id="661" name="Freeform 284"/>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2" name="Freeform 285"/>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3" name="Freeform 286"/>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4" name="Freeform 287"/>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5" name="Freeform 288"/>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6" name="Freeform 289"/>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7" name="Freeform 290"/>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8" name="Freeform 291"/>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657" name="Line 292"/>
              <p:cNvSpPr>
                <a:spLocks noChangeShapeType="1"/>
              </p:cNvSpPr>
              <p:nvPr/>
            </p:nvSpPr>
            <p:spPr bwMode="auto">
              <a:xfrm>
                <a:off x="3488"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658" name="Line 293"/>
              <p:cNvSpPr>
                <a:spLocks noChangeShapeType="1"/>
              </p:cNvSpPr>
              <p:nvPr/>
            </p:nvSpPr>
            <p:spPr bwMode="auto">
              <a:xfrm>
                <a:off x="3925"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sp>
          <p:nvSpPr>
            <p:cNvPr id="508" name="Oval 294"/>
            <p:cNvSpPr>
              <a:spLocks noChangeArrowheads="1"/>
            </p:cNvSpPr>
            <p:nvPr/>
          </p:nvSpPr>
          <p:spPr bwMode="auto">
            <a:xfrm>
              <a:off x="3444743" y="4589463"/>
              <a:ext cx="101467" cy="93662"/>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09" name="Oval 295"/>
            <p:cNvSpPr>
              <a:spLocks noChangeArrowheads="1"/>
            </p:cNvSpPr>
            <p:nvPr/>
          </p:nvSpPr>
          <p:spPr bwMode="auto">
            <a:xfrm>
              <a:off x="5248805" y="4583114"/>
              <a:ext cx="99748" cy="90487"/>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0" name="Oval 296"/>
            <p:cNvSpPr>
              <a:spLocks noChangeArrowheads="1"/>
            </p:cNvSpPr>
            <p:nvPr/>
          </p:nvSpPr>
          <p:spPr bwMode="auto">
            <a:xfrm>
              <a:off x="5694231" y="4227514"/>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1" name="Oval 297"/>
            <p:cNvSpPr>
              <a:spLocks noChangeArrowheads="1"/>
            </p:cNvSpPr>
            <p:nvPr/>
          </p:nvSpPr>
          <p:spPr bwMode="auto">
            <a:xfrm>
              <a:off x="4741466" y="3055939"/>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2" name="Oval 298"/>
            <p:cNvSpPr>
              <a:spLocks noChangeArrowheads="1"/>
            </p:cNvSpPr>
            <p:nvPr/>
          </p:nvSpPr>
          <p:spPr bwMode="auto">
            <a:xfrm>
              <a:off x="2944284" y="4114801"/>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3" name="Oval 299"/>
            <p:cNvSpPr>
              <a:spLocks noChangeArrowheads="1"/>
            </p:cNvSpPr>
            <p:nvPr/>
          </p:nvSpPr>
          <p:spPr bwMode="auto">
            <a:xfrm>
              <a:off x="4017433" y="3079750"/>
              <a:ext cx="98029" cy="90488"/>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4" name="Rectangle 300"/>
            <p:cNvSpPr>
              <a:spLocks noChangeArrowheads="1"/>
            </p:cNvSpPr>
            <p:nvPr/>
          </p:nvSpPr>
          <p:spPr bwMode="auto">
            <a:xfrm>
              <a:off x="4927203" y="2724151"/>
              <a:ext cx="10937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5" name="Rectangle 301"/>
            <p:cNvSpPr>
              <a:spLocks noChangeArrowheads="1"/>
            </p:cNvSpPr>
            <p:nvPr/>
          </p:nvSpPr>
          <p:spPr bwMode="auto">
            <a:xfrm>
              <a:off x="4951281" y="2886075"/>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222.1.6.1</a:t>
              </a:r>
            </a:p>
          </p:txBody>
        </p:sp>
        <p:sp>
          <p:nvSpPr>
            <p:cNvPr id="516" name="Rectangle 302"/>
            <p:cNvSpPr>
              <a:spLocks noChangeArrowheads="1"/>
            </p:cNvSpPr>
            <p:nvPr/>
          </p:nvSpPr>
          <p:spPr bwMode="auto">
            <a:xfrm>
              <a:off x="2856575" y="2868613"/>
              <a:ext cx="109034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7" name="Rectangle 303"/>
            <p:cNvSpPr>
              <a:spLocks noChangeArrowheads="1"/>
            </p:cNvSpPr>
            <p:nvPr/>
          </p:nvSpPr>
          <p:spPr bwMode="auto">
            <a:xfrm>
              <a:off x="2985559" y="2855913"/>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222.1.5.1</a:t>
              </a:r>
            </a:p>
          </p:txBody>
        </p:sp>
        <p:sp>
          <p:nvSpPr>
            <p:cNvPr id="518" name="Rectangle 304"/>
            <p:cNvSpPr>
              <a:spLocks noChangeArrowheads="1"/>
            </p:cNvSpPr>
            <p:nvPr/>
          </p:nvSpPr>
          <p:spPr bwMode="auto">
            <a:xfrm>
              <a:off x="2058591" y="3525838"/>
              <a:ext cx="10937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9" name="Rectangle 305"/>
            <p:cNvSpPr>
              <a:spLocks noChangeArrowheads="1"/>
            </p:cNvSpPr>
            <p:nvPr/>
          </p:nvSpPr>
          <p:spPr bwMode="auto">
            <a:xfrm>
              <a:off x="2022476" y="3776664"/>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0000CC"/>
                  </a:solidFill>
                  <a:latin typeface="+mn-lt"/>
                  <a:ea typeface="黑体" pitchFamily="2" charset="-122"/>
                </a:rPr>
                <a:t>222.1.5.2</a:t>
              </a:r>
            </a:p>
          </p:txBody>
        </p:sp>
        <p:sp>
          <p:nvSpPr>
            <p:cNvPr id="520" name="Rectangle 306"/>
            <p:cNvSpPr>
              <a:spLocks noChangeArrowheads="1"/>
            </p:cNvSpPr>
            <p:nvPr/>
          </p:nvSpPr>
          <p:spPr bwMode="auto">
            <a:xfrm>
              <a:off x="5671874" y="3394075"/>
              <a:ext cx="109206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1" name="Rectangle 307"/>
            <p:cNvSpPr>
              <a:spLocks noChangeArrowheads="1"/>
            </p:cNvSpPr>
            <p:nvPr/>
          </p:nvSpPr>
          <p:spPr bwMode="auto">
            <a:xfrm>
              <a:off x="5692511" y="3900488"/>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222.1.6.2</a:t>
              </a:r>
            </a:p>
          </p:txBody>
        </p:sp>
        <p:sp>
          <p:nvSpPr>
            <p:cNvPr id="522" name="Rectangle 308"/>
            <p:cNvSpPr>
              <a:spLocks noChangeArrowheads="1"/>
            </p:cNvSpPr>
            <p:nvPr/>
          </p:nvSpPr>
          <p:spPr bwMode="auto">
            <a:xfrm>
              <a:off x="5080264" y="4278313"/>
              <a:ext cx="10937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3" name="Rectangle 309"/>
            <p:cNvSpPr>
              <a:spLocks noChangeArrowheads="1"/>
            </p:cNvSpPr>
            <p:nvPr/>
          </p:nvSpPr>
          <p:spPr bwMode="auto">
            <a:xfrm>
              <a:off x="4922044" y="4730750"/>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222.1.4.1</a:t>
              </a:r>
            </a:p>
          </p:txBody>
        </p:sp>
        <p:sp>
          <p:nvSpPr>
            <p:cNvPr id="524" name="Rectangle 310"/>
            <p:cNvSpPr>
              <a:spLocks noChangeArrowheads="1"/>
            </p:cNvSpPr>
            <p:nvPr/>
          </p:nvSpPr>
          <p:spPr bwMode="auto">
            <a:xfrm>
              <a:off x="3155819" y="4278313"/>
              <a:ext cx="109034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5" name="Rectangle 311"/>
            <p:cNvSpPr>
              <a:spLocks noChangeArrowheads="1"/>
            </p:cNvSpPr>
            <p:nvPr/>
          </p:nvSpPr>
          <p:spPr bwMode="auto">
            <a:xfrm>
              <a:off x="3250407" y="4713289"/>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222.1.4.2</a:t>
              </a:r>
            </a:p>
          </p:txBody>
        </p:sp>
        <p:sp>
          <p:nvSpPr>
            <p:cNvPr id="526" name="Rectangle 312"/>
            <p:cNvSpPr>
              <a:spLocks noChangeArrowheads="1"/>
            </p:cNvSpPr>
            <p:nvPr/>
          </p:nvSpPr>
          <p:spPr bwMode="auto">
            <a:xfrm>
              <a:off x="412751" y="3013075"/>
              <a:ext cx="109206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7" name="Rectangle 313"/>
            <p:cNvSpPr>
              <a:spLocks noChangeArrowheads="1"/>
            </p:cNvSpPr>
            <p:nvPr/>
          </p:nvSpPr>
          <p:spPr bwMode="auto">
            <a:xfrm>
              <a:off x="268651" y="3074988"/>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222.1.3.3</a:t>
              </a:r>
            </a:p>
          </p:txBody>
        </p:sp>
        <p:sp>
          <p:nvSpPr>
            <p:cNvPr id="528" name="Rectangle 314"/>
            <p:cNvSpPr>
              <a:spLocks noChangeArrowheads="1"/>
            </p:cNvSpPr>
            <p:nvPr/>
          </p:nvSpPr>
          <p:spPr bwMode="auto">
            <a:xfrm>
              <a:off x="1582209" y="4341813"/>
              <a:ext cx="109206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9" name="Rectangle 315"/>
            <p:cNvSpPr>
              <a:spLocks noChangeArrowheads="1"/>
            </p:cNvSpPr>
            <p:nvPr/>
          </p:nvSpPr>
          <p:spPr bwMode="auto">
            <a:xfrm>
              <a:off x="1714634" y="4760913"/>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222.1.3.2</a:t>
              </a:r>
            </a:p>
          </p:txBody>
        </p:sp>
        <p:sp>
          <p:nvSpPr>
            <p:cNvPr id="530" name="Rectangle 316"/>
            <p:cNvSpPr>
              <a:spLocks noChangeArrowheads="1"/>
            </p:cNvSpPr>
            <p:nvPr/>
          </p:nvSpPr>
          <p:spPr bwMode="auto">
            <a:xfrm>
              <a:off x="412751" y="4121151"/>
              <a:ext cx="109206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1" name="Rectangle 317"/>
            <p:cNvSpPr>
              <a:spLocks noChangeArrowheads="1"/>
            </p:cNvSpPr>
            <p:nvPr/>
          </p:nvSpPr>
          <p:spPr bwMode="auto">
            <a:xfrm>
              <a:off x="268651" y="41830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222.1.3.1</a:t>
              </a:r>
            </a:p>
          </p:txBody>
        </p:sp>
        <p:sp>
          <p:nvSpPr>
            <p:cNvPr id="532" name="Oval 318"/>
            <p:cNvSpPr>
              <a:spLocks noChangeArrowheads="1"/>
            </p:cNvSpPr>
            <p:nvPr/>
          </p:nvSpPr>
          <p:spPr bwMode="auto">
            <a:xfrm>
              <a:off x="1427428" y="3998913"/>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3" name="Oval 319"/>
            <p:cNvSpPr>
              <a:spLocks noChangeArrowheads="1"/>
            </p:cNvSpPr>
            <p:nvPr/>
          </p:nvSpPr>
          <p:spPr bwMode="auto">
            <a:xfrm>
              <a:off x="1418829" y="2890839"/>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4" name="Oval 320"/>
            <p:cNvSpPr>
              <a:spLocks noChangeArrowheads="1"/>
            </p:cNvSpPr>
            <p:nvPr/>
          </p:nvSpPr>
          <p:spPr bwMode="auto">
            <a:xfrm>
              <a:off x="2178977" y="4537076"/>
              <a:ext cx="9974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5" name="Rectangle 321"/>
            <p:cNvSpPr>
              <a:spLocks noChangeArrowheads="1"/>
            </p:cNvSpPr>
            <p:nvPr/>
          </p:nvSpPr>
          <p:spPr bwMode="auto">
            <a:xfrm>
              <a:off x="2746508" y="4398963"/>
              <a:ext cx="44886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6" name="Rectangle 322"/>
            <p:cNvSpPr>
              <a:spLocks noChangeArrowheads="1"/>
            </p:cNvSpPr>
            <p:nvPr/>
          </p:nvSpPr>
          <p:spPr bwMode="auto">
            <a:xfrm>
              <a:off x="3092186" y="4176714"/>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3</a:t>
              </a:r>
            </a:p>
          </p:txBody>
        </p:sp>
        <p:sp>
          <p:nvSpPr>
            <p:cNvPr id="537" name="Rectangle 323"/>
            <p:cNvSpPr>
              <a:spLocks noChangeArrowheads="1"/>
            </p:cNvSpPr>
            <p:nvPr/>
          </p:nvSpPr>
          <p:spPr bwMode="auto">
            <a:xfrm>
              <a:off x="6289279" y="4340225"/>
              <a:ext cx="44886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8" name="Rectangle 324"/>
            <p:cNvSpPr>
              <a:spLocks noChangeArrowheads="1"/>
            </p:cNvSpPr>
            <p:nvPr/>
          </p:nvSpPr>
          <p:spPr bwMode="auto">
            <a:xfrm>
              <a:off x="5279760" y="4175125"/>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2</a:t>
              </a:r>
            </a:p>
          </p:txBody>
        </p:sp>
        <p:sp>
          <p:nvSpPr>
            <p:cNvPr id="539" name="Rectangle 325"/>
            <p:cNvSpPr>
              <a:spLocks noChangeArrowheads="1"/>
            </p:cNvSpPr>
            <p:nvPr/>
          </p:nvSpPr>
          <p:spPr bwMode="auto">
            <a:xfrm>
              <a:off x="1626924" y="3022601"/>
              <a:ext cx="97340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0" name="Rectangle 326"/>
            <p:cNvSpPr>
              <a:spLocks noChangeArrowheads="1"/>
            </p:cNvSpPr>
            <p:nvPr/>
          </p:nvSpPr>
          <p:spPr bwMode="auto">
            <a:xfrm>
              <a:off x="1712640" y="3005782"/>
              <a:ext cx="1258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222.1.3.</a:t>
              </a:r>
            </a:p>
          </p:txBody>
        </p:sp>
        <p:sp>
          <p:nvSpPr>
            <p:cNvPr id="541" name="Rectangle 327"/>
            <p:cNvSpPr>
              <a:spLocks noChangeArrowheads="1"/>
            </p:cNvSpPr>
            <p:nvPr/>
          </p:nvSpPr>
          <p:spPr bwMode="auto">
            <a:xfrm>
              <a:off x="1663039" y="2725739"/>
              <a:ext cx="777346"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2" name="Rectangle 328"/>
            <p:cNvSpPr>
              <a:spLocks noChangeArrowheads="1"/>
            </p:cNvSpPr>
            <p:nvPr/>
          </p:nvSpPr>
          <p:spPr bwMode="auto">
            <a:xfrm>
              <a:off x="1793242" y="2708920"/>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3</a:t>
              </a:r>
            </a:p>
          </p:txBody>
        </p:sp>
        <p:sp>
          <p:nvSpPr>
            <p:cNvPr id="543" name="Rectangle 329"/>
            <p:cNvSpPr>
              <a:spLocks noChangeArrowheads="1"/>
            </p:cNvSpPr>
            <p:nvPr/>
          </p:nvSpPr>
          <p:spPr bwMode="auto">
            <a:xfrm>
              <a:off x="4289161" y="3816350"/>
              <a:ext cx="45058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4" name="Rectangle 330"/>
            <p:cNvSpPr>
              <a:spLocks noChangeArrowheads="1"/>
            </p:cNvSpPr>
            <p:nvPr/>
          </p:nvSpPr>
          <p:spPr bwMode="auto">
            <a:xfrm>
              <a:off x="5326196" y="3086100"/>
              <a:ext cx="44886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5" name="Rectangle 331"/>
            <p:cNvSpPr>
              <a:spLocks noChangeArrowheads="1"/>
            </p:cNvSpPr>
            <p:nvPr/>
          </p:nvSpPr>
          <p:spPr bwMode="auto">
            <a:xfrm>
              <a:off x="5324475" y="3292476"/>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N</a:t>
              </a:r>
              <a:r>
                <a:rPr lang="en-US" altLang="zh-CN" sz="2000" b="1" baseline="-25000">
                  <a:solidFill>
                    <a:srgbClr val="C00000"/>
                  </a:solidFill>
                  <a:latin typeface="+mn-lt"/>
                  <a:ea typeface="黑体" pitchFamily="2" charset="-122"/>
                </a:rPr>
                <a:t>3</a:t>
              </a:r>
            </a:p>
          </p:txBody>
        </p:sp>
        <p:sp>
          <p:nvSpPr>
            <p:cNvPr id="546" name="Rectangle 332"/>
            <p:cNvSpPr>
              <a:spLocks noChangeArrowheads="1"/>
            </p:cNvSpPr>
            <p:nvPr/>
          </p:nvSpPr>
          <p:spPr bwMode="auto">
            <a:xfrm>
              <a:off x="3573727" y="3451225"/>
              <a:ext cx="447146"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7" name="Rectangle 333"/>
            <p:cNvSpPr>
              <a:spLocks noChangeArrowheads="1"/>
            </p:cNvSpPr>
            <p:nvPr/>
          </p:nvSpPr>
          <p:spPr bwMode="auto">
            <a:xfrm>
              <a:off x="3482579" y="3645024"/>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mn-lt"/>
                  <a:ea typeface="黑体" pitchFamily="2" charset="-122"/>
                </a:rPr>
                <a:t>N</a:t>
              </a:r>
              <a:r>
                <a:rPr lang="en-US" altLang="zh-CN" sz="2000" b="1" baseline="-25000" dirty="0">
                  <a:solidFill>
                    <a:srgbClr val="C00000"/>
                  </a:solidFill>
                  <a:latin typeface="+mn-lt"/>
                  <a:ea typeface="黑体" pitchFamily="2" charset="-122"/>
                </a:rPr>
                <a:t>2</a:t>
              </a:r>
            </a:p>
          </p:txBody>
        </p:sp>
        <p:sp>
          <p:nvSpPr>
            <p:cNvPr id="548" name="Rectangle 334"/>
            <p:cNvSpPr>
              <a:spLocks noChangeArrowheads="1"/>
            </p:cNvSpPr>
            <p:nvPr/>
          </p:nvSpPr>
          <p:spPr bwMode="auto">
            <a:xfrm>
              <a:off x="4151577" y="4222750"/>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222.1.4.</a:t>
              </a:r>
            </a:p>
          </p:txBody>
        </p:sp>
        <p:sp>
          <p:nvSpPr>
            <p:cNvPr id="549" name="Rectangle 335"/>
            <p:cNvSpPr>
              <a:spLocks noChangeArrowheads="1"/>
            </p:cNvSpPr>
            <p:nvPr/>
          </p:nvSpPr>
          <p:spPr bwMode="auto">
            <a:xfrm>
              <a:off x="3891890" y="3451225"/>
              <a:ext cx="97340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50" name="Rectangle 336"/>
            <p:cNvSpPr>
              <a:spLocks noChangeArrowheads="1"/>
            </p:cNvSpPr>
            <p:nvPr/>
          </p:nvSpPr>
          <p:spPr bwMode="auto">
            <a:xfrm>
              <a:off x="3843735" y="3645024"/>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mn-lt"/>
                  <a:ea typeface="黑体" pitchFamily="2" charset="-122"/>
                </a:rPr>
                <a:t>222.1.5.</a:t>
              </a:r>
            </a:p>
          </p:txBody>
        </p:sp>
        <p:sp>
          <p:nvSpPr>
            <p:cNvPr id="551" name="Rectangle 337"/>
            <p:cNvSpPr>
              <a:spLocks noChangeArrowheads="1"/>
            </p:cNvSpPr>
            <p:nvPr/>
          </p:nvSpPr>
          <p:spPr bwMode="auto">
            <a:xfrm>
              <a:off x="5644357" y="3101976"/>
              <a:ext cx="97340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52" name="Rectangle 338"/>
            <p:cNvSpPr>
              <a:spLocks noChangeArrowheads="1"/>
            </p:cNvSpPr>
            <p:nvPr/>
          </p:nvSpPr>
          <p:spPr bwMode="auto">
            <a:xfrm>
              <a:off x="5680472" y="3308350"/>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222.1.6.</a:t>
              </a:r>
            </a:p>
          </p:txBody>
        </p:sp>
        <p:sp>
          <p:nvSpPr>
            <p:cNvPr id="553" name="Line 339"/>
            <p:cNvSpPr>
              <a:spLocks noChangeShapeType="1"/>
            </p:cNvSpPr>
            <p:nvPr/>
          </p:nvSpPr>
          <p:spPr bwMode="auto">
            <a:xfrm>
              <a:off x="1638962" y="2590800"/>
              <a:ext cx="0" cy="21796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4" name="Rectangle 340"/>
            <p:cNvSpPr>
              <a:spLocks noChangeArrowheads="1"/>
            </p:cNvSpPr>
            <p:nvPr/>
          </p:nvSpPr>
          <p:spPr bwMode="auto">
            <a:xfrm>
              <a:off x="3790421" y="4206875"/>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N</a:t>
              </a:r>
              <a:r>
                <a:rPr lang="en-US" altLang="zh-CN" sz="2000" b="1" baseline="-25000">
                  <a:solidFill>
                    <a:srgbClr val="C00000"/>
                  </a:solidFill>
                  <a:latin typeface="+mn-lt"/>
                  <a:ea typeface="黑体" pitchFamily="2" charset="-122"/>
                </a:rPr>
                <a:t>1</a:t>
              </a:r>
            </a:p>
          </p:txBody>
        </p:sp>
        <p:pic>
          <p:nvPicPr>
            <p:cNvPr id="555" name="Picture 3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3052" y="4937126"/>
              <a:ext cx="62944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56" name="Line 342"/>
            <p:cNvSpPr>
              <a:spLocks noChangeShapeType="1"/>
            </p:cNvSpPr>
            <p:nvPr/>
          </p:nvSpPr>
          <p:spPr bwMode="auto">
            <a:xfrm>
              <a:off x="8316913" y="2662238"/>
              <a:ext cx="0" cy="26717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7" name="Line 343"/>
            <p:cNvSpPr>
              <a:spLocks noChangeShapeType="1"/>
            </p:cNvSpPr>
            <p:nvPr/>
          </p:nvSpPr>
          <p:spPr bwMode="auto">
            <a:xfrm rot="-5400000">
              <a:off x="4633119" y="4175919"/>
              <a:ext cx="0" cy="24558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8" name="Line 344"/>
            <p:cNvSpPr>
              <a:spLocks noChangeShapeType="1"/>
            </p:cNvSpPr>
            <p:nvPr/>
          </p:nvSpPr>
          <p:spPr bwMode="auto">
            <a:xfrm>
              <a:off x="6168894" y="4559300"/>
              <a:ext cx="214801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9" name="Oval 345"/>
            <p:cNvSpPr>
              <a:spLocks noChangeArrowheads="1"/>
            </p:cNvSpPr>
            <p:nvPr/>
          </p:nvSpPr>
          <p:spPr bwMode="auto">
            <a:xfrm>
              <a:off x="6399345" y="4489451"/>
              <a:ext cx="128984" cy="119063"/>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60" name="Rectangle 346"/>
            <p:cNvSpPr>
              <a:spLocks noChangeArrowheads="1"/>
            </p:cNvSpPr>
            <p:nvPr/>
          </p:nvSpPr>
          <p:spPr bwMode="auto">
            <a:xfrm>
              <a:off x="7306225" y="3292475"/>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2</a:t>
              </a:r>
            </a:p>
          </p:txBody>
        </p:sp>
        <p:sp>
          <p:nvSpPr>
            <p:cNvPr id="561" name="Rectangle 347"/>
            <p:cNvSpPr>
              <a:spLocks noChangeArrowheads="1"/>
            </p:cNvSpPr>
            <p:nvPr/>
          </p:nvSpPr>
          <p:spPr bwMode="auto">
            <a:xfrm>
              <a:off x="2521291" y="1916832"/>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1</a:t>
              </a:r>
            </a:p>
          </p:txBody>
        </p:sp>
        <p:sp>
          <p:nvSpPr>
            <p:cNvPr id="562" name="Line 348"/>
            <p:cNvSpPr>
              <a:spLocks noChangeShapeType="1"/>
            </p:cNvSpPr>
            <p:nvPr/>
          </p:nvSpPr>
          <p:spPr bwMode="auto">
            <a:xfrm rot="-5400000">
              <a:off x="5478397" y="-23217"/>
              <a:ext cx="0" cy="42977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3" name="Rectangle 349"/>
            <p:cNvSpPr>
              <a:spLocks noChangeArrowheads="1"/>
            </p:cNvSpPr>
            <p:nvPr/>
          </p:nvSpPr>
          <p:spPr bwMode="auto">
            <a:xfrm>
              <a:off x="1066271" y="5964238"/>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a:latin typeface="+mn-lt"/>
                  <a:ea typeface="黑体" pitchFamily="2" charset="-122"/>
                </a:rPr>
                <a:t>互联网</a:t>
              </a:r>
            </a:p>
          </p:txBody>
        </p:sp>
        <p:sp>
          <p:nvSpPr>
            <p:cNvPr id="564" name="Line 350"/>
            <p:cNvSpPr>
              <a:spLocks noChangeShapeType="1"/>
            </p:cNvSpPr>
            <p:nvPr/>
          </p:nvSpPr>
          <p:spPr bwMode="auto">
            <a:xfrm flipV="1">
              <a:off x="1487620" y="5541964"/>
              <a:ext cx="459184" cy="422275"/>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5" name="Line 351"/>
            <p:cNvSpPr>
              <a:spLocks noChangeShapeType="1"/>
            </p:cNvSpPr>
            <p:nvPr/>
          </p:nvSpPr>
          <p:spPr bwMode="auto">
            <a:xfrm>
              <a:off x="3659717" y="1347789"/>
              <a:ext cx="0" cy="7778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6" name="Oval 352"/>
            <p:cNvSpPr>
              <a:spLocks noChangeArrowheads="1"/>
            </p:cNvSpPr>
            <p:nvPr/>
          </p:nvSpPr>
          <p:spPr bwMode="auto">
            <a:xfrm>
              <a:off x="3599525" y="1730376"/>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567" name="Group 353"/>
            <p:cNvGrpSpPr>
              <a:grpSpLocks/>
            </p:cNvGrpSpPr>
            <p:nvPr/>
          </p:nvGrpSpPr>
          <p:grpSpPr bwMode="auto">
            <a:xfrm>
              <a:off x="3363913" y="898525"/>
              <a:ext cx="548614" cy="514350"/>
              <a:chOff x="1813" y="593"/>
              <a:chExt cx="343" cy="352"/>
            </a:xfrm>
          </p:grpSpPr>
          <p:grpSp>
            <p:nvGrpSpPr>
              <p:cNvPr id="626" name="Group 354"/>
              <p:cNvGrpSpPr>
                <a:grpSpLocks/>
              </p:cNvGrpSpPr>
              <p:nvPr/>
            </p:nvGrpSpPr>
            <p:grpSpPr bwMode="auto">
              <a:xfrm>
                <a:off x="1821" y="599"/>
                <a:ext cx="335" cy="346"/>
                <a:chOff x="1821" y="599"/>
                <a:chExt cx="335" cy="346"/>
              </a:xfrm>
            </p:grpSpPr>
            <p:sp>
              <p:nvSpPr>
                <p:cNvPr id="640" name="Freeform 355"/>
                <p:cNvSpPr>
                  <a:spLocks/>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1" name="Freeform 356"/>
                <p:cNvSpPr>
                  <a:spLocks/>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2" name="Freeform 357"/>
                <p:cNvSpPr>
                  <a:spLocks/>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3" name="Freeform 358"/>
                <p:cNvSpPr>
                  <a:spLocks/>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4" name="Rectangle 359"/>
                <p:cNvSpPr>
                  <a:spLocks noChangeArrowheads="1"/>
                </p:cNvSpPr>
                <p:nvPr/>
              </p:nvSpPr>
              <p:spPr bwMode="auto">
                <a:xfrm>
                  <a:off x="1877"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5" name="Rectangle 360"/>
                <p:cNvSpPr>
                  <a:spLocks noChangeArrowheads="1"/>
                </p:cNvSpPr>
                <p:nvPr/>
              </p:nvSpPr>
              <p:spPr bwMode="auto">
                <a:xfrm>
                  <a:off x="1832"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6" name="Rectangle 361"/>
                <p:cNvSpPr>
                  <a:spLocks noChangeArrowheads="1"/>
                </p:cNvSpPr>
                <p:nvPr/>
              </p:nvSpPr>
              <p:spPr bwMode="auto">
                <a:xfrm>
                  <a:off x="1898"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7" name="Line 362"/>
                <p:cNvSpPr>
                  <a:spLocks noChangeShapeType="1"/>
                </p:cNvSpPr>
                <p:nvPr/>
              </p:nvSpPr>
              <p:spPr bwMode="auto">
                <a:xfrm flipH="1">
                  <a:off x="2047"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48" name="Group 363"/>
                <p:cNvGrpSpPr>
                  <a:grpSpLocks/>
                </p:cNvGrpSpPr>
                <p:nvPr/>
              </p:nvGrpSpPr>
              <p:grpSpPr bwMode="auto">
                <a:xfrm>
                  <a:off x="1821" y="895"/>
                  <a:ext cx="335" cy="50"/>
                  <a:chOff x="1821" y="895"/>
                  <a:chExt cx="335" cy="50"/>
                </a:xfrm>
              </p:grpSpPr>
              <p:sp>
                <p:nvSpPr>
                  <p:cNvPr id="649" name="Freeform 364"/>
                  <p:cNvSpPr>
                    <a:spLocks/>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50" name="Freeform 365"/>
                  <p:cNvSpPr>
                    <a:spLocks/>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51" name="Rectangle 366"/>
                  <p:cNvSpPr>
                    <a:spLocks noChangeArrowheads="1"/>
                  </p:cNvSpPr>
                  <p:nvPr/>
                </p:nvSpPr>
                <p:spPr bwMode="auto">
                  <a:xfrm>
                    <a:off x="1823" y="931"/>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627" name="Group 367"/>
              <p:cNvGrpSpPr>
                <a:grpSpLocks/>
              </p:cNvGrpSpPr>
              <p:nvPr/>
            </p:nvGrpSpPr>
            <p:grpSpPr bwMode="auto">
              <a:xfrm>
                <a:off x="1813" y="593"/>
                <a:ext cx="335" cy="346"/>
                <a:chOff x="1813" y="593"/>
                <a:chExt cx="335" cy="346"/>
              </a:xfrm>
            </p:grpSpPr>
            <p:sp>
              <p:nvSpPr>
                <p:cNvPr id="628" name="Freeform 368"/>
                <p:cNvSpPr>
                  <a:spLocks/>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9" name="Freeform 369"/>
                <p:cNvSpPr>
                  <a:spLocks/>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0" name="Freeform 370"/>
                <p:cNvSpPr>
                  <a:spLocks/>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1" name="Freeform 371"/>
                <p:cNvSpPr>
                  <a:spLocks/>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2" name="Rectangle 372"/>
                <p:cNvSpPr>
                  <a:spLocks noChangeArrowheads="1"/>
                </p:cNvSpPr>
                <p:nvPr/>
              </p:nvSpPr>
              <p:spPr bwMode="auto">
                <a:xfrm>
                  <a:off x="1869"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3" name="Rectangle 373"/>
                <p:cNvSpPr>
                  <a:spLocks noChangeArrowheads="1"/>
                </p:cNvSpPr>
                <p:nvPr/>
              </p:nvSpPr>
              <p:spPr bwMode="auto">
                <a:xfrm>
                  <a:off x="1823"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4" name="Rectangle 374"/>
                <p:cNvSpPr>
                  <a:spLocks noChangeArrowheads="1"/>
                </p:cNvSpPr>
                <p:nvPr/>
              </p:nvSpPr>
              <p:spPr bwMode="auto">
                <a:xfrm>
                  <a:off x="1890" y="637"/>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5" name="Line 375"/>
                <p:cNvSpPr>
                  <a:spLocks noChangeShapeType="1"/>
                </p:cNvSpPr>
                <p:nvPr/>
              </p:nvSpPr>
              <p:spPr bwMode="auto">
                <a:xfrm flipH="1">
                  <a:off x="2038" y="834"/>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36" name="Group 376"/>
                <p:cNvGrpSpPr>
                  <a:grpSpLocks/>
                </p:cNvGrpSpPr>
                <p:nvPr/>
              </p:nvGrpSpPr>
              <p:grpSpPr bwMode="auto">
                <a:xfrm>
                  <a:off x="1813" y="888"/>
                  <a:ext cx="335" cy="51"/>
                  <a:chOff x="1813" y="888"/>
                  <a:chExt cx="335" cy="51"/>
                </a:xfrm>
              </p:grpSpPr>
              <p:sp>
                <p:nvSpPr>
                  <p:cNvPr id="637" name="Freeform 377"/>
                  <p:cNvSpPr>
                    <a:spLocks/>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8" name="Freeform 378"/>
                  <p:cNvSpPr>
                    <a:spLocks/>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9" name="Rectangle 379"/>
                  <p:cNvSpPr>
                    <a:spLocks noChangeArrowheads="1"/>
                  </p:cNvSpPr>
                  <p:nvPr/>
                </p:nvSpPr>
                <p:spPr bwMode="auto">
                  <a:xfrm>
                    <a:off x="1815"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568" name="Line 380"/>
            <p:cNvSpPr>
              <a:spLocks noChangeShapeType="1"/>
            </p:cNvSpPr>
            <p:nvPr/>
          </p:nvSpPr>
          <p:spPr bwMode="auto">
            <a:xfrm>
              <a:off x="7006431" y="1347789"/>
              <a:ext cx="0" cy="7778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9" name="Line 381"/>
            <p:cNvSpPr>
              <a:spLocks noChangeShapeType="1"/>
            </p:cNvSpPr>
            <p:nvPr/>
          </p:nvSpPr>
          <p:spPr bwMode="auto">
            <a:xfrm>
              <a:off x="5333075" y="1333501"/>
              <a:ext cx="0" cy="7794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70" name="Oval 382"/>
            <p:cNvSpPr>
              <a:spLocks noChangeArrowheads="1"/>
            </p:cNvSpPr>
            <p:nvPr/>
          </p:nvSpPr>
          <p:spPr bwMode="auto">
            <a:xfrm>
              <a:off x="5284921" y="1744664"/>
              <a:ext cx="9974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571" name="Group 383"/>
            <p:cNvGrpSpPr>
              <a:grpSpLocks/>
            </p:cNvGrpSpPr>
            <p:nvPr/>
          </p:nvGrpSpPr>
          <p:grpSpPr bwMode="auto">
            <a:xfrm>
              <a:off x="5051029" y="898525"/>
              <a:ext cx="548613" cy="514350"/>
              <a:chOff x="2868" y="593"/>
              <a:chExt cx="343" cy="352"/>
            </a:xfrm>
          </p:grpSpPr>
          <p:grpSp>
            <p:nvGrpSpPr>
              <p:cNvPr id="600" name="Group 384"/>
              <p:cNvGrpSpPr>
                <a:grpSpLocks/>
              </p:cNvGrpSpPr>
              <p:nvPr/>
            </p:nvGrpSpPr>
            <p:grpSpPr bwMode="auto">
              <a:xfrm>
                <a:off x="2877" y="599"/>
                <a:ext cx="334" cy="346"/>
                <a:chOff x="2877" y="599"/>
                <a:chExt cx="334" cy="346"/>
              </a:xfrm>
            </p:grpSpPr>
            <p:sp>
              <p:nvSpPr>
                <p:cNvPr id="614" name="Freeform 385"/>
                <p:cNvSpPr>
                  <a:spLocks/>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5" name="Freeform 386"/>
                <p:cNvSpPr>
                  <a:spLocks/>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6" name="Freeform 387"/>
                <p:cNvSpPr>
                  <a:spLocks/>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7" name="Freeform 388"/>
                <p:cNvSpPr>
                  <a:spLocks/>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8" name="Rectangle 389"/>
                <p:cNvSpPr>
                  <a:spLocks noChangeArrowheads="1"/>
                </p:cNvSpPr>
                <p:nvPr/>
              </p:nvSpPr>
              <p:spPr bwMode="auto">
                <a:xfrm>
                  <a:off x="2932"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19" name="Rectangle 390"/>
                <p:cNvSpPr>
                  <a:spLocks noChangeArrowheads="1"/>
                </p:cNvSpPr>
                <p:nvPr/>
              </p:nvSpPr>
              <p:spPr bwMode="auto">
                <a:xfrm>
                  <a:off x="2887"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20" name="Rectangle 391"/>
                <p:cNvSpPr>
                  <a:spLocks noChangeArrowheads="1"/>
                </p:cNvSpPr>
                <p:nvPr/>
              </p:nvSpPr>
              <p:spPr bwMode="auto">
                <a:xfrm>
                  <a:off x="2953"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21" name="Line 392"/>
                <p:cNvSpPr>
                  <a:spLocks noChangeShapeType="1"/>
                </p:cNvSpPr>
                <p:nvPr/>
              </p:nvSpPr>
              <p:spPr bwMode="auto">
                <a:xfrm flipH="1">
                  <a:off x="3102"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22" name="Group 393"/>
                <p:cNvGrpSpPr>
                  <a:grpSpLocks/>
                </p:cNvGrpSpPr>
                <p:nvPr/>
              </p:nvGrpSpPr>
              <p:grpSpPr bwMode="auto">
                <a:xfrm>
                  <a:off x="2877" y="895"/>
                  <a:ext cx="334" cy="50"/>
                  <a:chOff x="2877" y="895"/>
                  <a:chExt cx="334" cy="50"/>
                </a:xfrm>
              </p:grpSpPr>
              <p:sp>
                <p:nvSpPr>
                  <p:cNvPr id="623" name="Freeform 394"/>
                  <p:cNvSpPr>
                    <a:spLocks/>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4" name="Freeform 395"/>
                  <p:cNvSpPr>
                    <a:spLocks/>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5" name="Rectangle 396"/>
                  <p:cNvSpPr>
                    <a:spLocks noChangeArrowheads="1"/>
                  </p:cNvSpPr>
                  <p:nvPr/>
                </p:nvSpPr>
                <p:spPr bwMode="auto">
                  <a:xfrm>
                    <a:off x="2879"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601" name="Group 397"/>
              <p:cNvGrpSpPr>
                <a:grpSpLocks/>
              </p:cNvGrpSpPr>
              <p:nvPr/>
            </p:nvGrpSpPr>
            <p:grpSpPr bwMode="auto">
              <a:xfrm>
                <a:off x="2868" y="593"/>
                <a:ext cx="335" cy="346"/>
                <a:chOff x="2868" y="593"/>
                <a:chExt cx="335" cy="346"/>
              </a:xfrm>
            </p:grpSpPr>
            <p:sp>
              <p:nvSpPr>
                <p:cNvPr id="602" name="Freeform 398"/>
                <p:cNvSpPr>
                  <a:spLocks/>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3" name="Freeform 399"/>
                <p:cNvSpPr>
                  <a:spLocks/>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4" name="Freeform 400"/>
                <p:cNvSpPr>
                  <a:spLocks/>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5" name="Freeform 401"/>
                <p:cNvSpPr>
                  <a:spLocks/>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6" name="Rectangle 402"/>
                <p:cNvSpPr>
                  <a:spLocks noChangeArrowheads="1"/>
                </p:cNvSpPr>
                <p:nvPr/>
              </p:nvSpPr>
              <p:spPr bwMode="auto">
                <a:xfrm>
                  <a:off x="2924"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7" name="Rectangle 403"/>
                <p:cNvSpPr>
                  <a:spLocks noChangeArrowheads="1"/>
                </p:cNvSpPr>
                <p:nvPr/>
              </p:nvSpPr>
              <p:spPr bwMode="auto">
                <a:xfrm>
                  <a:off x="2879"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8" name="Rectangle 404"/>
                <p:cNvSpPr>
                  <a:spLocks noChangeArrowheads="1"/>
                </p:cNvSpPr>
                <p:nvPr/>
              </p:nvSpPr>
              <p:spPr bwMode="auto">
                <a:xfrm>
                  <a:off x="2945"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9" name="Line 405"/>
                <p:cNvSpPr>
                  <a:spLocks noChangeShapeType="1"/>
                </p:cNvSpPr>
                <p:nvPr/>
              </p:nvSpPr>
              <p:spPr bwMode="auto">
                <a:xfrm flipH="1">
                  <a:off x="3094" y="834"/>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10" name="Group 406"/>
                <p:cNvGrpSpPr>
                  <a:grpSpLocks/>
                </p:cNvGrpSpPr>
                <p:nvPr/>
              </p:nvGrpSpPr>
              <p:grpSpPr bwMode="auto">
                <a:xfrm>
                  <a:off x="2868" y="888"/>
                  <a:ext cx="335" cy="51"/>
                  <a:chOff x="2868" y="888"/>
                  <a:chExt cx="335" cy="51"/>
                </a:xfrm>
              </p:grpSpPr>
              <p:sp>
                <p:nvSpPr>
                  <p:cNvPr id="611" name="Freeform 407"/>
                  <p:cNvSpPr>
                    <a:spLocks/>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2" name="Freeform 408"/>
                  <p:cNvSpPr>
                    <a:spLocks/>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3" name="Rectangle 409"/>
                  <p:cNvSpPr>
                    <a:spLocks noChangeArrowheads="1"/>
                  </p:cNvSpPr>
                  <p:nvPr/>
                </p:nvSpPr>
                <p:spPr bwMode="auto">
                  <a:xfrm>
                    <a:off x="2870"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572" name="Oval 410"/>
            <p:cNvSpPr>
              <a:spLocks noChangeArrowheads="1"/>
            </p:cNvSpPr>
            <p:nvPr/>
          </p:nvSpPr>
          <p:spPr bwMode="auto">
            <a:xfrm>
              <a:off x="6958278" y="1744664"/>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573" name="Group 411"/>
            <p:cNvGrpSpPr>
              <a:grpSpLocks/>
            </p:cNvGrpSpPr>
            <p:nvPr/>
          </p:nvGrpSpPr>
          <p:grpSpPr bwMode="auto">
            <a:xfrm>
              <a:off x="6724386" y="898525"/>
              <a:ext cx="548614" cy="514350"/>
              <a:chOff x="3915" y="593"/>
              <a:chExt cx="343" cy="352"/>
            </a:xfrm>
          </p:grpSpPr>
          <p:grpSp>
            <p:nvGrpSpPr>
              <p:cNvPr id="574" name="Group 412"/>
              <p:cNvGrpSpPr>
                <a:grpSpLocks/>
              </p:cNvGrpSpPr>
              <p:nvPr/>
            </p:nvGrpSpPr>
            <p:grpSpPr bwMode="auto">
              <a:xfrm>
                <a:off x="3924" y="599"/>
                <a:ext cx="334" cy="346"/>
                <a:chOff x="3924" y="599"/>
                <a:chExt cx="334" cy="346"/>
              </a:xfrm>
            </p:grpSpPr>
            <p:sp>
              <p:nvSpPr>
                <p:cNvPr id="588" name="Freeform 413"/>
                <p:cNvSpPr>
                  <a:spLocks/>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9" name="Freeform 414"/>
                <p:cNvSpPr>
                  <a:spLocks/>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0" name="Freeform 415"/>
                <p:cNvSpPr>
                  <a:spLocks/>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1" name="Freeform 416"/>
                <p:cNvSpPr>
                  <a:spLocks/>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2" name="Rectangle 417"/>
                <p:cNvSpPr>
                  <a:spLocks noChangeArrowheads="1"/>
                </p:cNvSpPr>
                <p:nvPr/>
              </p:nvSpPr>
              <p:spPr bwMode="auto">
                <a:xfrm>
                  <a:off x="3979"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3" name="Rectangle 418"/>
                <p:cNvSpPr>
                  <a:spLocks noChangeArrowheads="1"/>
                </p:cNvSpPr>
                <p:nvPr/>
              </p:nvSpPr>
              <p:spPr bwMode="auto">
                <a:xfrm>
                  <a:off x="3934"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4" name="Rectangle 419"/>
                <p:cNvSpPr>
                  <a:spLocks noChangeArrowheads="1"/>
                </p:cNvSpPr>
                <p:nvPr/>
              </p:nvSpPr>
              <p:spPr bwMode="auto">
                <a:xfrm>
                  <a:off x="4000"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5" name="Line 420"/>
                <p:cNvSpPr>
                  <a:spLocks noChangeShapeType="1"/>
                </p:cNvSpPr>
                <p:nvPr/>
              </p:nvSpPr>
              <p:spPr bwMode="auto">
                <a:xfrm flipH="1">
                  <a:off x="4149"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596" name="Group 421"/>
                <p:cNvGrpSpPr>
                  <a:grpSpLocks/>
                </p:cNvGrpSpPr>
                <p:nvPr/>
              </p:nvGrpSpPr>
              <p:grpSpPr bwMode="auto">
                <a:xfrm>
                  <a:off x="3924" y="895"/>
                  <a:ext cx="334" cy="50"/>
                  <a:chOff x="3924" y="895"/>
                  <a:chExt cx="334" cy="50"/>
                </a:xfrm>
              </p:grpSpPr>
              <p:sp>
                <p:nvSpPr>
                  <p:cNvPr id="597" name="Freeform 422"/>
                  <p:cNvSpPr>
                    <a:spLocks/>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8" name="Freeform 423"/>
                  <p:cNvSpPr>
                    <a:spLocks/>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9" name="Rectangle 424"/>
                  <p:cNvSpPr>
                    <a:spLocks noChangeArrowheads="1"/>
                  </p:cNvSpPr>
                  <p:nvPr/>
                </p:nvSpPr>
                <p:spPr bwMode="auto">
                  <a:xfrm>
                    <a:off x="3926"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575" name="Group 425"/>
              <p:cNvGrpSpPr>
                <a:grpSpLocks/>
              </p:cNvGrpSpPr>
              <p:nvPr/>
            </p:nvGrpSpPr>
            <p:grpSpPr bwMode="auto">
              <a:xfrm>
                <a:off x="3915" y="593"/>
                <a:ext cx="335" cy="346"/>
                <a:chOff x="3915" y="593"/>
                <a:chExt cx="335" cy="346"/>
              </a:xfrm>
            </p:grpSpPr>
            <p:sp>
              <p:nvSpPr>
                <p:cNvPr id="576" name="Freeform 426"/>
                <p:cNvSpPr>
                  <a:spLocks/>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7" name="Freeform 427"/>
                <p:cNvSpPr>
                  <a:spLocks/>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8" name="Freeform 428"/>
                <p:cNvSpPr>
                  <a:spLocks/>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9" name="Freeform 429"/>
                <p:cNvSpPr>
                  <a:spLocks/>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0" name="Rectangle 430"/>
                <p:cNvSpPr>
                  <a:spLocks noChangeArrowheads="1"/>
                </p:cNvSpPr>
                <p:nvPr/>
              </p:nvSpPr>
              <p:spPr bwMode="auto">
                <a:xfrm>
                  <a:off x="3971"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1" name="Rectangle 431"/>
                <p:cNvSpPr>
                  <a:spLocks noChangeArrowheads="1"/>
                </p:cNvSpPr>
                <p:nvPr/>
              </p:nvSpPr>
              <p:spPr bwMode="auto">
                <a:xfrm>
                  <a:off x="3926"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2" name="Rectangle 432"/>
                <p:cNvSpPr>
                  <a:spLocks noChangeArrowheads="1"/>
                </p:cNvSpPr>
                <p:nvPr/>
              </p:nvSpPr>
              <p:spPr bwMode="auto">
                <a:xfrm>
                  <a:off x="3992"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3" name="Line 433"/>
                <p:cNvSpPr>
                  <a:spLocks noChangeShapeType="1"/>
                </p:cNvSpPr>
                <p:nvPr/>
              </p:nvSpPr>
              <p:spPr bwMode="auto">
                <a:xfrm flipH="1">
                  <a:off x="4141" y="834"/>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584" name="Group 434"/>
                <p:cNvGrpSpPr>
                  <a:grpSpLocks/>
                </p:cNvGrpSpPr>
                <p:nvPr/>
              </p:nvGrpSpPr>
              <p:grpSpPr bwMode="auto">
                <a:xfrm>
                  <a:off x="3915" y="888"/>
                  <a:ext cx="335" cy="51"/>
                  <a:chOff x="3915" y="888"/>
                  <a:chExt cx="335" cy="51"/>
                </a:xfrm>
              </p:grpSpPr>
              <p:sp>
                <p:nvSpPr>
                  <p:cNvPr id="585" name="Freeform 435"/>
                  <p:cNvSpPr>
                    <a:spLocks/>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6" name="Freeform 436"/>
                  <p:cNvSpPr>
                    <a:spLocks/>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7" name="Rectangle 437"/>
                  <p:cNvSpPr>
                    <a:spLocks noChangeArrowheads="1"/>
                  </p:cNvSpPr>
                  <p:nvPr/>
                </p:nvSpPr>
                <p:spPr bwMode="auto">
                  <a:xfrm>
                    <a:off x="3917"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sp>
        <p:nvSpPr>
          <p:cNvPr id="1263030" name="Text Box 438"/>
          <p:cNvSpPr txBox="1">
            <a:spLocks noChangeArrowheads="1"/>
          </p:cNvSpPr>
          <p:nvPr/>
        </p:nvSpPr>
        <p:spPr bwMode="auto">
          <a:xfrm>
            <a:off x="1137593" y="188640"/>
            <a:ext cx="7991871" cy="1514261"/>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pPr>
            <a:r>
              <a:rPr kumimoji="0" lang="zh-CN" altLang="en-US" sz="2800" b="1" dirty="0">
                <a:solidFill>
                  <a:srgbClr val="000099"/>
                </a:solidFill>
                <a:latin typeface="+mn-lt"/>
                <a:ea typeface="黑体" pitchFamily="2" charset="-122"/>
              </a:rPr>
              <a:t>在同一个局域网上的主机或路由器的</a:t>
            </a:r>
          </a:p>
          <a:p>
            <a:pPr algn="ctr">
              <a:lnSpc>
                <a:spcPct val="110000"/>
              </a:lnSpc>
            </a:pPr>
            <a:r>
              <a:rPr kumimoji="0" lang="en-US" altLang="zh-CN" sz="2800" b="1" dirty="0">
                <a:solidFill>
                  <a:srgbClr val="000099"/>
                </a:solidFill>
                <a:latin typeface="+mn-lt"/>
                <a:ea typeface="黑体" pitchFamily="2" charset="-122"/>
              </a:rPr>
              <a:t>IP </a:t>
            </a:r>
            <a:r>
              <a:rPr kumimoji="0" lang="zh-CN" altLang="en-US" sz="2800" b="1" dirty="0">
                <a:solidFill>
                  <a:srgbClr val="000099"/>
                </a:solidFill>
                <a:latin typeface="+mn-lt"/>
                <a:ea typeface="黑体" pitchFamily="2" charset="-122"/>
              </a:rPr>
              <a:t>地址中的网络号必须是一样的。</a:t>
            </a:r>
          </a:p>
          <a:p>
            <a:pPr algn="ctr">
              <a:lnSpc>
                <a:spcPct val="110000"/>
              </a:lnSpc>
            </a:pPr>
            <a:r>
              <a:rPr kumimoji="0" lang="zh-CN" altLang="en-US" sz="2800" b="1" dirty="0">
                <a:solidFill>
                  <a:srgbClr val="000099"/>
                </a:solidFill>
                <a:latin typeface="+mn-lt"/>
                <a:ea typeface="黑体" pitchFamily="2" charset="-122"/>
              </a:rPr>
              <a:t>图中的网络号就是 </a:t>
            </a:r>
            <a:r>
              <a:rPr kumimoji="0" lang="en-US" altLang="zh-CN" sz="2800" b="1" dirty="0">
                <a:solidFill>
                  <a:srgbClr val="000099"/>
                </a:solidFill>
                <a:latin typeface="+mn-lt"/>
                <a:ea typeface="黑体" pitchFamily="2" charset="-122"/>
              </a:rPr>
              <a:t>IP </a:t>
            </a:r>
            <a:r>
              <a:rPr kumimoji="0" lang="zh-CN" altLang="en-US" sz="2800" b="1" dirty="0">
                <a:solidFill>
                  <a:srgbClr val="000099"/>
                </a:solidFill>
                <a:latin typeface="+mn-lt"/>
                <a:ea typeface="黑体" pitchFamily="2" charset="-122"/>
              </a:rPr>
              <a:t>地址中的 </a:t>
            </a:r>
            <a:r>
              <a:rPr kumimoji="0" lang="en-US" altLang="zh-CN" sz="2800" b="1" dirty="0" smtClean="0">
                <a:solidFill>
                  <a:srgbClr val="000099"/>
                </a:solidFill>
                <a:latin typeface="+mn-lt"/>
                <a:ea typeface="黑体" pitchFamily="2" charset="-122"/>
              </a:rPr>
              <a:t>net-id</a:t>
            </a:r>
            <a:r>
              <a:rPr kumimoji="0" lang="zh-CN" altLang="en-US" sz="2800" b="1" dirty="0" smtClean="0">
                <a:solidFill>
                  <a:srgbClr val="00B050"/>
                </a:solidFill>
                <a:latin typeface="+mn-lt"/>
                <a:ea typeface="黑体" pitchFamily="2" charset="-122"/>
              </a:rPr>
              <a:t>。</a:t>
            </a:r>
            <a:endParaRPr kumimoji="0" lang="en-US" altLang="zh-CN" sz="2800" b="1" dirty="0">
              <a:solidFill>
                <a:srgbClr val="00B050"/>
              </a:solidFill>
              <a:latin typeface="+mn-lt"/>
              <a:ea typeface="黑体" pitchFamily="2" charset="-122"/>
            </a:endParaRPr>
          </a:p>
        </p:txBody>
      </p:sp>
      <p:grpSp>
        <p:nvGrpSpPr>
          <p:cNvPr id="884" name="Group 439"/>
          <p:cNvGrpSpPr>
            <a:grpSpLocks/>
          </p:cNvGrpSpPr>
          <p:nvPr/>
        </p:nvGrpSpPr>
        <p:grpSpPr bwMode="auto">
          <a:xfrm>
            <a:off x="545307" y="3593059"/>
            <a:ext cx="2319336" cy="1563688"/>
            <a:chOff x="235" y="2149"/>
            <a:chExt cx="1461" cy="985"/>
          </a:xfrm>
        </p:grpSpPr>
        <p:sp>
          <p:nvSpPr>
            <p:cNvPr id="885" name="Line 440"/>
            <p:cNvSpPr>
              <a:spLocks noChangeShapeType="1"/>
            </p:cNvSpPr>
            <p:nvPr/>
          </p:nvSpPr>
          <p:spPr bwMode="auto">
            <a:xfrm>
              <a:off x="235" y="2149"/>
              <a:ext cx="666"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6" name="Line 441"/>
            <p:cNvSpPr>
              <a:spLocks noChangeShapeType="1"/>
            </p:cNvSpPr>
            <p:nvPr/>
          </p:nvSpPr>
          <p:spPr bwMode="auto">
            <a:xfrm>
              <a:off x="246" y="2841"/>
              <a:ext cx="655"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7" name="Line 442"/>
            <p:cNvSpPr>
              <a:spLocks noChangeShapeType="1"/>
            </p:cNvSpPr>
            <p:nvPr/>
          </p:nvSpPr>
          <p:spPr bwMode="auto">
            <a:xfrm>
              <a:off x="1151" y="3134"/>
              <a:ext cx="545"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1172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84"/>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nodeType="afterEffect">
                                  <p:stCondLst>
                                    <p:cond delay="500"/>
                                  </p:stCondLst>
                                  <p:childTnLst>
                                    <p:anim calcmode="discrete" valueType="str">
                                      <p:cBhvr>
                                        <p:cTn id="9" dur="1000" fill="hold"/>
                                        <p:tgtEl>
                                          <p:spTgt spid="88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互联网中的 </a:t>
            </a:r>
            <a:r>
              <a:rPr lang="en-US" altLang="zh-CN" dirty="0"/>
              <a:t>IP </a:t>
            </a:r>
            <a:r>
              <a:rPr lang="zh-CN" altLang="en-US" dirty="0"/>
              <a:t>地址 </a:t>
            </a:r>
          </a:p>
        </p:txBody>
      </p:sp>
      <p:grpSp>
        <p:nvGrpSpPr>
          <p:cNvPr id="448" name="组合 447"/>
          <p:cNvGrpSpPr/>
          <p:nvPr/>
        </p:nvGrpSpPr>
        <p:grpSpPr>
          <a:xfrm>
            <a:off x="587729" y="1198075"/>
            <a:ext cx="9117799" cy="5399576"/>
            <a:chOff x="268651" y="898525"/>
            <a:chExt cx="9549790" cy="5699126"/>
          </a:xfrm>
        </p:grpSpPr>
        <p:sp>
          <p:nvSpPr>
            <p:cNvPr id="449" name="AutoShape 2"/>
            <p:cNvSpPr>
              <a:spLocks noChangeArrowheads="1"/>
            </p:cNvSpPr>
            <p:nvPr/>
          </p:nvSpPr>
          <p:spPr bwMode="auto">
            <a:xfrm>
              <a:off x="1463543" y="1793876"/>
              <a:ext cx="7064904" cy="3902075"/>
            </a:xfrm>
            <a:prstGeom prst="roundRect">
              <a:avLst>
                <a:gd name="adj" fmla="val 24787"/>
              </a:avLst>
            </a:prstGeom>
            <a:solidFill>
              <a:srgbClr val="66CCFF"/>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450" name="Freeform 4"/>
            <p:cNvSpPr>
              <a:spLocks/>
            </p:cNvSpPr>
            <p:nvPr/>
          </p:nvSpPr>
          <p:spPr bwMode="auto">
            <a:xfrm>
              <a:off x="3310600" y="2538414"/>
              <a:ext cx="5188611" cy="317023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1" name="Line 5"/>
            <p:cNvSpPr>
              <a:spLocks noChangeShapeType="1"/>
            </p:cNvSpPr>
            <p:nvPr/>
          </p:nvSpPr>
          <p:spPr bwMode="auto">
            <a:xfrm>
              <a:off x="5284920" y="5426076"/>
              <a:ext cx="0" cy="8556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2" name="Line 6"/>
            <p:cNvSpPr>
              <a:spLocks noChangeShapeType="1"/>
            </p:cNvSpPr>
            <p:nvPr/>
          </p:nvSpPr>
          <p:spPr bwMode="auto">
            <a:xfrm>
              <a:off x="3943483" y="5403850"/>
              <a:ext cx="0" cy="8524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3" name="Freeform 7"/>
            <p:cNvSpPr>
              <a:spLocks/>
            </p:cNvSpPr>
            <p:nvPr/>
          </p:nvSpPr>
          <p:spPr bwMode="auto">
            <a:xfrm>
              <a:off x="5632319" y="5192714"/>
              <a:ext cx="2684594" cy="211137"/>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4" name="Freeform 8"/>
            <p:cNvSpPr>
              <a:spLocks/>
            </p:cNvSpPr>
            <p:nvPr/>
          </p:nvSpPr>
          <p:spPr bwMode="auto">
            <a:xfrm>
              <a:off x="3480859" y="4514850"/>
              <a:ext cx="1819540" cy="255588"/>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5" name="Line 9"/>
            <p:cNvSpPr>
              <a:spLocks noChangeShapeType="1"/>
            </p:cNvSpPr>
            <p:nvPr/>
          </p:nvSpPr>
          <p:spPr bwMode="auto">
            <a:xfrm>
              <a:off x="3021675" y="4629150"/>
              <a:ext cx="26106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6" name="Freeform 10"/>
            <p:cNvSpPr>
              <a:spLocks/>
            </p:cNvSpPr>
            <p:nvPr/>
          </p:nvSpPr>
          <p:spPr bwMode="auto">
            <a:xfrm>
              <a:off x="1479021" y="2455863"/>
              <a:ext cx="1006079" cy="2366962"/>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7" name="Freeform 11"/>
            <p:cNvSpPr>
              <a:spLocks/>
            </p:cNvSpPr>
            <p:nvPr/>
          </p:nvSpPr>
          <p:spPr bwMode="auto">
            <a:xfrm>
              <a:off x="2983839" y="3086101"/>
              <a:ext cx="1183217" cy="1090613"/>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8" name="Freeform 12"/>
            <p:cNvSpPr>
              <a:spLocks/>
            </p:cNvSpPr>
            <p:nvPr/>
          </p:nvSpPr>
          <p:spPr bwMode="auto">
            <a:xfrm>
              <a:off x="4720828" y="3081339"/>
              <a:ext cx="1052513" cy="1220787"/>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9" name="Rectangle 13"/>
            <p:cNvSpPr>
              <a:spLocks noChangeArrowheads="1"/>
            </p:cNvSpPr>
            <p:nvPr/>
          </p:nvSpPr>
          <p:spPr bwMode="auto">
            <a:xfrm>
              <a:off x="1638962" y="4570414"/>
              <a:ext cx="1117865"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0" name="Freeform 14"/>
            <p:cNvSpPr>
              <a:spLocks/>
            </p:cNvSpPr>
            <p:nvPr/>
          </p:nvSpPr>
          <p:spPr bwMode="auto">
            <a:xfrm>
              <a:off x="1024996" y="4033838"/>
              <a:ext cx="613966" cy="30162"/>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461" name="Rectangle 15"/>
            <p:cNvSpPr>
              <a:spLocks noChangeArrowheads="1"/>
            </p:cNvSpPr>
            <p:nvPr/>
          </p:nvSpPr>
          <p:spPr bwMode="auto">
            <a:xfrm>
              <a:off x="1024996" y="2930525"/>
              <a:ext cx="613966"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2" name="Freeform 16"/>
            <p:cNvSpPr>
              <a:spLocks/>
            </p:cNvSpPr>
            <p:nvPr/>
          </p:nvSpPr>
          <p:spPr bwMode="auto">
            <a:xfrm>
              <a:off x="2672556" y="2846389"/>
              <a:ext cx="1714633" cy="1639887"/>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headEnd/>
              <a:tailEnd/>
            </a:ln>
          </p:spPr>
          <p:txBody>
            <a:bodyPr/>
            <a:lstStyle/>
            <a:p>
              <a:endParaRPr lang="zh-CN" altLang="en-US" b="1">
                <a:latin typeface="+mn-lt"/>
                <a:ea typeface="黑体" pitchFamily="2" charset="-122"/>
              </a:endParaRPr>
            </a:p>
          </p:txBody>
        </p:sp>
        <p:sp>
          <p:nvSpPr>
            <p:cNvPr id="463" name="Freeform 17"/>
            <p:cNvSpPr>
              <a:spLocks/>
            </p:cNvSpPr>
            <p:nvPr/>
          </p:nvSpPr>
          <p:spPr bwMode="auto">
            <a:xfrm>
              <a:off x="2345796" y="1773239"/>
              <a:ext cx="5441421" cy="884237"/>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64" name="Freeform 18"/>
            <p:cNvSpPr>
              <a:spLocks/>
            </p:cNvSpPr>
            <p:nvPr/>
          </p:nvSpPr>
          <p:spPr bwMode="auto">
            <a:xfrm>
              <a:off x="4576366" y="2828925"/>
              <a:ext cx="1284684" cy="1589088"/>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465" name="Rectangle 19"/>
            <p:cNvSpPr>
              <a:spLocks noChangeArrowheads="1"/>
            </p:cNvSpPr>
            <p:nvPr/>
          </p:nvSpPr>
          <p:spPr bwMode="auto">
            <a:xfrm>
              <a:off x="8313474" y="4095750"/>
              <a:ext cx="679318"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6" name="Rectangle 20"/>
            <p:cNvSpPr>
              <a:spLocks noChangeArrowheads="1"/>
            </p:cNvSpPr>
            <p:nvPr/>
          </p:nvSpPr>
          <p:spPr bwMode="auto">
            <a:xfrm>
              <a:off x="8327232" y="3001964"/>
              <a:ext cx="677598"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7" name="Rectangle 21"/>
            <p:cNvSpPr>
              <a:spLocks noChangeArrowheads="1"/>
            </p:cNvSpPr>
            <p:nvPr/>
          </p:nvSpPr>
          <p:spPr bwMode="auto">
            <a:xfrm>
              <a:off x="7075223" y="4770439"/>
              <a:ext cx="1859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333399"/>
                  </a:solidFill>
                  <a:latin typeface="+mn-lt"/>
                  <a:ea typeface="黑体" pitchFamily="2" charset="-122"/>
                </a:rPr>
                <a:t>B</a:t>
              </a:r>
            </a:p>
          </p:txBody>
        </p:sp>
        <p:sp>
          <p:nvSpPr>
            <p:cNvPr id="468" name="Oval 22"/>
            <p:cNvSpPr>
              <a:spLocks noChangeArrowheads="1"/>
            </p:cNvSpPr>
            <p:nvPr/>
          </p:nvSpPr>
          <p:spPr bwMode="auto">
            <a:xfrm>
              <a:off x="3883290" y="5621338"/>
              <a:ext cx="127265" cy="119062"/>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469" name="Group 23"/>
            <p:cNvGrpSpPr>
              <a:grpSpLocks/>
            </p:cNvGrpSpPr>
            <p:nvPr/>
          </p:nvGrpSpPr>
          <p:grpSpPr bwMode="auto">
            <a:xfrm>
              <a:off x="627725" y="3616325"/>
              <a:ext cx="546894" cy="515938"/>
              <a:chOff x="101" y="2294"/>
              <a:chExt cx="343" cy="353"/>
            </a:xfrm>
          </p:grpSpPr>
          <p:grpSp>
            <p:nvGrpSpPr>
              <p:cNvPr id="857" name="Group 24"/>
              <p:cNvGrpSpPr>
                <a:grpSpLocks/>
              </p:cNvGrpSpPr>
              <p:nvPr/>
            </p:nvGrpSpPr>
            <p:grpSpPr bwMode="auto">
              <a:xfrm>
                <a:off x="109" y="2301"/>
                <a:ext cx="335" cy="346"/>
                <a:chOff x="109" y="2301"/>
                <a:chExt cx="335" cy="346"/>
              </a:xfrm>
            </p:grpSpPr>
            <p:sp>
              <p:nvSpPr>
                <p:cNvPr id="871" name="Freeform 25"/>
                <p:cNvSpPr>
                  <a:spLocks/>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2" name="Freeform 26"/>
                <p:cNvSpPr>
                  <a:spLocks/>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3" name="Freeform 27"/>
                <p:cNvSpPr>
                  <a:spLocks/>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4" name="Freeform 28"/>
                <p:cNvSpPr>
                  <a:spLocks/>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5" name="Rectangle 29"/>
                <p:cNvSpPr>
                  <a:spLocks noChangeArrowheads="1"/>
                </p:cNvSpPr>
                <p:nvPr/>
              </p:nvSpPr>
              <p:spPr bwMode="auto">
                <a:xfrm>
                  <a:off x="165" y="2324"/>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6" name="Rectangle 30"/>
                <p:cNvSpPr>
                  <a:spLocks noChangeArrowheads="1"/>
                </p:cNvSpPr>
                <p:nvPr/>
              </p:nvSpPr>
              <p:spPr bwMode="auto">
                <a:xfrm>
                  <a:off x="120" y="2512"/>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7" name="Rectangle 31"/>
                <p:cNvSpPr>
                  <a:spLocks noChangeArrowheads="1"/>
                </p:cNvSpPr>
                <p:nvPr/>
              </p:nvSpPr>
              <p:spPr bwMode="auto">
                <a:xfrm>
                  <a:off x="186" y="2345"/>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8" name="Line 32"/>
                <p:cNvSpPr>
                  <a:spLocks noChangeShapeType="1"/>
                </p:cNvSpPr>
                <p:nvPr/>
              </p:nvSpPr>
              <p:spPr bwMode="auto">
                <a:xfrm flipH="1">
                  <a:off x="335" y="2541"/>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79" name="Group 33"/>
                <p:cNvGrpSpPr>
                  <a:grpSpLocks/>
                </p:cNvGrpSpPr>
                <p:nvPr/>
              </p:nvGrpSpPr>
              <p:grpSpPr bwMode="auto">
                <a:xfrm>
                  <a:off x="109" y="2596"/>
                  <a:ext cx="335" cy="51"/>
                  <a:chOff x="109" y="2596"/>
                  <a:chExt cx="335" cy="51"/>
                </a:xfrm>
              </p:grpSpPr>
              <p:sp>
                <p:nvSpPr>
                  <p:cNvPr id="880" name="Freeform 34"/>
                  <p:cNvSpPr>
                    <a:spLocks/>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81" name="Freeform 35"/>
                  <p:cNvSpPr>
                    <a:spLocks/>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82" name="Rectangle 36"/>
                  <p:cNvSpPr>
                    <a:spLocks noChangeArrowheads="1"/>
                  </p:cNvSpPr>
                  <p:nvPr/>
                </p:nvSpPr>
                <p:spPr bwMode="auto">
                  <a:xfrm>
                    <a:off x="112" y="2632"/>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58" name="Group 37"/>
              <p:cNvGrpSpPr>
                <a:grpSpLocks/>
              </p:cNvGrpSpPr>
              <p:nvPr/>
            </p:nvGrpSpPr>
            <p:grpSpPr bwMode="auto">
              <a:xfrm>
                <a:off x="101" y="2294"/>
                <a:ext cx="335" cy="347"/>
                <a:chOff x="101" y="2294"/>
                <a:chExt cx="335" cy="347"/>
              </a:xfrm>
            </p:grpSpPr>
            <p:sp>
              <p:nvSpPr>
                <p:cNvPr id="859" name="Freeform 38"/>
                <p:cNvSpPr>
                  <a:spLocks/>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0" name="Freeform 39"/>
                <p:cNvSpPr>
                  <a:spLocks/>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1" name="Freeform 40"/>
                <p:cNvSpPr>
                  <a:spLocks/>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2" name="Freeform 41"/>
                <p:cNvSpPr>
                  <a:spLocks/>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3" name="Rectangle 42"/>
                <p:cNvSpPr>
                  <a:spLocks noChangeArrowheads="1"/>
                </p:cNvSpPr>
                <p:nvPr/>
              </p:nvSpPr>
              <p:spPr bwMode="auto">
                <a:xfrm>
                  <a:off x="157" y="2318"/>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4" name="Rectangle 43"/>
                <p:cNvSpPr>
                  <a:spLocks noChangeArrowheads="1"/>
                </p:cNvSpPr>
                <p:nvPr/>
              </p:nvSpPr>
              <p:spPr bwMode="auto">
                <a:xfrm>
                  <a:off x="112" y="2506"/>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5" name="Rectangle 44"/>
                <p:cNvSpPr>
                  <a:spLocks noChangeArrowheads="1"/>
                </p:cNvSpPr>
                <p:nvPr/>
              </p:nvSpPr>
              <p:spPr bwMode="auto">
                <a:xfrm>
                  <a:off x="178" y="2339"/>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6" name="Line 45"/>
                <p:cNvSpPr>
                  <a:spLocks noChangeShapeType="1"/>
                </p:cNvSpPr>
                <p:nvPr/>
              </p:nvSpPr>
              <p:spPr bwMode="auto">
                <a:xfrm flipH="1">
                  <a:off x="326" y="2535"/>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67" name="Group 46"/>
                <p:cNvGrpSpPr>
                  <a:grpSpLocks/>
                </p:cNvGrpSpPr>
                <p:nvPr/>
              </p:nvGrpSpPr>
              <p:grpSpPr bwMode="auto">
                <a:xfrm>
                  <a:off x="101" y="2590"/>
                  <a:ext cx="335" cy="51"/>
                  <a:chOff x="101" y="2590"/>
                  <a:chExt cx="335" cy="51"/>
                </a:xfrm>
              </p:grpSpPr>
              <p:sp>
                <p:nvSpPr>
                  <p:cNvPr id="868" name="Freeform 47"/>
                  <p:cNvSpPr>
                    <a:spLocks/>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9" name="Freeform 48"/>
                  <p:cNvSpPr>
                    <a:spLocks/>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0" name="Rectangle 49"/>
                  <p:cNvSpPr>
                    <a:spLocks noChangeArrowheads="1"/>
                  </p:cNvSpPr>
                  <p:nvPr/>
                </p:nvSpPr>
                <p:spPr bwMode="auto">
                  <a:xfrm>
                    <a:off x="103" y="2626"/>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0" name="Group 50"/>
            <p:cNvGrpSpPr>
              <a:grpSpLocks/>
            </p:cNvGrpSpPr>
            <p:nvPr/>
          </p:nvGrpSpPr>
          <p:grpSpPr bwMode="auto">
            <a:xfrm>
              <a:off x="3637361" y="6081714"/>
              <a:ext cx="545173" cy="515937"/>
              <a:chOff x="3891" y="3616"/>
              <a:chExt cx="342" cy="353"/>
            </a:xfrm>
          </p:grpSpPr>
          <p:grpSp>
            <p:nvGrpSpPr>
              <p:cNvPr id="831" name="Group 51"/>
              <p:cNvGrpSpPr>
                <a:grpSpLocks/>
              </p:cNvGrpSpPr>
              <p:nvPr/>
            </p:nvGrpSpPr>
            <p:grpSpPr bwMode="auto">
              <a:xfrm>
                <a:off x="3899" y="3622"/>
                <a:ext cx="334" cy="347"/>
                <a:chOff x="3899" y="3622"/>
                <a:chExt cx="334" cy="347"/>
              </a:xfrm>
            </p:grpSpPr>
            <p:sp>
              <p:nvSpPr>
                <p:cNvPr id="845" name="Freeform 52"/>
                <p:cNvSpPr>
                  <a:spLocks/>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6" name="Freeform 53"/>
                <p:cNvSpPr>
                  <a:spLocks/>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7" name="Freeform 54"/>
                <p:cNvSpPr>
                  <a:spLocks/>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8" name="Freeform 55"/>
                <p:cNvSpPr>
                  <a:spLocks/>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9" name="Rectangle 56"/>
                <p:cNvSpPr>
                  <a:spLocks noChangeArrowheads="1"/>
                </p:cNvSpPr>
                <p:nvPr/>
              </p:nvSpPr>
              <p:spPr bwMode="auto">
                <a:xfrm>
                  <a:off x="3955" y="3646"/>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0" name="Rectangle 57"/>
                <p:cNvSpPr>
                  <a:spLocks noChangeArrowheads="1"/>
                </p:cNvSpPr>
                <p:nvPr/>
              </p:nvSpPr>
              <p:spPr bwMode="auto">
                <a:xfrm>
                  <a:off x="3909" y="3833"/>
                  <a:ext cx="314" cy="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1" name="Rectangle 58"/>
                <p:cNvSpPr>
                  <a:spLocks noChangeArrowheads="1"/>
                </p:cNvSpPr>
                <p:nvPr/>
              </p:nvSpPr>
              <p:spPr bwMode="auto">
                <a:xfrm>
                  <a:off x="3975" y="3667"/>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2" name="Line 59"/>
                <p:cNvSpPr>
                  <a:spLocks noChangeShapeType="1"/>
                </p:cNvSpPr>
                <p:nvPr/>
              </p:nvSpPr>
              <p:spPr bwMode="auto">
                <a:xfrm flipH="1">
                  <a:off x="4124" y="3863"/>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53" name="Group 60"/>
                <p:cNvGrpSpPr>
                  <a:grpSpLocks/>
                </p:cNvGrpSpPr>
                <p:nvPr/>
              </p:nvGrpSpPr>
              <p:grpSpPr bwMode="auto">
                <a:xfrm>
                  <a:off x="3899" y="3918"/>
                  <a:ext cx="334" cy="51"/>
                  <a:chOff x="3899" y="3918"/>
                  <a:chExt cx="334" cy="51"/>
                </a:xfrm>
              </p:grpSpPr>
              <p:sp>
                <p:nvSpPr>
                  <p:cNvPr id="854" name="Freeform 61"/>
                  <p:cNvSpPr>
                    <a:spLocks/>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55" name="Freeform 62"/>
                  <p:cNvSpPr>
                    <a:spLocks/>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56" name="Rectangle 63"/>
                  <p:cNvSpPr>
                    <a:spLocks noChangeArrowheads="1"/>
                  </p:cNvSpPr>
                  <p:nvPr/>
                </p:nvSpPr>
                <p:spPr bwMode="auto">
                  <a:xfrm>
                    <a:off x="3901" y="3954"/>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32" name="Group 64"/>
              <p:cNvGrpSpPr>
                <a:grpSpLocks/>
              </p:cNvGrpSpPr>
              <p:nvPr/>
            </p:nvGrpSpPr>
            <p:grpSpPr bwMode="auto">
              <a:xfrm>
                <a:off x="3891" y="3616"/>
                <a:ext cx="334" cy="346"/>
                <a:chOff x="3891" y="3616"/>
                <a:chExt cx="334" cy="346"/>
              </a:xfrm>
            </p:grpSpPr>
            <p:sp>
              <p:nvSpPr>
                <p:cNvPr id="833" name="Freeform 65"/>
                <p:cNvSpPr>
                  <a:spLocks/>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4" name="Freeform 66"/>
                <p:cNvSpPr>
                  <a:spLocks/>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5" name="Freeform 67"/>
                <p:cNvSpPr>
                  <a:spLocks/>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6" name="Freeform 68"/>
                <p:cNvSpPr>
                  <a:spLocks/>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7" name="Rectangle 69"/>
                <p:cNvSpPr>
                  <a:spLocks noChangeArrowheads="1"/>
                </p:cNvSpPr>
                <p:nvPr/>
              </p:nvSpPr>
              <p:spPr bwMode="auto">
                <a:xfrm>
                  <a:off x="3946" y="363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38" name="Rectangle 70"/>
                <p:cNvSpPr>
                  <a:spLocks noChangeArrowheads="1"/>
                </p:cNvSpPr>
                <p:nvPr/>
              </p:nvSpPr>
              <p:spPr bwMode="auto">
                <a:xfrm>
                  <a:off x="3901" y="382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39" name="Rectangle 71"/>
                <p:cNvSpPr>
                  <a:spLocks noChangeArrowheads="1"/>
                </p:cNvSpPr>
                <p:nvPr/>
              </p:nvSpPr>
              <p:spPr bwMode="auto">
                <a:xfrm>
                  <a:off x="3967" y="366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40" name="Line 72"/>
                <p:cNvSpPr>
                  <a:spLocks noChangeShapeType="1"/>
                </p:cNvSpPr>
                <p:nvPr/>
              </p:nvSpPr>
              <p:spPr bwMode="auto">
                <a:xfrm flipH="1">
                  <a:off x="4116" y="3857"/>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41" name="Group 73"/>
                <p:cNvGrpSpPr>
                  <a:grpSpLocks/>
                </p:cNvGrpSpPr>
                <p:nvPr/>
              </p:nvGrpSpPr>
              <p:grpSpPr bwMode="auto">
                <a:xfrm>
                  <a:off x="3891" y="3912"/>
                  <a:ext cx="334" cy="50"/>
                  <a:chOff x="3891" y="3912"/>
                  <a:chExt cx="334" cy="50"/>
                </a:xfrm>
              </p:grpSpPr>
              <p:sp>
                <p:nvSpPr>
                  <p:cNvPr id="842" name="Freeform 74"/>
                  <p:cNvSpPr>
                    <a:spLocks/>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3" name="Freeform 75"/>
                  <p:cNvSpPr>
                    <a:spLocks/>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4" name="Rectangle 76"/>
                  <p:cNvSpPr>
                    <a:spLocks noChangeArrowheads="1"/>
                  </p:cNvSpPr>
                  <p:nvPr/>
                </p:nvSpPr>
                <p:spPr bwMode="auto">
                  <a:xfrm>
                    <a:off x="3893" y="394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1" name="Group 77"/>
            <p:cNvGrpSpPr>
              <a:grpSpLocks/>
            </p:cNvGrpSpPr>
            <p:nvPr/>
          </p:nvGrpSpPr>
          <p:grpSpPr bwMode="auto">
            <a:xfrm>
              <a:off x="5013194" y="6065839"/>
              <a:ext cx="546894" cy="515937"/>
              <a:chOff x="4752" y="3605"/>
              <a:chExt cx="343" cy="353"/>
            </a:xfrm>
          </p:grpSpPr>
          <p:grpSp>
            <p:nvGrpSpPr>
              <p:cNvPr id="805" name="Group 78"/>
              <p:cNvGrpSpPr>
                <a:grpSpLocks/>
              </p:cNvGrpSpPr>
              <p:nvPr/>
            </p:nvGrpSpPr>
            <p:grpSpPr bwMode="auto">
              <a:xfrm>
                <a:off x="4760" y="3612"/>
                <a:ext cx="335" cy="346"/>
                <a:chOff x="4760" y="3612"/>
                <a:chExt cx="335" cy="346"/>
              </a:xfrm>
            </p:grpSpPr>
            <p:sp>
              <p:nvSpPr>
                <p:cNvPr id="819" name="Freeform 79"/>
                <p:cNvSpPr>
                  <a:spLocks/>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0" name="Freeform 80"/>
                <p:cNvSpPr>
                  <a:spLocks/>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1" name="Freeform 81"/>
                <p:cNvSpPr>
                  <a:spLocks/>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2" name="Freeform 82"/>
                <p:cNvSpPr>
                  <a:spLocks/>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3" name="Rectangle 83"/>
                <p:cNvSpPr>
                  <a:spLocks noChangeArrowheads="1"/>
                </p:cNvSpPr>
                <p:nvPr/>
              </p:nvSpPr>
              <p:spPr bwMode="auto">
                <a:xfrm>
                  <a:off x="4816" y="3635"/>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4" name="Rectangle 84"/>
                <p:cNvSpPr>
                  <a:spLocks noChangeArrowheads="1"/>
                </p:cNvSpPr>
                <p:nvPr/>
              </p:nvSpPr>
              <p:spPr bwMode="auto">
                <a:xfrm>
                  <a:off x="4770" y="3823"/>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5" name="Rectangle 85"/>
                <p:cNvSpPr>
                  <a:spLocks noChangeArrowheads="1"/>
                </p:cNvSpPr>
                <p:nvPr/>
              </p:nvSpPr>
              <p:spPr bwMode="auto">
                <a:xfrm>
                  <a:off x="4836" y="3656"/>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6" name="Line 86"/>
                <p:cNvSpPr>
                  <a:spLocks noChangeShapeType="1"/>
                </p:cNvSpPr>
                <p:nvPr/>
              </p:nvSpPr>
              <p:spPr bwMode="auto">
                <a:xfrm flipH="1">
                  <a:off x="4985" y="3852"/>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27" name="Group 87"/>
                <p:cNvGrpSpPr>
                  <a:grpSpLocks/>
                </p:cNvGrpSpPr>
                <p:nvPr/>
              </p:nvGrpSpPr>
              <p:grpSpPr bwMode="auto">
                <a:xfrm>
                  <a:off x="4760" y="3907"/>
                  <a:ext cx="335" cy="51"/>
                  <a:chOff x="4760" y="3907"/>
                  <a:chExt cx="335" cy="51"/>
                </a:xfrm>
              </p:grpSpPr>
              <p:sp>
                <p:nvSpPr>
                  <p:cNvPr id="828" name="Freeform 88"/>
                  <p:cNvSpPr>
                    <a:spLocks/>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9" name="Freeform 89"/>
                  <p:cNvSpPr>
                    <a:spLocks/>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0" name="Rectangle 90"/>
                  <p:cNvSpPr>
                    <a:spLocks noChangeArrowheads="1"/>
                  </p:cNvSpPr>
                  <p:nvPr/>
                </p:nvSpPr>
                <p:spPr bwMode="auto">
                  <a:xfrm>
                    <a:off x="4762" y="3943"/>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06" name="Group 91"/>
              <p:cNvGrpSpPr>
                <a:grpSpLocks/>
              </p:cNvGrpSpPr>
              <p:nvPr/>
            </p:nvGrpSpPr>
            <p:grpSpPr bwMode="auto">
              <a:xfrm>
                <a:off x="4752" y="3605"/>
                <a:ext cx="334" cy="347"/>
                <a:chOff x="4752" y="3605"/>
                <a:chExt cx="334" cy="347"/>
              </a:xfrm>
            </p:grpSpPr>
            <p:sp>
              <p:nvSpPr>
                <p:cNvPr id="807" name="Freeform 92"/>
                <p:cNvSpPr>
                  <a:spLocks/>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8" name="Freeform 93"/>
                <p:cNvSpPr>
                  <a:spLocks/>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9" name="Freeform 94"/>
                <p:cNvSpPr>
                  <a:spLocks/>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0" name="Freeform 95"/>
                <p:cNvSpPr>
                  <a:spLocks/>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1" name="Rectangle 96"/>
                <p:cNvSpPr>
                  <a:spLocks noChangeArrowheads="1"/>
                </p:cNvSpPr>
                <p:nvPr/>
              </p:nvSpPr>
              <p:spPr bwMode="auto">
                <a:xfrm>
                  <a:off x="4808" y="362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2" name="Rectangle 97"/>
                <p:cNvSpPr>
                  <a:spLocks noChangeArrowheads="1"/>
                </p:cNvSpPr>
                <p:nvPr/>
              </p:nvSpPr>
              <p:spPr bwMode="auto">
                <a:xfrm>
                  <a:off x="4762" y="381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3" name="Rectangle 98"/>
                <p:cNvSpPr>
                  <a:spLocks noChangeArrowheads="1"/>
                </p:cNvSpPr>
                <p:nvPr/>
              </p:nvSpPr>
              <p:spPr bwMode="auto">
                <a:xfrm>
                  <a:off x="4828" y="365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4" name="Line 99"/>
                <p:cNvSpPr>
                  <a:spLocks noChangeShapeType="1"/>
                </p:cNvSpPr>
                <p:nvPr/>
              </p:nvSpPr>
              <p:spPr bwMode="auto">
                <a:xfrm flipH="1">
                  <a:off x="4977" y="3846"/>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15" name="Group 100"/>
                <p:cNvGrpSpPr>
                  <a:grpSpLocks/>
                </p:cNvGrpSpPr>
                <p:nvPr/>
              </p:nvGrpSpPr>
              <p:grpSpPr bwMode="auto">
                <a:xfrm>
                  <a:off x="4752" y="3901"/>
                  <a:ext cx="334" cy="51"/>
                  <a:chOff x="4752" y="3901"/>
                  <a:chExt cx="334" cy="51"/>
                </a:xfrm>
              </p:grpSpPr>
              <p:sp>
                <p:nvSpPr>
                  <p:cNvPr id="816" name="Freeform 101"/>
                  <p:cNvSpPr>
                    <a:spLocks/>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7" name="Freeform 102"/>
                  <p:cNvSpPr>
                    <a:spLocks/>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8" name="Rectangle 103"/>
                  <p:cNvSpPr>
                    <a:spLocks noChangeArrowheads="1"/>
                  </p:cNvSpPr>
                  <p:nvPr/>
                </p:nvSpPr>
                <p:spPr bwMode="auto">
                  <a:xfrm>
                    <a:off x="4754" y="393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2" name="Group 104"/>
            <p:cNvGrpSpPr>
              <a:grpSpLocks/>
            </p:cNvGrpSpPr>
            <p:nvPr/>
          </p:nvGrpSpPr>
          <p:grpSpPr bwMode="auto">
            <a:xfrm>
              <a:off x="627725" y="2509839"/>
              <a:ext cx="546894" cy="517525"/>
              <a:chOff x="101" y="1539"/>
              <a:chExt cx="343" cy="352"/>
            </a:xfrm>
          </p:grpSpPr>
          <p:grpSp>
            <p:nvGrpSpPr>
              <p:cNvPr id="779" name="Group 105"/>
              <p:cNvGrpSpPr>
                <a:grpSpLocks/>
              </p:cNvGrpSpPr>
              <p:nvPr/>
            </p:nvGrpSpPr>
            <p:grpSpPr bwMode="auto">
              <a:xfrm>
                <a:off x="109" y="1545"/>
                <a:ext cx="335" cy="346"/>
                <a:chOff x="109" y="1545"/>
                <a:chExt cx="335" cy="346"/>
              </a:xfrm>
            </p:grpSpPr>
            <p:sp>
              <p:nvSpPr>
                <p:cNvPr id="793" name="Freeform 106"/>
                <p:cNvSpPr>
                  <a:spLocks/>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4" name="Freeform 107"/>
                <p:cNvSpPr>
                  <a:spLocks/>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5" name="Freeform 108"/>
                <p:cNvSpPr>
                  <a:spLocks/>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6" name="Freeform 109"/>
                <p:cNvSpPr>
                  <a:spLocks/>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7" name="Rectangle 110"/>
                <p:cNvSpPr>
                  <a:spLocks noChangeArrowheads="1"/>
                </p:cNvSpPr>
                <p:nvPr/>
              </p:nvSpPr>
              <p:spPr bwMode="auto">
                <a:xfrm>
                  <a:off x="165" y="1568"/>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98" name="Rectangle 111"/>
                <p:cNvSpPr>
                  <a:spLocks noChangeArrowheads="1"/>
                </p:cNvSpPr>
                <p:nvPr/>
              </p:nvSpPr>
              <p:spPr bwMode="auto">
                <a:xfrm>
                  <a:off x="120" y="1756"/>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99" name="Rectangle 112"/>
                <p:cNvSpPr>
                  <a:spLocks noChangeArrowheads="1"/>
                </p:cNvSpPr>
                <p:nvPr/>
              </p:nvSpPr>
              <p:spPr bwMode="auto">
                <a:xfrm>
                  <a:off x="186" y="1589"/>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00" name="Line 113"/>
                <p:cNvSpPr>
                  <a:spLocks noChangeShapeType="1"/>
                </p:cNvSpPr>
                <p:nvPr/>
              </p:nvSpPr>
              <p:spPr bwMode="auto">
                <a:xfrm flipH="1">
                  <a:off x="335" y="1786"/>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01" name="Group 114"/>
                <p:cNvGrpSpPr>
                  <a:grpSpLocks/>
                </p:cNvGrpSpPr>
                <p:nvPr/>
              </p:nvGrpSpPr>
              <p:grpSpPr bwMode="auto">
                <a:xfrm>
                  <a:off x="109" y="1841"/>
                  <a:ext cx="335" cy="50"/>
                  <a:chOff x="109" y="1841"/>
                  <a:chExt cx="335" cy="50"/>
                </a:xfrm>
              </p:grpSpPr>
              <p:sp>
                <p:nvSpPr>
                  <p:cNvPr id="802" name="Freeform 115"/>
                  <p:cNvSpPr>
                    <a:spLocks/>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3" name="Freeform 116"/>
                  <p:cNvSpPr>
                    <a:spLocks/>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4" name="Rectangle 117"/>
                  <p:cNvSpPr>
                    <a:spLocks noChangeArrowheads="1"/>
                  </p:cNvSpPr>
                  <p:nvPr/>
                </p:nvSpPr>
                <p:spPr bwMode="auto">
                  <a:xfrm>
                    <a:off x="112" y="1876"/>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80" name="Group 118"/>
              <p:cNvGrpSpPr>
                <a:grpSpLocks/>
              </p:cNvGrpSpPr>
              <p:nvPr/>
            </p:nvGrpSpPr>
            <p:grpSpPr bwMode="auto">
              <a:xfrm>
                <a:off x="101" y="1539"/>
                <a:ext cx="335" cy="346"/>
                <a:chOff x="101" y="1539"/>
                <a:chExt cx="335" cy="346"/>
              </a:xfrm>
            </p:grpSpPr>
            <p:sp>
              <p:nvSpPr>
                <p:cNvPr id="781" name="Freeform 119"/>
                <p:cNvSpPr>
                  <a:spLocks/>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2" name="Freeform 120"/>
                <p:cNvSpPr>
                  <a:spLocks/>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3" name="Freeform 121"/>
                <p:cNvSpPr>
                  <a:spLocks/>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4" name="Freeform 122"/>
                <p:cNvSpPr>
                  <a:spLocks/>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5" name="Rectangle 123"/>
                <p:cNvSpPr>
                  <a:spLocks noChangeArrowheads="1"/>
                </p:cNvSpPr>
                <p:nvPr/>
              </p:nvSpPr>
              <p:spPr bwMode="auto">
                <a:xfrm>
                  <a:off x="157" y="1562"/>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6" name="Rectangle 124"/>
                <p:cNvSpPr>
                  <a:spLocks noChangeArrowheads="1"/>
                </p:cNvSpPr>
                <p:nvPr/>
              </p:nvSpPr>
              <p:spPr bwMode="auto">
                <a:xfrm>
                  <a:off x="112" y="1750"/>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7" name="Rectangle 125"/>
                <p:cNvSpPr>
                  <a:spLocks noChangeArrowheads="1"/>
                </p:cNvSpPr>
                <p:nvPr/>
              </p:nvSpPr>
              <p:spPr bwMode="auto">
                <a:xfrm>
                  <a:off x="178" y="1583"/>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8" name="Line 126"/>
                <p:cNvSpPr>
                  <a:spLocks noChangeShapeType="1"/>
                </p:cNvSpPr>
                <p:nvPr/>
              </p:nvSpPr>
              <p:spPr bwMode="auto">
                <a:xfrm flipH="1">
                  <a:off x="326" y="1779"/>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89" name="Group 127"/>
                <p:cNvGrpSpPr>
                  <a:grpSpLocks/>
                </p:cNvGrpSpPr>
                <p:nvPr/>
              </p:nvGrpSpPr>
              <p:grpSpPr bwMode="auto">
                <a:xfrm>
                  <a:off x="101" y="1834"/>
                  <a:ext cx="335" cy="51"/>
                  <a:chOff x="101" y="1834"/>
                  <a:chExt cx="335" cy="51"/>
                </a:xfrm>
              </p:grpSpPr>
              <p:sp>
                <p:nvSpPr>
                  <p:cNvPr id="790" name="Freeform 128"/>
                  <p:cNvSpPr>
                    <a:spLocks/>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1" name="Freeform 129"/>
                  <p:cNvSpPr>
                    <a:spLocks/>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2" name="Rectangle 130"/>
                  <p:cNvSpPr>
                    <a:spLocks noChangeArrowheads="1"/>
                  </p:cNvSpPr>
                  <p:nvPr/>
                </p:nvSpPr>
                <p:spPr bwMode="auto">
                  <a:xfrm>
                    <a:off x="103" y="1870"/>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3" name="Group 131"/>
            <p:cNvGrpSpPr>
              <a:grpSpLocks/>
            </p:cNvGrpSpPr>
            <p:nvPr/>
          </p:nvGrpSpPr>
          <p:grpSpPr bwMode="auto">
            <a:xfrm>
              <a:off x="8838010" y="3657600"/>
              <a:ext cx="548613" cy="514350"/>
              <a:chOff x="5237" y="2322"/>
              <a:chExt cx="343" cy="352"/>
            </a:xfrm>
          </p:grpSpPr>
          <p:grpSp>
            <p:nvGrpSpPr>
              <p:cNvPr id="753" name="Group 132"/>
              <p:cNvGrpSpPr>
                <a:grpSpLocks/>
              </p:cNvGrpSpPr>
              <p:nvPr/>
            </p:nvGrpSpPr>
            <p:grpSpPr bwMode="auto">
              <a:xfrm>
                <a:off x="5245" y="2328"/>
                <a:ext cx="335" cy="346"/>
                <a:chOff x="5245" y="2328"/>
                <a:chExt cx="335" cy="346"/>
              </a:xfrm>
            </p:grpSpPr>
            <p:sp>
              <p:nvSpPr>
                <p:cNvPr id="767" name="Freeform 133"/>
                <p:cNvSpPr>
                  <a:spLocks/>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8" name="Freeform 134"/>
                <p:cNvSpPr>
                  <a:spLocks/>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9" name="Freeform 135"/>
                <p:cNvSpPr>
                  <a:spLocks/>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0" name="Freeform 136"/>
                <p:cNvSpPr>
                  <a:spLocks/>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1" name="Rectangle 137"/>
                <p:cNvSpPr>
                  <a:spLocks noChangeArrowheads="1"/>
                </p:cNvSpPr>
                <p:nvPr/>
              </p:nvSpPr>
              <p:spPr bwMode="auto">
                <a:xfrm>
                  <a:off x="5301" y="2351"/>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2" name="Rectangle 138"/>
                <p:cNvSpPr>
                  <a:spLocks noChangeArrowheads="1"/>
                </p:cNvSpPr>
                <p:nvPr/>
              </p:nvSpPr>
              <p:spPr bwMode="auto">
                <a:xfrm>
                  <a:off x="5256" y="2539"/>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3" name="Rectangle 139"/>
                <p:cNvSpPr>
                  <a:spLocks noChangeArrowheads="1"/>
                </p:cNvSpPr>
                <p:nvPr/>
              </p:nvSpPr>
              <p:spPr bwMode="auto">
                <a:xfrm>
                  <a:off x="5322" y="2373"/>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4" name="Line 140"/>
                <p:cNvSpPr>
                  <a:spLocks noChangeShapeType="1"/>
                </p:cNvSpPr>
                <p:nvPr/>
              </p:nvSpPr>
              <p:spPr bwMode="auto">
                <a:xfrm flipH="1">
                  <a:off x="5470" y="2569"/>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75" name="Group 141"/>
                <p:cNvGrpSpPr>
                  <a:grpSpLocks/>
                </p:cNvGrpSpPr>
                <p:nvPr/>
              </p:nvGrpSpPr>
              <p:grpSpPr bwMode="auto">
                <a:xfrm>
                  <a:off x="5245" y="2624"/>
                  <a:ext cx="335" cy="50"/>
                  <a:chOff x="5245" y="2624"/>
                  <a:chExt cx="335" cy="50"/>
                </a:xfrm>
              </p:grpSpPr>
              <p:sp>
                <p:nvSpPr>
                  <p:cNvPr id="776" name="Freeform 142"/>
                  <p:cNvSpPr>
                    <a:spLocks/>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7" name="Freeform 143"/>
                  <p:cNvSpPr>
                    <a:spLocks/>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8" name="Rectangle 144"/>
                  <p:cNvSpPr>
                    <a:spLocks noChangeArrowheads="1"/>
                  </p:cNvSpPr>
                  <p:nvPr/>
                </p:nvSpPr>
                <p:spPr bwMode="auto">
                  <a:xfrm>
                    <a:off x="5247" y="2660"/>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54" name="Group 145"/>
              <p:cNvGrpSpPr>
                <a:grpSpLocks/>
              </p:cNvGrpSpPr>
              <p:nvPr/>
            </p:nvGrpSpPr>
            <p:grpSpPr bwMode="auto">
              <a:xfrm>
                <a:off x="5237" y="2322"/>
                <a:ext cx="335" cy="346"/>
                <a:chOff x="5237" y="2322"/>
                <a:chExt cx="335" cy="346"/>
              </a:xfrm>
            </p:grpSpPr>
            <p:sp>
              <p:nvSpPr>
                <p:cNvPr id="755" name="Freeform 146"/>
                <p:cNvSpPr>
                  <a:spLocks/>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6" name="Freeform 147"/>
                <p:cNvSpPr>
                  <a:spLocks/>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7" name="Freeform 148"/>
                <p:cNvSpPr>
                  <a:spLocks/>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8" name="Freeform 149"/>
                <p:cNvSpPr>
                  <a:spLocks/>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9" name="Rectangle 150"/>
                <p:cNvSpPr>
                  <a:spLocks noChangeArrowheads="1"/>
                </p:cNvSpPr>
                <p:nvPr/>
              </p:nvSpPr>
              <p:spPr bwMode="auto">
                <a:xfrm>
                  <a:off x="5293" y="2345"/>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0" name="Rectangle 151"/>
                <p:cNvSpPr>
                  <a:spLocks noChangeArrowheads="1"/>
                </p:cNvSpPr>
                <p:nvPr/>
              </p:nvSpPr>
              <p:spPr bwMode="auto">
                <a:xfrm>
                  <a:off x="5247" y="2533"/>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1" name="Rectangle 152"/>
                <p:cNvSpPr>
                  <a:spLocks noChangeArrowheads="1"/>
                </p:cNvSpPr>
                <p:nvPr/>
              </p:nvSpPr>
              <p:spPr bwMode="auto">
                <a:xfrm>
                  <a:off x="5313" y="2366"/>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2" name="Line 153"/>
                <p:cNvSpPr>
                  <a:spLocks noChangeShapeType="1"/>
                </p:cNvSpPr>
                <p:nvPr/>
              </p:nvSpPr>
              <p:spPr bwMode="auto">
                <a:xfrm flipH="1">
                  <a:off x="5462" y="2563"/>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63" name="Group 154"/>
                <p:cNvGrpSpPr>
                  <a:grpSpLocks/>
                </p:cNvGrpSpPr>
                <p:nvPr/>
              </p:nvGrpSpPr>
              <p:grpSpPr bwMode="auto">
                <a:xfrm>
                  <a:off x="5237" y="2617"/>
                  <a:ext cx="335" cy="51"/>
                  <a:chOff x="5237" y="2617"/>
                  <a:chExt cx="335" cy="51"/>
                </a:xfrm>
              </p:grpSpPr>
              <p:sp>
                <p:nvSpPr>
                  <p:cNvPr id="764" name="Freeform 155"/>
                  <p:cNvSpPr>
                    <a:spLocks/>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5" name="Freeform 156"/>
                  <p:cNvSpPr>
                    <a:spLocks/>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6" name="Rectangle 157"/>
                  <p:cNvSpPr>
                    <a:spLocks noChangeArrowheads="1"/>
                  </p:cNvSpPr>
                  <p:nvPr/>
                </p:nvSpPr>
                <p:spPr bwMode="auto">
                  <a:xfrm>
                    <a:off x="5239" y="2653"/>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4" name="Group 158"/>
            <p:cNvGrpSpPr>
              <a:grpSpLocks/>
            </p:cNvGrpSpPr>
            <p:nvPr/>
          </p:nvGrpSpPr>
          <p:grpSpPr bwMode="auto">
            <a:xfrm>
              <a:off x="8838010" y="2581275"/>
              <a:ext cx="548613" cy="515938"/>
              <a:chOff x="5237" y="1587"/>
              <a:chExt cx="343" cy="353"/>
            </a:xfrm>
          </p:grpSpPr>
          <p:grpSp>
            <p:nvGrpSpPr>
              <p:cNvPr id="727" name="Group 159"/>
              <p:cNvGrpSpPr>
                <a:grpSpLocks/>
              </p:cNvGrpSpPr>
              <p:nvPr/>
            </p:nvGrpSpPr>
            <p:grpSpPr bwMode="auto">
              <a:xfrm>
                <a:off x="5245" y="1594"/>
                <a:ext cx="335" cy="346"/>
                <a:chOff x="5245" y="1594"/>
                <a:chExt cx="335" cy="346"/>
              </a:xfrm>
            </p:grpSpPr>
            <p:sp>
              <p:nvSpPr>
                <p:cNvPr id="741" name="Freeform 160"/>
                <p:cNvSpPr>
                  <a:spLocks/>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2" name="Freeform 161"/>
                <p:cNvSpPr>
                  <a:spLocks/>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3" name="Freeform 162"/>
                <p:cNvSpPr>
                  <a:spLocks/>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4" name="Freeform 163"/>
                <p:cNvSpPr>
                  <a:spLocks/>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5" name="Rectangle 164"/>
                <p:cNvSpPr>
                  <a:spLocks noChangeArrowheads="1"/>
                </p:cNvSpPr>
                <p:nvPr/>
              </p:nvSpPr>
              <p:spPr bwMode="auto">
                <a:xfrm>
                  <a:off x="5301" y="1617"/>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6" name="Rectangle 165"/>
                <p:cNvSpPr>
                  <a:spLocks noChangeArrowheads="1"/>
                </p:cNvSpPr>
                <p:nvPr/>
              </p:nvSpPr>
              <p:spPr bwMode="auto">
                <a:xfrm>
                  <a:off x="5256" y="1805"/>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7" name="Rectangle 166"/>
                <p:cNvSpPr>
                  <a:spLocks noChangeArrowheads="1"/>
                </p:cNvSpPr>
                <p:nvPr/>
              </p:nvSpPr>
              <p:spPr bwMode="auto">
                <a:xfrm>
                  <a:off x="5322" y="1638"/>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8" name="Line 167"/>
                <p:cNvSpPr>
                  <a:spLocks noChangeShapeType="1"/>
                </p:cNvSpPr>
                <p:nvPr/>
              </p:nvSpPr>
              <p:spPr bwMode="auto">
                <a:xfrm flipH="1">
                  <a:off x="5470" y="1834"/>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49" name="Group 168"/>
                <p:cNvGrpSpPr>
                  <a:grpSpLocks/>
                </p:cNvGrpSpPr>
                <p:nvPr/>
              </p:nvGrpSpPr>
              <p:grpSpPr bwMode="auto">
                <a:xfrm>
                  <a:off x="5245" y="1889"/>
                  <a:ext cx="335" cy="51"/>
                  <a:chOff x="5245" y="1889"/>
                  <a:chExt cx="335" cy="51"/>
                </a:xfrm>
              </p:grpSpPr>
              <p:sp>
                <p:nvSpPr>
                  <p:cNvPr id="750" name="Freeform 169"/>
                  <p:cNvSpPr>
                    <a:spLocks/>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1" name="Freeform 170"/>
                  <p:cNvSpPr>
                    <a:spLocks/>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2" name="Rectangle 171"/>
                  <p:cNvSpPr>
                    <a:spLocks noChangeArrowheads="1"/>
                  </p:cNvSpPr>
                  <p:nvPr/>
                </p:nvSpPr>
                <p:spPr bwMode="auto">
                  <a:xfrm>
                    <a:off x="5247" y="1925"/>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28" name="Group 172"/>
              <p:cNvGrpSpPr>
                <a:grpSpLocks/>
              </p:cNvGrpSpPr>
              <p:nvPr/>
            </p:nvGrpSpPr>
            <p:grpSpPr bwMode="auto">
              <a:xfrm>
                <a:off x="5237" y="1587"/>
                <a:ext cx="335" cy="346"/>
                <a:chOff x="5237" y="1587"/>
                <a:chExt cx="335" cy="346"/>
              </a:xfrm>
            </p:grpSpPr>
            <p:sp>
              <p:nvSpPr>
                <p:cNvPr id="729" name="Freeform 173"/>
                <p:cNvSpPr>
                  <a:spLocks/>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0" name="Freeform 174"/>
                <p:cNvSpPr>
                  <a:spLocks/>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1" name="Freeform 175"/>
                <p:cNvSpPr>
                  <a:spLocks/>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2" name="Freeform 176"/>
                <p:cNvSpPr>
                  <a:spLocks/>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3" name="Rectangle 177"/>
                <p:cNvSpPr>
                  <a:spLocks noChangeArrowheads="1"/>
                </p:cNvSpPr>
                <p:nvPr/>
              </p:nvSpPr>
              <p:spPr bwMode="auto">
                <a:xfrm>
                  <a:off x="5293" y="1610"/>
                  <a:ext cx="223" cy="17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4" name="Rectangle 178"/>
                <p:cNvSpPr>
                  <a:spLocks noChangeArrowheads="1"/>
                </p:cNvSpPr>
                <p:nvPr/>
              </p:nvSpPr>
              <p:spPr bwMode="auto">
                <a:xfrm>
                  <a:off x="5247" y="1798"/>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5" name="Rectangle 179"/>
                <p:cNvSpPr>
                  <a:spLocks noChangeArrowheads="1"/>
                </p:cNvSpPr>
                <p:nvPr/>
              </p:nvSpPr>
              <p:spPr bwMode="auto">
                <a:xfrm>
                  <a:off x="5313" y="1632"/>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6" name="Line 180"/>
                <p:cNvSpPr>
                  <a:spLocks noChangeShapeType="1"/>
                </p:cNvSpPr>
                <p:nvPr/>
              </p:nvSpPr>
              <p:spPr bwMode="auto">
                <a:xfrm flipH="1">
                  <a:off x="5462" y="1828"/>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37" name="Group 181"/>
                <p:cNvGrpSpPr>
                  <a:grpSpLocks/>
                </p:cNvGrpSpPr>
                <p:nvPr/>
              </p:nvGrpSpPr>
              <p:grpSpPr bwMode="auto">
                <a:xfrm>
                  <a:off x="5237" y="1883"/>
                  <a:ext cx="335" cy="50"/>
                  <a:chOff x="5237" y="1883"/>
                  <a:chExt cx="335" cy="50"/>
                </a:xfrm>
              </p:grpSpPr>
              <p:sp>
                <p:nvSpPr>
                  <p:cNvPr id="738" name="Freeform 182"/>
                  <p:cNvSpPr>
                    <a:spLocks/>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9" name="Freeform 183"/>
                  <p:cNvSpPr>
                    <a:spLocks/>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0" name="Rectangle 184"/>
                  <p:cNvSpPr>
                    <a:spLocks noChangeArrowheads="1"/>
                  </p:cNvSpPr>
                  <p:nvPr/>
                </p:nvSpPr>
                <p:spPr bwMode="auto">
                  <a:xfrm>
                    <a:off x="5239" y="1919"/>
                    <a:ext cx="331" cy="14"/>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475" name="Rectangle 185"/>
            <p:cNvSpPr>
              <a:spLocks noChangeArrowheads="1"/>
            </p:cNvSpPr>
            <p:nvPr/>
          </p:nvSpPr>
          <p:spPr bwMode="auto">
            <a:xfrm>
              <a:off x="2058592" y="1920875"/>
              <a:ext cx="97340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76" name="Rectangle 186"/>
            <p:cNvSpPr>
              <a:spLocks noChangeArrowheads="1"/>
            </p:cNvSpPr>
            <p:nvPr/>
          </p:nvSpPr>
          <p:spPr bwMode="auto">
            <a:xfrm>
              <a:off x="2392534" y="2218457"/>
              <a:ext cx="1258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222.1.1.</a:t>
              </a:r>
            </a:p>
          </p:txBody>
        </p:sp>
        <p:sp>
          <p:nvSpPr>
            <p:cNvPr id="477" name="Rectangle 187"/>
            <p:cNvSpPr>
              <a:spLocks noChangeArrowheads="1"/>
            </p:cNvSpPr>
            <p:nvPr/>
          </p:nvSpPr>
          <p:spPr bwMode="auto">
            <a:xfrm>
              <a:off x="3866092" y="1482726"/>
              <a:ext cx="109206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78" name="Rectangle 188"/>
            <p:cNvSpPr>
              <a:spLocks noChangeArrowheads="1"/>
            </p:cNvSpPr>
            <p:nvPr/>
          </p:nvSpPr>
          <p:spPr bwMode="auto">
            <a:xfrm>
              <a:off x="3774944" y="14398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222.1.1.1</a:t>
              </a:r>
            </a:p>
          </p:txBody>
        </p:sp>
        <p:sp>
          <p:nvSpPr>
            <p:cNvPr id="479" name="Rectangle 189"/>
            <p:cNvSpPr>
              <a:spLocks noChangeArrowheads="1"/>
            </p:cNvSpPr>
            <p:nvPr/>
          </p:nvSpPr>
          <p:spPr bwMode="auto">
            <a:xfrm>
              <a:off x="5539450" y="1482726"/>
              <a:ext cx="109034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0" name="Rectangle 190"/>
            <p:cNvSpPr>
              <a:spLocks noChangeArrowheads="1"/>
            </p:cNvSpPr>
            <p:nvPr/>
          </p:nvSpPr>
          <p:spPr bwMode="auto">
            <a:xfrm>
              <a:off x="5424224" y="14398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222.1.1.2</a:t>
              </a:r>
            </a:p>
          </p:txBody>
        </p:sp>
        <p:sp>
          <p:nvSpPr>
            <p:cNvPr id="481" name="Rectangle 191"/>
            <p:cNvSpPr>
              <a:spLocks noChangeArrowheads="1"/>
            </p:cNvSpPr>
            <p:nvPr/>
          </p:nvSpPr>
          <p:spPr bwMode="auto">
            <a:xfrm>
              <a:off x="7266121" y="1482726"/>
              <a:ext cx="109034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2" name="Rectangle 192"/>
            <p:cNvSpPr>
              <a:spLocks noChangeArrowheads="1"/>
            </p:cNvSpPr>
            <p:nvPr/>
          </p:nvSpPr>
          <p:spPr bwMode="auto">
            <a:xfrm>
              <a:off x="7101021" y="14128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222.1.1.3</a:t>
              </a:r>
            </a:p>
          </p:txBody>
        </p:sp>
        <p:sp>
          <p:nvSpPr>
            <p:cNvPr id="483" name="Rectangle 193"/>
            <p:cNvSpPr>
              <a:spLocks noChangeArrowheads="1"/>
            </p:cNvSpPr>
            <p:nvPr/>
          </p:nvSpPr>
          <p:spPr bwMode="auto">
            <a:xfrm>
              <a:off x="4516173" y="2138363"/>
              <a:ext cx="29237" cy="538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nvGrpSpPr>
            <p:cNvPr id="484" name="Group 194"/>
            <p:cNvGrpSpPr>
              <a:grpSpLocks/>
            </p:cNvGrpSpPr>
            <p:nvPr/>
          </p:nvGrpSpPr>
          <p:grpSpPr bwMode="auto">
            <a:xfrm>
              <a:off x="4141258" y="2630488"/>
              <a:ext cx="701675" cy="385762"/>
              <a:chOff x="2299" y="1622"/>
              <a:chExt cx="439" cy="262"/>
            </a:xfrm>
          </p:grpSpPr>
          <p:sp>
            <p:nvSpPr>
              <p:cNvPr id="702" name="Oval 195"/>
              <p:cNvSpPr>
                <a:spLocks noChangeArrowheads="1"/>
              </p:cNvSpPr>
              <p:nvPr/>
            </p:nvSpPr>
            <p:spPr bwMode="auto">
              <a:xfrm>
                <a:off x="2300" y="1731"/>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703" name="Rectangle 196"/>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04"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05" name="Oval 198"/>
              <p:cNvSpPr>
                <a:spLocks noChangeArrowheads="1"/>
              </p:cNvSpPr>
              <p:nvPr/>
            </p:nvSpPr>
            <p:spPr bwMode="auto">
              <a:xfrm>
                <a:off x="2300" y="1622"/>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706" name="Group 199"/>
              <p:cNvGrpSpPr>
                <a:grpSpLocks/>
              </p:cNvGrpSpPr>
              <p:nvPr/>
            </p:nvGrpSpPr>
            <p:grpSpPr bwMode="auto">
              <a:xfrm>
                <a:off x="2365" y="1640"/>
                <a:ext cx="304" cy="117"/>
                <a:chOff x="2365" y="1640"/>
                <a:chExt cx="304" cy="117"/>
              </a:xfrm>
            </p:grpSpPr>
            <p:grpSp>
              <p:nvGrpSpPr>
                <p:cNvPr id="709" name="Group 200"/>
                <p:cNvGrpSpPr>
                  <a:grpSpLocks/>
                </p:cNvGrpSpPr>
                <p:nvPr/>
              </p:nvGrpSpPr>
              <p:grpSpPr bwMode="auto">
                <a:xfrm>
                  <a:off x="2365" y="1640"/>
                  <a:ext cx="302" cy="115"/>
                  <a:chOff x="2365" y="1640"/>
                  <a:chExt cx="302" cy="115"/>
                </a:xfrm>
              </p:grpSpPr>
              <p:sp>
                <p:nvSpPr>
                  <p:cNvPr id="719" name="Freeform 201"/>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0" name="Freeform 202"/>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1" name="Freeform 203"/>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2" name="Freeform 204"/>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3" name="Freeform 205"/>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4" name="Freeform 206"/>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5" name="Freeform 207"/>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6" name="Freeform 208"/>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710" name="Group 209"/>
                <p:cNvGrpSpPr>
                  <a:grpSpLocks/>
                </p:cNvGrpSpPr>
                <p:nvPr/>
              </p:nvGrpSpPr>
              <p:grpSpPr bwMode="auto">
                <a:xfrm>
                  <a:off x="2368" y="1643"/>
                  <a:ext cx="301" cy="114"/>
                  <a:chOff x="2368" y="1643"/>
                  <a:chExt cx="301" cy="114"/>
                </a:xfrm>
              </p:grpSpPr>
              <p:sp>
                <p:nvSpPr>
                  <p:cNvPr id="711" name="Freeform 210"/>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2" name="Freeform 211"/>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3" name="Freeform 212"/>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4" name="Freeform 213"/>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5" name="Freeform 214"/>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6" name="Freeform 215"/>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7" name="Freeform 216"/>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8" name="Freeform 217"/>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707" name="Line 218"/>
              <p:cNvSpPr>
                <a:spLocks noChangeShapeType="1"/>
              </p:cNvSpPr>
              <p:nvPr/>
            </p:nvSpPr>
            <p:spPr bwMode="auto">
              <a:xfrm>
                <a:off x="2299"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708" name="Line 219"/>
              <p:cNvSpPr>
                <a:spLocks noChangeShapeType="1"/>
              </p:cNvSpPr>
              <p:nvPr/>
            </p:nvSpPr>
            <p:spPr bwMode="auto">
              <a:xfrm>
                <a:off x="2736"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sp>
          <p:nvSpPr>
            <p:cNvPr id="485" name="Rectangle 220"/>
            <p:cNvSpPr>
              <a:spLocks noChangeArrowheads="1"/>
            </p:cNvSpPr>
            <p:nvPr/>
          </p:nvSpPr>
          <p:spPr bwMode="auto">
            <a:xfrm>
              <a:off x="4634839" y="2371726"/>
              <a:ext cx="10937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6" name="Rectangle 221"/>
            <p:cNvSpPr>
              <a:spLocks noChangeArrowheads="1"/>
            </p:cNvSpPr>
            <p:nvPr/>
          </p:nvSpPr>
          <p:spPr bwMode="auto">
            <a:xfrm>
              <a:off x="4713950" y="2381250"/>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222.1.1.4</a:t>
              </a:r>
            </a:p>
          </p:txBody>
        </p:sp>
        <p:sp>
          <p:nvSpPr>
            <p:cNvPr id="487" name="Rectangle 222"/>
            <p:cNvSpPr>
              <a:spLocks noChangeArrowheads="1"/>
            </p:cNvSpPr>
            <p:nvPr/>
          </p:nvSpPr>
          <p:spPr bwMode="auto">
            <a:xfrm>
              <a:off x="3733668" y="2519364"/>
              <a:ext cx="447146"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8" name="Rectangle 223"/>
            <p:cNvSpPr>
              <a:spLocks noChangeArrowheads="1"/>
            </p:cNvSpPr>
            <p:nvPr/>
          </p:nvSpPr>
          <p:spPr bwMode="auto">
            <a:xfrm>
              <a:off x="3845455" y="2509838"/>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1</a:t>
              </a:r>
            </a:p>
          </p:txBody>
        </p:sp>
        <p:sp>
          <p:nvSpPr>
            <p:cNvPr id="489" name="Oval 224"/>
            <p:cNvSpPr>
              <a:spLocks noChangeArrowheads="1"/>
            </p:cNvSpPr>
            <p:nvPr/>
          </p:nvSpPr>
          <p:spPr bwMode="auto">
            <a:xfrm>
              <a:off x="4473179" y="2422526"/>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0" name="Rectangle 225"/>
            <p:cNvSpPr>
              <a:spLocks noChangeArrowheads="1"/>
            </p:cNvSpPr>
            <p:nvPr/>
          </p:nvSpPr>
          <p:spPr bwMode="auto">
            <a:xfrm>
              <a:off x="2139422" y="1616075"/>
              <a:ext cx="78078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1" name="Oval 226"/>
            <p:cNvSpPr>
              <a:spLocks noChangeArrowheads="1"/>
            </p:cNvSpPr>
            <p:nvPr/>
          </p:nvSpPr>
          <p:spPr bwMode="auto">
            <a:xfrm>
              <a:off x="8435579" y="4067176"/>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2" name="Oval 227"/>
            <p:cNvSpPr>
              <a:spLocks noChangeArrowheads="1"/>
            </p:cNvSpPr>
            <p:nvPr/>
          </p:nvSpPr>
          <p:spPr bwMode="auto">
            <a:xfrm>
              <a:off x="8440738" y="2960689"/>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3" name="Rectangle 228"/>
            <p:cNvSpPr>
              <a:spLocks noChangeArrowheads="1"/>
            </p:cNvSpPr>
            <p:nvPr/>
          </p:nvSpPr>
          <p:spPr bwMode="auto">
            <a:xfrm>
              <a:off x="6867128" y="3686176"/>
              <a:ext cx="109378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4" name="Rectangle 229"/>
            <p:cNvSpPr>
              <a:spLocks noChangeArrowheads="1"/>
            </p:cNvSpPr>
            <p:nvPr/>
          </p:nvSpPr>
          <p:spPr bwMode="auto">
            <a:xfrm>
              <a:off x="6278960" y="4202114"/>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222.1.2.5</a:t>
              </a:r>
            </a:p>
          </p:txBody>
        </p:sp>
        <p:sp>
          <p:nvSpPr>
            <p:cNvPr id="495" name="Rectangle 230"/>
            <p:cNvSpPr>
              <a:spLocks noChangeArrowheads="1"/>
            </p:cNvSpPr>
            <p:nvPr/>
          </p:nvSpPr>
          <p:spPr bwMode="auto">
            <a:xfrm>
              <a:off x="8540486" y="4197350"/>
              <a:ext cx="109206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6" name="Rectangle 231"/>
            <p:cNvSpPr>
              <a:spLocks noChangeArrowheads="1"/>
            </p:cNvSpPr>
            <p:nvPr/>
          </p:nvSpPr>
          <p:spPr bwMode="auto">
            <a:xfrm>
              <a:off x="8640233" y="4257676"/>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222.1.2.2</a:t>
              </a:r>
            </a:p>
          </p:txBody>
        </p:sp>
        <p:sp>
          <p:nvSpPr>
            <p:cNvPr id="497" name="Rectangle 232"/>
            <p:cNvSpPr>
              <a:spLocks noChangeArrowheads="1"/>
            </p:cNvSpPr>
            <p:nvPr/>
          </p:nvSpPr>
          <p:spPr bwMode="auto">
            <a:xfrm>
              <a:off x="8540486" y="3086100"/>
              <a:ext cx="109206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8" name="Rectangle 233"/>
            <p:cNvSpPr>
              <a:spLocks noChangeArrowheads="1"/>
            </p:cNvSpPr>
            <p:nvPr/>
          </p:nvSpPr>
          <p:spPr bwMode="auto">
            <a:xfrm>
              <a:off x="8640233" y="314801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222.1.2.1</a:t>
              </a:r>
            </a:p>
          </p:txBody>
        </p:sp>
        <p:sp>
          <p:nvSpPr>
            <p:cNvPr id="499" name="Rectangle 235"/>
            <p:cNvSpPr>
              <a:spLocks noChangeArrowheads="1"/>
            </p:cNvSpPr>
            <p:nvPr/>
          </p:nvSpPr>
          <p:spPr bwMode="auto">
            <a:xfrm>
              <a:off x="5415625" y="57181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222.1.2.3</a:t>
              </a:r>
            </a:p>
          </p:txBody>
        </p:sp>
        <p:sp>
          <p:nvSpPr>
            <p:cNvPr id="500" name="Rectangle 236"/>
            <p:cNvSpPr>
              <a:spLocks noChangeArrowheads="1"/>
            </p:cNvSpPr>
            <p:nvPr/>
          </p:nvSpPr>
          <p:spPr bwMode="auto">
            <a:xfrm>
              <a:off x="3976159" y="5605464"/>
              <a:ext cx="109206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01" name="Rectangle 237"/>
            <p:cNvSpPr>
              <a:spLocks noChangeArrowheads="1"/>
            </p:cNvSpPr>
            <p:nvPr/>
          </p:nvSpPr>
          <p:spPr bwMode="auto">
            <a:xfrm>
              <a:off x="4016896" y="57181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222.1.2.4</a:t>
              </a:r>
            </a:p>
          </p:txBody>
        </p:sp>
        <p:sp>
          <p:nvSpPr>
            <p:cNvPr id="502" name="Oval 238"/>
            <p:cNvSpPr>
              <a:spLocks noChangeArrowheads="1"/>
            </p:cNvSpPr>
            <p:nvPr/>
          </p:nvSpPr>
          <p:spPr bwMode="auto">
            <a:xfrm>
              <a:off x="5238486" y="5634038"/>
              <a:ext cx="99748" cy="93662"/>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03" name="Rectangle 239"/>
            <p:cNvSpPr>
              <a:spLocks noChangeArrowheads="1"/>
            </p:cNvSpPr>
            <p:nvPr/>
          </p:nvSpPr>
          <p:spPr bwMode="auto">
            <a:xfrm>
              <a:off x="7386505" y="2955926"/>
              <a:ext cx="9699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04" name="Rectangle 240"/>
            <p:cNvSpPr>
              <a:spLocks noChangeArrowheads="1"/>
            </p:cNvSpPr>
            <p:nvPr/>
          </p:nvSpPr>
          <p:spPr bwMode="auto">
            <a:xfrm>
              <a:off x="7185248" y="3589338"/>
              <a:ext cx="12060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222.1.2.</a:t>
              </a:r>
            </a:p>
          </p:txBody>
        </p:sp>
        <p:sp>
          <p:nvSpPr>
            <p:cNvPr id="505" name="Rectangle 241"/>
            <p:cNvSpPr>
              <a:spLocks noChangeArrowheads="1"/>
            </p:cNvSpPr>
            <p:nvPr/>
          </p:nvSpPr>
          <p:spPr bwMode="auto">
            <a:xfrm>
              <a:off x="7463897" y="2663826"/>
              <a:ext cx="78078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nvGrpSpPr>
            <p:cNvPr id="506" name="Group 242"/>
            <p:cNvGrpSpPr>
              <a:grpSpLocks/>
            </p:cNvGrpSpPr>
            <p:nvPr/>
          </p:nvGrpSpPr>
          <p:grpSpPr bwMode="auto">
            <a:xfrm>
              <a:off x="2407709" y="4386264"/>
              <a:ext cx="703395" cy="384175"/>
              <a:chOff x="1304" y="2569"/>
              <a:chExt cx="439" cy="262"/>
            </a:xfrm>
          </p:grpSpPr>
          <p:sp>
            <p:nvSpPr>
              <p:cNvPr id="677" name="Oval 243"/>
              <p:cNvSpPr>
                <a:spLocks noChangeArrowheads="1"/>
              </p:cNvSpPr>
              <p:nvPr/>
            </p:nvSpPr>
            <p:spPr bwMode="auto">
              <a:xfrm>
                <a:off x="1305" y="2678"/>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678" name="Rectangle 244"/>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79"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80" name="Oval 246"/>
              <p:cNvSpPr>
                <a:spLocks noChangeArrowheads="1"/>
              </p:cNvSpPr>
              <p:nvPr/>
            </p:nvSpPr>
            <p:spPr bwMode="auto">
              <a:xfrm>
                <a:off x="1305" y="2569"/>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681" name="Group 247"/>
              <p:cNvGrpSpPr>
                <a:grpSpLocks/>
              </p:cNvGrpSpPr>
              <p:nvPr/>
            </p:nvGrpSpPr>
            <p:grpSpPr bwMode="auto">
              <a:xfrm>
                <a:off x="1371" y="2587"/>
                <a:ext cx="304" cy="117"/>
                <a:chOff x="1371" y="2587"/>
                <a:chExt cx="304" cy="117"/>
              </a:xfrm>
            </p:grpSpPr>
            <p:grpSp>
              <p:nvGrpSpPr>
                <p:cNvPr id="684" name="Group 248"/>
                <p:cNvGrpSpPr>
                  <a:grpSpLocks/>
                </p:cNvGrpSpPr>
                <p:nvPr/>
              </p:nvGrpSpPr>
              <p:grpSpPr bwMode="auto">
                <a:xfrm>
                  <a:off x="1371" y="2587"/>
                  <a:ext cx="301" cy="115"/>
                  <a:chOff x="1371" y="2587"/>
                  <a:chExt cx="301" cy="115"/>
                </a:xfrm>
              </p:grpSpPr>
              <p:sp>
                <p:nvSpPr>
                  <p:cNvPr id="694" name="Freeform 249"/>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5" name="Freeform 250"/>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6" name="Freeform 251"/>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7" name="Freeform 252"/>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8" name="Freeform 253"/>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9" name="Freeform 254"/>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00" name="Freeform 255"/>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01" name="Freeform 256"/>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685" name="Group 257"/>
                <p:cNvGrpSpPr>
                  <a:grpSpLocks/>
                </p:cNvGrpSpPr>
                <p:nvPr/>
              </p:nvGrpSpPr>
              <p:grpSpPr bwMode="auto">
                <a:xfrm>
                  <a:off x="1373" y="2590"/>
                  <a:ext cx="302" cy="114"/>
                  <a:chOff x="1373" y="2590"/>
                  <a:chExt cx="302" cy="114"/>
                </a:xfrm>
              </p:grpSpPr>
              <p:sp>
                <p:nvSpPr>
                  <p:cNvPr id="686" name="Freeform 258"/>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7" name="Freeform 259"/>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8" name="Freeform 260"/>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9" name="Freeform 261"/>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0" name="Freeform 262"/>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1" name="Freeform 263"/>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2" name="Freeform 264"/>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3" name="Freeform 265"/>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682" name="Line 266"/>
              <p:cNvSpPr>
                <a:spLocks noChangeShapeType="1"/>
              </p:cNvSpPr>
              <p:nvPr/>
            </p:nvSpPr>
            <p:spPr bwMode="auto">
              <a:xfrm>
                <a:off x="1304"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683" name="Line 267"/>
              <p:cNvSpPr>
                <a:spLocks noChangeShapeType="1"/>
              </p:cNvSpPr>
              <p:nvPr/>
            </p:nvSpPr>
            <p:spPr bwMode="auto">
              <a:xfrm>
                <a:off x="1741"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507" name="Group 268"/>
            <p:cNvGrpSpPr>
              <a:grpSpLocks/>
            </p:cNvGrpSpPr>
            <p:nvPr/>
          </p:nvGrpSpPr>
          <p:grpSpPr bwMode="auto">
            <a:xfrm>
              <a:off x="5553209" y="4386264"/>
              <a:ext cx="703394" cy="384175"/>
              <a:chOff x="3488" y="2569"/>
              <a:chExt cx="439" cy="262"/>
            </a:xfrm>
          </p:grpSpPr>
          <p:sp>
            <p:nvSpPr>
              <p:cNvPr id="652" name="Oval 269"/>
              <p:cNvSpPr>
                <a:spLocks noChangeArrowheads="1"/>
              </p:cNvSpPr>
              <p:nvPr/>
            </p:nvSpPr>
            <p:spPr bwMode="auto">
              <a:xfrm>
                <a:off x="3489" y="2678"/>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653" name="Rectangle 270"/>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54"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55" name="Oval 272"/>
              <p:cNvSpPr>
                <a:spLocks noChangeArrowheads="1"/>
              </p:cNvSpPr>
              <p:nvPr/>
            </p:nvSpPr>
            <p:spPr bwMode="auto">
              <a:xfrm>
                <a:off x="3489" y="2569"/>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656" name="Group 273"/>
              <p:cNvGrpSpPr>
                <a:grpSpLocks/>
              </p:cNvGrpSpPr>
              <p:nvPr/>
            </p:nvGrpSpPr>
            <p:grpSpPr bwMode="auto">
              <a:xfrm>
                <a:off x="3555" y="2587"/>
                <a:ext cx="304" cy="117"/>
                <a:chOff x="3555" y="2587"/>
                <a:chExt cx="304" cy="117"/>
              </a:xfrm>
            </p:grpSpPr>
            <p:grpSp>
              <p:nvGrpSpPr>
                <p:cNvPr id="659" name="Group 274"/>
                <p:cNvGrpSpPr>
                  <a:grpSpLocks/>
                </p:cNvGrpSpPr>
                <p:nvPr/>
              </p:nvGrpSpPr>
              <p:grpSpPr bwMode="auto">
                <a:xfrm>
                  <a:off x="3555" y="2587"/>
                  <a:ext cx="301" cy="115"/>
                  <a:chOff x="3555" y="2587"/>
                  <a:chExt cx="301" cy="115"/>
                </a:xfrm>
              </p:grpSpPr>
              <p:sp>
                <p:nvSpPr>
                  <p:cNvPr id="669" name="Freeform 275"/>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0" name="Freeform 276"/>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1" name="Freeform 277"/>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2" name="Freeform 278"/>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3" name="Freeform 279"/>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4" name="Freeform 280"/>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5" name="Freeform 281"/>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6" name="Freeform 282"/>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660" name="Group 283"/>
                <p:cNvGrpSpPr>
                  <a:grpSpLocks/>
                </p:cNvGrpSpPr>
                <p:nvPr/>
              </p:nvGrpSpPr>
              <p:grpSpPr bwMode="auto">
                <a:xfrm>
                  <a:off x="3557" y="2590"/>
                  <a:ext cx="302" cy="114"/>
                  <a:chOff x="3557" y="2590"/>
                  <a:chExt cx="302" cy="114"/>
                </a:xfrm>
              </p:grpSpPr>
              <p:sp>
                <p:nvSpPr>
                  <p:cNvPr id="661" name="Freeform 284"/>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2" name="Freeform 285"/>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3" name="Freeform 286"/>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4" name="Freeform 287"/>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5" name="Freeform 288"/>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6" name="Freeform 289"/>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7" name="Freeform 290"/>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8" name="Freeform 291"/>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657" name="Line 292"/>
              <p:cNvSpPr>
                <a:spLocks noChangeShapeType="1"/>
              </p:cNvSpPr>
              <p:nvPr/>
            </p:nvSpPr>
            <p:spPr bwMode="auto">
              <a:xfrm>
                <a:off x="3488"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658" name="Line 293"/>
              <p:cNvSpPr>
                <a:spLocks noChangeShapeType="1"/>
              </p:cNvSpPr>
              <p:nvPr/>
            </p:nvSpPr>
            <p:spPr bwMode="auto">
              <a:xfrm>
                <a:off x="3925"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sp>
          <p:nvSpPr>
            <p:cNvPr id="508" name="Oval 294"/>
            <p:cNvSpPr>
              <a:spLocks noChangeArrowheads="1"/>
            </p:cNvSpPr>
            <p:nvPr/>
          </p:nvSpPr>
          <p:spPr bwMode="auto">
            <a:xfrm>
              <a:off x="3444743" y="4589463"/>
              <a:ext cx="101467" cy="93662"/>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09" name="Oval 295"/>
            <p:cNvSpPr>
              <a:spLocks noChangeArrowheads="1"/>
            </p:cNvSpPr>
            <p:nvPr/>
          </p:nvSpPr>
          <p:spPr bwMode="auto">
            <a:xfrm>
              <a:off x="5248805" y="4583114"/>
              <a:ext cx="99748" cy="90487"/>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0" name="Oval 296"/>
            <p:cNvSpPr>
              <a:spLocks noChangeArrowheads="1"/>
            </p:cNvSpPr>
            <p:nvPr/>
          </p:nvSpPr>
          <p:spPr bwMode="auto">
            <a:xfrm>
              <a:off x="5694231" y="4227514"/>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1" name="Oval 297"/>
            <p:cNvSpPr>
              <a:spLocks noChangeArrowheads="1"/>
            </p:cNvSpPr>
            <p:nvPr/>
          </p:nvSpPr>
          <p:spPr bwMode="auto">
            <a:xfrm>
              <a:off x="4741466" y="3055939"/>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2" name="Oval 298"/>
            <p:cNvSpPr>
              <a:spLocks noChangeArrowheads="1"/>
            </p:cNvSpPr>
            <p:nvPr/>
          </p:nvSpPr>
          <p:spPr bwMode="auto">
            <a:xfrm>
              <a:off x="2944284" y="4114801"/>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3" name="Oval 299"/>
            <p:cNvSpPr>
              <a:spLocks noChangeArrowheads="1"/>
            </p:cNvSpPr>
            <p:nvPr/>
          </p:nvSpPr>
          <p:spPr bwMode="auto">
            <a:xfrm>
              <a:off x="4017433" y="3079750"/>
              <a:ext cx="98029" cy="90488"/>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4" name="Rectangle 300"/>
            <p:cNvSpPr>
              <a:spLocks noChangeArrowheads="1"/>
            </p:cNvSpPr>
            <p:nvPr/>
          </p:nvSpPr>
          <p:spPr bwMode="auto">
            <a:xfrm>
              <a:off x="4927203" y="2724151"/>
              <a:ext cx="10937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5" name="Rectangle 301"/>
            <p:cNvSpPr>
              <a:spLocks noChangeArrowheads="1"/>
            </p:cNvSpPr>
            <p:nvPr/>
          </p:nvSpPr>
          <p:spPr bwMode="auto">
            <a:xfrm>
              <a:off x="4951281" y="2886075"/>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222.1.6.1</a:t>
              </a:r>
            </a:p>
          </p:txBody>
        </p:sp>
        <p:sp>
          <p:nvSpPr>
            <p:cNvPr id="516" name="Rectangle 302"/>
            <p:cNvSpPr>
              <a:spLocks noChangeArrowheads="1"/>
            </p:cNvSpPr>
            <p:nvPr/>
          </p:nvSpPr>
          <p:spPr bwMode="auto">
            <a:xfrm>
              <a:off x="2856575" y="2868613"/>
              <a:ext cx="109034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7" name="Rectangle 303"/>
            <p:cNvSpPr>
              <a:spLocks noChangeArrowheads="1"/>
            </p:cNvSpPr>
            <p:nvPr/>
          </p:nvSpPr>
          <p:spPr bwMode="auto">
            <a:xfrm>
              <a:off x="2985559" y="2855913"/>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222.1.5.1</a:t>
              </a:r>
            </a:p>
          </p:txBody>
        </p:sp>
        <p:sp>
          <p:nvSpPr>
            <p:cNvPr id="518" name="Rectangle 304"/>
            <p:cNvSpPr>
              <a:spLocks noChangeArrowheads="1"/>
            </p:cNvSpPr>
            <p:nvPr/>
          </p:nvSpPr>
          <p:spPr bwMode="auto">
            <a:xfrm>
              <a:off x="2058591" y="3525838"/>
              <a:ext cx="10937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9" name="Rectangle 305"/>
            <p:cNvSpPr>
              <a:spLocks noChangeArrowheads="1"/>
            </p:cNvSpPr>
            <p:nvPr/>
          </p:nvSpPr>
          <p:spPr bwMode="auto">
            <a:xfrm>
              <a:off x="2022476" y="3776664"/>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0000CC"/>
                  </a:solidFill>
                  <a:latin typeface="+mn-lt"/>
                  <a:ea typeface="黑体" pitchFamily="2" charset="-122"/>
                </a:rPr>
                <a:t>222.1.5.2</a:t>
              </a:r>
            </a:p>
          </p:txBody>
        </p:sp>
        <p:sp>
          <p:nvSpPr>
            <p:cNvPr id="520" name="Rectangle 306"/>
            <p:cNvSpPr>
              <a:spLocks noChangeArrowheads="1"/>
            </p:cNvSpPr>
            <p:nvPr/>
          </p:nvSpPr>
          <p:spPr bwMode="auto">
            <a:xfrm>
              <a:off x="5671874" y="3394075"/>
              <a:ext cx="109206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1" name="Rectangle 307"/>
            <p:cNvSpPr>
              <a:spLocks noChangeArrowheads="1"/>
            </p:cNvSpPr>
            <p:nvPr/>
          </p:nvSpPr>
          <p:spPr bwMode="auto">
            <a:xfrm>
              <a:off x="5692511" y="3900488"/>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222.1.6.2</a:t>
              </a:r>
            </a:p>
          </p:txBody>
        </p:sp>
        <p:sp>
          <p:nvSpPr>
            <p:cNvPr id="522" name="Rectangle 308"/>
            <p:cNvSpPr>
              <a:spLocks noChangeArrowheads="1"/>
            </p:cNvSpPr>
            <p:nvPr/>
          </p:nvSpPr>
          <p:spPr bwMode="auto">
            <a:xfrm>
              <a:off x="5080264" y="4278313"/>
              <a:ext cx="10937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3" name="Rectangle 309"/>
            <p:cNvSpPr>
              <a:spLocks noChangeArrowheads="1"/>
            </p:cNvSpPr>
            <p:nvPr/>
          </p:nvSpPr>
          <p:spPr bwMode="auto">
            <a:xfrm>
              <a:off x="4922044" y="4730750"/>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222.1.4.1</a:t>
              </a:r>
            </a:p>
          </p:txBody>
        </p:sp>
        <p:sp>
          <p:nvSpPr>
            <p:cNvPr id="524" name="Rectangle 310"/>
            <p:cNvSpPr>
              <a:spLocks noChangeArrowheads="1"/>
            </p:cNvSpPr>
            <p:nvPr/>
          </p:nvSpPr>
          <p:spPr bwMode="auto">
            <a:xfrm>
              <a:off x="3155819" y="4278313"/>
              <a:ext cx="109034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5" name="Rectangle 311"/>
            <p:cNvSpPr>
              <a:spLocks noChangeArrowheads="1"/>
            </p:cNvSpPr>
            <p:nvPr/>
          </p:nvSpPr>
          <p:spPr bwMode="auto">
            <a:xfrm>
              <a:off x="3250407" y="4713289"/>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222.1.4.2</a:t>
              </a:r>
            </a:p>
          </p:txBody>
        </p:sp>
        <p:sp>
          <p:nvSpPr>
            <p:cNvPr id="526" name="Rectangle 312"/>
            <p:cNvSpPr>
              <a:spLocks noChangeArrowheads="1"/>
            </p:cNvSpPr>
            <p:nvPr/>
          </p:nvSpPr>
          <p:spPr bwMode="auto">
            <a:xfrm>
              <a:off x="412751" y="3013075"/>
              <a:ext cx="109206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7" name="Rectangle 313"/>
            <p:cNvSpPr>
              <a:spLocks noChangeArrowheads="1"/>
            </p:cNvSpPr>
            <p:nvPr/>
          </p:nvSpPr>
          <p:spPr bwMode="auto">
            <a:xfrm>
              <a:off x="268651" y="3074988"/>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222.1.3.3</a:t>
              </a:r>
            </a:p>
          </p:txBody>
        </p:sp>
        <p:sp>
          <p:nvSpPr>
            <p:cNvPr id="528" name="Rectangle 314"/>
            <p:cNvSpPr>
              <a:spLocks noChangeArrowheads="1"/>
            </p:cNvSpPr>
            <p:nvPr/>
          </p:nvSpPr>
          <p:spPr bwMode="auto">
            <a:xfrm>
              <a:off x="1582209" y="4341813"/>
              <a:ext cx="109206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9" name="Rectangle 315"/>
            <p:cNvSpPr>
              <a:spLocks noChangeArrowheads="1"/>
            </p:cNvSpPr>
            <p:nvPr/>
          </p:nvSpPr>
          <p:spPr bwMode="auto">
            <a:xfrm>
              <a:off x="1714634" y="4760913"/>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222.1.3.2</a:t>
              </a:r>
            </a:p>
          </p:txBody>
        </p:sp>
        <p:sp>
          <p:nvSpPr>
            <p:cNvPr id="530" name="Rectangle 316"/>
            <p:cNvSpPr>
              <a:spLocks noChangeArrowheads="1"/>
            </p:cNvSpPr>
            <p:nvPr/>
          </p:nvSpPr>
          <p:spPr bwMode="auto">
            <a:xfrm>
              <a:off x="412751" y="4121151"/>
              <a:ext cx="109206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1" name="Rectangle 317"/>
            <p:cNvSpPr>
              <a:spLocks noChangeArrowheads="1"/>
            </p:cNvSpPr>
            <p:nvPr/>
          </p:nvSpPr>
          <p:spPr bwMode="auto">
            <a:xfrm>
              <a:off x="268651" y="41830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222.1.3.1</a:t>
              </a:r>
            </a:p>
          </p:txBody>
        </p:sp>
        <p:sp>
          <p:nvSpPr>
            <p:cNvPr id="532" name="Oval 318"/>
            <p:cNvSpPr>
              <a:spLocks noChangeArrowheads="1"/>
            </p:cNvSpPr>
            <p:nvPr/>
          </p:nvSpPr>
          <p:spPr bwMode="auto">
            <a:xfrm>
              <a:off x="1427428" y="3998913"/>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3" name="Oval 319"/>
            <p:cNvSpPr>
              <a:spLocks noChangeArrowheads="1"/>
            </p:cNvSpPr>
            <p:nvPr/>
          </p:nvSpPr>
          <p:spPr bwMode="auto">
            <a:xfrm>
              <a:off x="1418829" y="2890839"/>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4" name="Oval 320"/>
            <p:cNvSpPr>
              <a:spLocks noChangeArrowheads="1"/>
            </p:cNvSpPr>
            <p:nvPr/>
          </p:nvSpPr>
          <p:spPr bwMode="auto">
            <a:xfrm>
              <a:off x="2178977" y="4537076"/>
              <a:ext cx="9974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5" name="Rectangle 321"/>
            <p:cNvSpPr>
              <a:spLocks noChangeArrowheads="1"/>
            </p:cNvSpPr>
            <p:nvPr/>
          </p:nvSpPr>
          <p:spPr bwMode="auto">
            <a:xfrm>
              <a:off x="2746508" y="4398963"/>
              <a:ext cx="44886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6" name="Rectangle 322"/>
            <p:cNvSpPr>
              <a:spLocks noChangeArrowheads="1"/>
            </p:cNvSpPr>
            <p:nvPr/>
          </p:nvSpPr>
          <p:spPr bwMode="auto">
            <a:xfrm>
              <a:off x="3092186" y="4176714"/>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3</a:t>
              </a:r>
            </a:p>
          </p:txBody>
        </p:sp>
        <p:sp>
          <p:nvSpPr>
            <p:cNvPr id="537" name="Rectangle 323"/>
            <p:cNvSpPr>
              <a:spLocks noChangeArrowheads="1"/>
            </p:cNvSpPr>
            <p:nvPr/>
          </p:nvSpPr>
          <p:spPr bwMode="auto">
            <a:xfrm>
              <a:off x="6289279" y="4340225"/>
              <a:ext cx="44886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8" name="Rectangle 324"/>
            <p:cNvSpPr>
              <a:spLocks noChangeArrowheads="1"/>
            </p:cNvSpPr>
            <p:nvPr/>
          </p:nvSpPr>
          <p:spPr bwMode="auto">
            <a:xfrm>
              <a:off x="5279760" y="4175125"/>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2</a:t>
              </a:r>
            </a:p>
          </p:txBody>
        </p:sp>
        <p:sp>
          <p:nvSpPr>
            <p:cNvPr id="539" name="Rectangle 325"/>
            <p:cNvSpPr>
              <a:spLocks noChangeArrowheads="1"/>
            </p:cNvSpPr>
            <p:nvPr/>
          </p:nvSpPr>
          <p:spPr bwMode="auto">
            <a:xfrm>
              <a:off x="1626924" y="3022601"/>
              <a:ext cx="97340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0" name="Rectangle 326"/>
            <p:cNvSpPr>
              <a:spLocks noChangeArrowheads="1"/>
            </p:cNvSpPr>
            <p:nvPr/>
          </p:nvSpPr>
          <p:spPr bwMode="auto">
            <a:xfrm>
              <a:off x="1712640" y="3005782"/>
              <a:ext cx="1258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222.1.3.</a:t>
              </a:r>
            </a:p>
          </p:txBody>
        </p:sp>
        <p:sp>
          <p:nvSpPr>
            <p:cNvPr id="541" name="Rectangle 327"/>
            <p:cNvSpPr>
              <a:spLocks noChangeArrowheads="1"/>
            </p:cNvSpPr>
            <p:nvPr/>
          </p:nvSpPr>
          <p:spPr bwMode="auto">
            <a:xfrm>
              <a:off x="1663039" y="2725739"/>
              <a:ext cx="777346"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2" name="Rectangle 328"/>
            <p:cNvSpPr>
              <a:spLocks noChangeArrowheads="1"/>
            </p:cNvSpPr>
            <p:nvPr/>
          </p:nvSpPr>
          <p:spPr bwMode="auto">
            <a:xfrm>
              <a:off x="1793242" y="2708920"/>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3</a:t>
              </a:r>
            </a:p>
          </p:txBody>
        </p:sp>
        <p:sp>
          <p:nvSpPr>
            <p:cNvPr id="543" name="Rectangle 329"/>
            <p:cNvSpPr>
              <a:spLocks noChangeArrowheads="1"/>
            </p:cNvSpPr>
            <p:nvPr/>
          </p:nvSpPr>
          <p:spPr bwMode="auto">
            <a:xfrm>
              <a:off x="4289161" y="3816350"/>
              <a:ext cx="45058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4" name="Rectangle 330"/>
            <p:cNvSpPr>
              <a:spLocks noChangeArrowheads="1"/>
            </p:cNvSpPr>
            <p:nvPr/>
          </p:nvSpPr>
          <p:spPr bwMode="auto">
            <a:xfrm>
              <a:off x="5326196" y="3086100"/>
              <a:ext cx="44886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5" name="Rectangle 331"/>
            <p:cNvSpPr>
              <a:spLocks noChangeArrowheads="1"/>
            </p:cNvSpPr>
            <p:nvPr/>
          </p:nvSpPr>
          <p:spPr bwMode="auto">
            <a:xfrm>
              <a:off x="5324475" y="3292476"/>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N</a:t>
              </a:r>
              <a:r>
                <a:rPr lang="en-US" altLang="zh-CN" sz="2000" b="1" baseline="-25000">
                  <a:solidFill>
                    <a:srgbClr val="C00000"/>
                  </a:solidFill>
                  <a:latin typeface="+mn-lt"/>
                  <a:ea typeface="黑体" pitchFamily="2" charset="-122"/>
                </a:rPr>
                <a:t>3</a:t>
              </a:r>
            </a:p>
          </p:txBody>
        </p:sp>
        <p:sp>
          <p:nvSpPr>
            <p:cNvPr id="546" name="Rectangle 332"/>
            <p:cNvSpPr>
              <a:spLocks noChangeArrowheads="1"/>
            </p:cNvSpPr>
            <p:nvPr/>
          </p:nvSpPr>
          <p:spPr bwMode="auto">
            <a:xfrm>
              <a:off x="3573727" y="3451225"/>
              <a:ext cx="447146"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7" name="Rectangle 333"/>
            <p:cNvSpPr>
              <a:spLocks noChangeArrowheads="1"/>
            </p:cNvSpPr>
            <p:nvPr/>
          </p:nvSpPr>
          <p:spPr bwMode="auto">
            <a:xfrm>
              <a:off x="3482579" y="3645024"/>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mn-lt"/>
                  <a:ea typeface="黑体" pitchFamily="2" charset="-122"/>
                </a:rPr>
                <a:t>N</a:t>
              </a:r>
              <a:r>
                <a:rPr lang="en-US" altLang="zh-CN" sz="2000" b="1" baseline="-25000" dirty="0">
                  <a:solidFill>
                    <a:srgbClr val="C00000"/>
                  </a:solidFill>
                  <a:latin typeface="+mn-lt"/>
                  <a:ea typeface="黑体" pitchFamily="2" charset="-122"/>
                </a:rPr>
                <a:t>2</a:t>
              </a:r>
            </a:p>
          </p:txBody>
        </p:sp>
        <p:sp>
          <p:nvSpPr>
            <p:cNvPr id="548" name="Rectangle 334"/>
            <p:cNvSpPr>
              <a:spLocks noChangeArrowheads="1"/>
            </p:cNvSpPr>
            <p:nvPr/>
          </p:nvSpPr>
          <p:spPr bwMode="auto">
            <a:xfrm>
              <a:off x="4151577" y="4222750"/>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222.1.4.</a:t>
              </a:r>
            </a:p>
          </p:txBody>
        </p:sp>
        <p:sp>
          <p:nvSpPr>
            <p:cNvPr id="549" name="Rectangle 335"/>
            <p:cNvSpPr>
              <a:spLocks noChangeArrowheads="1"/>
            </p:cNvSpPr>
            <p:nvPr/>
          </p:nvSpPr>
          <p:spPr bwMode="auto">
            <a:xfrm>
              <a:off x="3891890" y="3451225"/>
              <a:ext cx="97340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50" name="Rectangle 336"/>
            <p:cNvSpPr>
              <a:spLocks noChangeArrowheads="1"/>
            </p:cNvSpPr>
            <p:nvPr/>
          </p:nvSpPr>
          <p:spPr bwMode="auto">
            <a:xfrm>
              <a:off x="3843735" y="3645024"/>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mn-lt"/>
                  <a:ea typeface="黑体" pitchFamily="2" charset="-122"/>
                </a:rPr>
                <a:t>222.1.5.</a:t>
              </a:r>
            </a:p>
          </p:txBody>
        </p:sp>
        <p:sp>
          <p:nvSpPr>
            <p:cNvPr id="551" name="Rectangle 337"/>
            <p:cNvSpPr>
              <a:spLocks noChangeArrowheads="1"/>
            </p:cNvSpPr>
            <p:nvPr/>
          </p:nvSpPr>
          <p:spPr bwMode="auto">
            <a:xfrm>
              <a:off x="5644357" y="3101976"/>
              <a:ext cx="97340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52" name="Rectangle 338"/>
            <p:cNvSpPr>
              <a:spLocks noChangeArrowheads="1"/>
            </p:cNvSpPr>
            <p:nvPr/>
          </p:nvSpPr>
          <p:spPr bwMode="auto">
            <a:xfrm>
              <a:off x="5680472" y="3308350"/>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222.1.6.</a:t>
              </a:r>
            </a:p>
          </p:txBody>
        </p:sp>
        <p:sp>
          <p:nvSpPr>
            <p:cNvPr id="553" name="Line 339"/>
            <p:cNvSpPr>
              <a:spLocks noChangeShapeType="1"/>
            </p:cNvSpPr>
            <p:nvPr/>
          </p:nvSpPr>
          <p:spPr bwMode="auto">
            <a:xfrm>
              <a:off x="1638962" y="2590800"/>
              <a:ext cx="0" cy="21796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4" name="Rectangle 340"/>
            <p:cNvSpPr>
              <a:spLocks noChangeArrowheads="1"/>
            </p:cNvSpPr>
            <p:nvPr/>
          </p:nvSpPr>
          <p:spPr bwMode="auto">
            <a:xfrm>
              <a:off x="3790421" y="4206875"/>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N</a:t>
              </a:r>
              <a:r>
                <a:rPr lang="en-US" altLang="zh-CN" sz="2000" b="1" baseline="-25000">
                  <a:solidFill>
                    <a:srgbClr val="C00000"/>
                  </a:solidFill>
                  <a:latin typeface="+mn-lt"/>
                  <a:ea typeface="黑体" pitchFamily="2" charset="-122"/>
                </a:rPr>
                <a:t>1</a:t>
              </a:r>
            </a:p>
          </p:txBody>
        </p:sp>
        <p:pic>
          <p:nvPicPr>
            <p:cNvPr id="555" name="Picture 3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3052" y="4937126"/>
              <a:ext cx="62944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56" name="Line 342"/>
            <p:cNvSpPr>
              <a:spLocks noChangeShapeType="1"/>
            </p:cNvSpPr>
            <p:nvPr/>
          </p:nvSpPr>
          <p:spPr bwMode="auto">
            <a:xfrm>
              <a:off x="8316913" y="2662238"/>
              <a:ext cx="0" cy="26717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7" name="Line 343"/>
            <p:cNvSpPr>
              <a:spLocks noChangeShapeType="1"/>
            </p:cNvSpPr>
            <p:nvPr/>
          </p:nvSpPr>
          <p:spPr bwMode="auto">
            <a:xfrm rot="-5400000">
              <a:off x="4633119" y="4175919"/>
              <a:ext cx="0" cy="24558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8" name="Line 344"/>
            <p:cNvSpPr>
              <a:spLocks noChangeShapeType="1"/>
            </p:cNvSpPr>
            <p:nvPr/>
          </p:nvSpPr>
          <p:spPr bwMode="auto">
            <a:xfrm>
              <a:off x="6168894" y="4559300"/>
              <a:ext cx="214801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9" name="Oval 345"/>
            <p:cNvSpPr>
              <a:spLocks noChangeArrowheads="1"/>
            </p:cNvSpPr>
            <p:nvPr/>
          </p:nvSpPr>
          <p:spPr bwMode="auto">
            <a:xfrm>
              <a:off x="6399345" y="4489451"/>
              <a:ext cx="128984" cy="119063"/>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60" name="Rectangle 346"/>
            <p:cNvSpPr>
              <a:spLocks noChangeArrowheads="1"/>
            </p:cNvSpPr>
            <p:nvPr/>
          </p:nvSpPr>
          <p:spPr bwMode="auto">
            <a:xfrm>
              <a:off x="7306225" y="3292475"/>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2</a:t>
              </a:r>
            </a:p>
          </p:txBody>
        </p:sp>
        <p:sp>
          <p:nvSpPr>
            <p:cNvPr id="561" name="Rectangle 347"/>
            <p:cNvSpPr>
              <a:spLocks noChangeArrowheads="1"/>
            </p:cNvSpPr>
            <p:nvPr/>
          </p:nvSpPr>
          <p:spPr bwMode="auto">
            <a:xfrm>
              <a:off x="2521291" y="1916832"/>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1</a:t>
              </a:r>
            </a:p>
          </p:txBody>
        </p:sp>
        <p:sp>
          <p:nvSpPr>
            <p:cNvPr id="562" name="Line 348"/>
            <p:cNvSpPr>
              <a:spLocks noChangeShapeType="1"/>
            </p:cNvSpPr>
            <p:nvPr/>
          </p:nvSpPr>
          <p:spPr bwMode="auto">
            <a:xfrm rot="-5400000">
              <a:off x="5478397" y="-23217"/>
              <a:ext cx="0" cy="42977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3" name="Rectangle 349"/>
            <p:cNvSpPr>
              <a:spLocks noChangeArrowheads="1"/>
            </p:cNvSpPr>
            <p:nvPr/>
          </p:nvSpPr>
          <p:spPr bwMode="auto">
            <a:xfrm>
              <a:off x="1066271" y="5964238"/>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a:latin typeface="+mn-lt"/>
                  <a:ea typeface="黑体" pitchFamily="2" charset="-122"/>
                </a:rPr>
                <a:t>互联网</a:t>
              </a:r>
            </a:p>
          </p:txBody>
        </p:sp>
        <p:sp>
          <p:nvSpPr>
            <p:cNvPr id="564" name="Line 350"/>
            <p:cNvSpPr>
              <a:spLocks noChangeShapeType="1"/>
            </p:cNvSpPr>
            <p:nvPr/>
          </p:nvSpPr>
          <p:spPr bwMode="auto">
            <a:xfrm flipV="1">
              <a:off x="1487620" y="5541964"/>
              <a:ext cx="459184" cy="422275"/>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5" name="Line 351"/>
            <p:cNvSpPr>
              <a:spLocks noChangeShapeType="1"/>
            </p:cNvSpPr>
            <p:nvPr/>
          </p:nvSpPr>
          <p:spPr bwMode="auto">
            <a:xfrm>
              <a:off x="3659717" y="1347789"/>
              <a:ext cx="0" cy="7778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6" name="Oval 352"/>
            <p:cNvSpPr>
              <a:spLocks noChangeArrowheads="1"/>
            </p:cNvSpPr>
            <p:nvPr/>
          </p:nvSpPr>
          <p:spPr bwMode="auto">
            <a:xfrm>
              <a:off x="3599525" y="1730376"/>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567" name="Group 353"/>
            <p:cNvGrpSpPr>
              <a:grpSpLocks/>
            </p:cNvGrpSpPr>
            <p:nvPr/>
          </p:nvGrpSpPr>
          <p:grpSpPr bwMode="auto">
            <a:xfrm>
              <a:off x="3363913" y="898525"/>
              <a:ext cx="548614" cy="514350"/>
              <a:chOff x="1813" y="593"/>
              <a:chExt cx="343" cy="352"/>
            </a:xfrm>
          </p:grpSpPr>
          <p:grpSp>
            <p:nvGrpSpPr>
              <p:cNvPr id="626" name="Group 354"/>
              <p:cNvGrpSpPr>
                <a:grpSpLocks/>
              </p:cNvGrpSpPr>
              <p:nvPr/>
            </p:nvGrpSpPr>
            <p:grpSpPr bwMode="auto">
              <a:xfrm>
                <a:off x="1821" y="599"/>
                <a:ext cx="335" cy="346"/>
                <a:chOff x="1821" y="599"/>
                <a:chExt cx="335" cy="346"/>
              </a:xfrm>
            </p:grpSpPr>
            <p:sp>
              <p:nvSpPr>
                <p:cNvPr id="640" name="Freeform 355"/>
                <p:cNvSpPr>
                  <a:spLocks/>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1" name="Freeform 356"/>
                <p:cNvSpPr>
                  <a:spLocks/>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2" name="Freeform 357"/>
                <p:cNvSpPr>
                  <a:spLocks/>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3" name="Freeform 358"/>
                <p:cNvSpPr>
                  <a:spLocks/>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4" name="Rectangle 359"/>
                <p:cNvSpPr>
                  <a:spLocks noChangeArrowheads="1"/>
                </p:cNvSpPr>
                <p:nvPr/>
              </p:nvSpPr>
              <p:spPr bwMode="auto">
                <a:xfrm>
                  <a:off x="1877"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5" name="Rectangle 360"/>
                <p:cNvSpPr>
                  <a:spLocks noChangeArrowheads="1"/>
                </p:cNvSpPr>
                <p:nvPr/>
              </p:nvSpPr>
              <p:spPr bwMode="auto">
                <a:xfrm>
                  <a:off x="1832"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6" name="Rectangle 361"/>
                <p:cNvSpPr>
                  <a:spLocks noChangeArrowheads="1"/>
                </p:cNvSpPr>
                <p:nvPr/>
              </p:nvSpPr>
              <p:spPr bwMode="auto">
                <a:xfrm>
                  <a:off x="1898"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7" name="Line 362"/>
                <p:cNvSpPr>
                  <a:spLocks noChangeShapeType="1"/>
                </p:cNvSpPr>
                <p:nvPr/>
              </p:nvSpPr>
              <p:spPr bwMode="auto">
                <a:xfrm flipH="1">
                  <a:off x="2047"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48" name="Group 363"/>
                <p:cNvGrpSpPr>
                  <a:grpSpLocks/>
                </p:cNvGrpSpPr>
                <p:nvPr/>
              </p:nvGrpSpPr>
              <p:grpSpPr bwMode="auto">
                <a:xfrm>
                  <a:off x="1821" y="895"/>
                  <a:ext cx="335" cy="50"/>
                  <a:chOff x="1821" y="895"/>
                  <a:chExt cx="335" cy="50"/>
                </a:xfrm>
              </p:grpSpPr>
              <p:sp>
                <p:nvSpPr>
                  <p:cNvPr id="649" name="Freeform 364"/>
                  <p:cNvSpPr>
                    <a:spLocks/>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50" name="Freeform 365"/>
                  <p:cNvSpPr>
                    <a:spLocks/>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51" name="Rectangle 366"/>
                  <p:cNvSpPr>
                    <a:spLocks noChangeArrowheads="1"/>
                  </p:cNvSpPr>
                  <p:nvPr/>
                </p:nvSpPr>
                <p:spPr bwMode="auto">
                  <a:xfrm>
                    <a:off x="1823" y="931"/>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627" name="Group 367"/>
              <p:cNvGrpSpPr>
                <a:grpSpLocks/>
              </p:cNvGrpSpPr>
              <p:nvPr/>
            </p:nvGrpSpPr>
            <p:grpSpPr bwMode="auto">
              <a:xfrm>
                <a:off x="1813" y="593"/>
                <a:ext cx="335" cy="346"/>
                <a:chOff x="1813" y="593"/>
                <a:chExt cx="335" cy="346"/>
              </a:xfrm>
            </p:grpSpPr>
            <p:sp>
              <p:nvSpPr>
                <p:cNvPr id="628" name="Freeform 368"/>
                <p:cNvSpPr>
                  <a:spLocks/>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9" name="Freeform 369"/>
                <p:cNvSpPr>
                  <a:spLocks/>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0" name="Freeform 370"/>
                <p:cNvSpPr>
                  <a:spLocks/>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1" name="Freeform 371"/>
                <p:cNvSpPr>
                  <a:spLocks/>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2" name="Rectangle 372"/>
                <p:cNvSpPr>
                  <a:spLocks noChangeArrowheads="1"/>
                </p:cNvSpPr>
                <p:nvPr/>
              </p:nvSpPr>
              <p:spPr bwMode="auto">
                <a:xfrm>
                  <a:off x="1869"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3" name="Rectangle 373"/>
                <p:cNvSpPr>
                  <a:spLocks noChangeArrowheads="1"/>
                </p:cNvSpPr>
                <p:nvPr/>
              </p:nvSpPr>
              <p:spPr bwMode="auto">
                <a:xfrm>
                  <a:off x="1823"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4" name="Rectangle 374"/>
                <p:cNvSpPr>
                  <a:spLocks noChangeArrowheads="1"/>
                </p:cNvSpPr>
                <p:nvPr/>
              </p:nvSpPr>
              <p:spPr bwMode="auto">
                <a:xfrm>
                  <a:off x="1890" y="637"/>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5" name="Line 375"/>
                <p:cNvSpPr>
                  <a:spLocks noChangeShapeType="1"/>
                </p:cNvSpPr>
                <p:nvPr/>
              </p:nvSpPr>
              <p:spPr bwMode="auto">
                <a:xfrm flipH="1">
                  <a:off x="2038" y="834"/>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36" name="Group 376"/>
                <p:cNvGrpSpPr>
                  <a:grpSpLocks/>
                </p:cNvGrpSpPr>
                <p:nvPr/>
              </p:nvGrpSpPr>
              <p:grpSpPr bwMode="auto">
                <a:xfrm>
                  <a:off x="1813" y="888"/>
                  <a:ext cx="335" cy="51"/>
                  <a:chOff x="1813" y="888"/>
                  <a:chExt cx="335" cy="51"/>
                </a:xfrm>
              </p:grpSpPr>
              <p:sp>
                <p:nvSpPr>
                  <p:cNvPr id="637" name="Freeform 377"/>
                  <p:cNvSpPr>
                    <a:spLocks/>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8" name="Freeform 378"/>
                  <p:cNvSpPr>
                    <a:spLocks/>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9" name="Rectangle 379"/>
                  <p:cNvSpPr>
                    <a:spLocks noChangeArrowheads="1"/>
                  </p:cNvSpPr>
                  <p:nvPr/>
                </p:nvSpPr>
                <p:spPr bwMode="auto">
                  <a:xfrm>
                    <a:off x="1815"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568" name="Line 380"/>
            <p:cNvSpPr>
              <a:spLocks noChangeShapeType="1"/>
            </p:cNvSpPr>
            <p:nvPr/>
          </p:nvSpPr>
          <p:spPr bwMode="auto">
            <a:xfrm>
              <a:off x="7006431" y="1347789"/>
              <a:ext cx="0" cy="7778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9" name="Line 381"/>
            <p:cNvSpPr>
              <a:spLocks noChangeShapeType="1"/>
            </p:cNvSpPr>
            <p:nvPr/>
          </p:nvSpPr>
          <p:spPr bwMode="auto">
            <a:xfrm>
              <a:off x="5333075" y="1333501"/>
              <a:ext cx="0" cy="7794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70" name="Oval 382"/>
            <p:cNvSpPr>
              <a:spLocks noChangeArrowheads="1"/>
            </p:cNvSpPr>
            <p:nvPr/>
          </p:nvSpPr>
          <p:spPr bwMode="auto">
            <a:xfrm>
              <a:off x="5284921" y="1744664"/>
              <a:ext cx="9974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571" name="Group 383"/>
            <p:cNvGrpSpPr>
              <a:grpSpLocks/>
            </p:cNvGrpSpPr>
            <p:nvPr/>
          </p:nvGrpSpPr>
          <p:grpSpPr bwMode="auto">
            <a:xfrm>
              <a:off x="5051029" y="898525"/>
              <a:ext cx="548613" cy="514350"/>
              <a:chOff x="2868" y="593"/>
              <a:chExt cx="343" cy="352"/>
            </a:xfrm>
          </p:grpSpPr>
          <p:grpSp>
            <p:nvGrpSpPr>
              <p:cNvPr id="600" name="Group 384"/>
              <p:cNvGrpSpPr>
                <a:grpSpLocks/>
              </p:cNvGrpSpPr>
              <p:nvPr/>
            </p:nvGrpSpPr>
            <p:grpSpPr bwMode="auto">
              <a:xfrm>
                <a:off x="2877" y="599"/>
                <a:ext cx="334" cy="346"/>
                <a:chOff x="2877" y="599"/>
                <a:chExt cx="334" cy="346"/>
              </a:xfrm>
            </p:grpSpPr>
            <p:sp>
              <p:nvSpPr>
                <p:cNvPr id="614" name="Freeform 385"/>
                <p:cNvSpPr>
                  <a:spLocks/>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5" name="Freeform 386"/>
                <p:cNvSpPr>
                  <a:spLocks/>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6" name="Freeform 387"/>
                <p:cNvSpPr>
                  <a:spLocks/>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7" name="Freeform 388"/>
                <p:cNvSpPr>
                  <a:spLocks/>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8" name="Rectangle 389"/>
                <p:cNvSpPr>
                  <a:spLocks noChangeArrowheads="1"/>
                </p:cNvSpPr>
                <p:nvPr/>
              </p:nvSpPr>
              <p:spPr bwMode="auto">
                <a:xfrm>
                  <a:off x="2932"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19" name="Rectangle 390"/>
                <p:cNvSpPr>
                  <a:spLocks noChangeArrowheads="1"/>
                </p:cNvSpPr>
                <p:nvPr/>
              </p:nvSpPr>
              <p:spPr bwMode="auto">
                <a:xfrm>
                  <a:off x="2887"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20" name="Rectangle 391"/>
                <p:cNvSpPr>
                  <a:spLocks noChangeArrowheads="1"/>
                </p:cNvSpPr>
                <p:nvPr/>
              </p:nvSpPr>
              <p:spPr bwMode="auto">
                <a:xfrm>
                  <a:off x="2953"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21" name="Line 392"/>
                <p:cNvSpPr>
                  <a:spLocks noChangeShapeType="1"/>
                </p:cNvSpPr>
                <p:nvPr/>
              </p:nvSpPr>
              <p:spPr bwMode="auto">
                <a:xfrm flipH="1">
                  <a:off x="3102"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22" name="Group 393"/>
                <p:cNvGrpSpPr>
                  <a:grpSpLocks/>
                </p:cNvGrpSpPr>
                <p:nvPr/>
              </p:nvGrpSpPr>
              <p:grpSpPr bwMode="auto">
                <a:xfrm>
                  <a:off x="2877" y="895"/>
                  <a:ext cx="334" cy="50"/>
                  <a:chOff x="2877" y="895"/>
                  <a:chExt cx="334" cy="50"/>
                </a:xfrm>
              </p:grpSpPr>
              <p:sp>
                <p:nvSpPr>
                  <p:cNvPr id="623" name="Freeform 394"/>
                  <p:cNvSpPr>
                    <a:spLocks/>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4" name="Freeform 395"/>
                  <p:cNvSpPr>
                    <a:spLocks/>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5" name="Rectangle 396"/>
                  <p:cNvSpPr>
                    <a:spLocks noChangeArrowheads="1"/>
                  </p:cNvSpPr>
                  <p:nvPr/>
                </p:nvSpPr>
                <p:spPr bwMode="auto">
                  <a:xfrm>
                    <a:off x="2879"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601" name="Group 397"/>
              <p:cNvGrpSpPr>
                <a:grpSpLocks/>
              </p:cNvGrpSpPr>
              <p:nvPr/>
            </p:nvGrpSpPr>
            <p:grpSpPr bwMode="auto">
              <a:xfrm>
                <a:off x="2868" y="593"/>
                <a:ext cx="335" cy="346"/>
                <a:chOff x="2868" y="593"/>
                <a:chExt cx="335" cy="346"/>
              </a:xfrm>
            </p:grpSpPr>
            <p:sp>
              <p:nvSpPr>
                <p:cNvPr id="602" name="Freeform 398"/>
                <p:cNvSpPr>
                  <a:spLocks/>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3" name="Freeform 399"/>
                <p:cNvSpPr>
                  <a:spLocks/>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4" name="Freeform 400"/>
                <p:cNvSpPr>
                  <a:spLocks/>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5" name="Freeform 401"/>
                <p:cNvSpPr>
                  <a:spLocks/>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6" name="Rectangle 402"/>
                <p:cNvSpPr>
                  <a:spLocks noChangeArrowheads="1"/>
                </p:cNvSpPr>
                <p:nvPr/>
              </p:nvSpPr>
              <p:spPr bwMode="auto">
                <a:xfrm>
                  <a:off x="2924"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7" name="Rectangle 403"/>
                <p:cNvSpPr>
                  <a:spLocks noChangeArrowheads="1"/>
                </p:cNvSpPr>
                <p:nvPr/>
              </p:nvSpPr>
              <p:spPr bwMode="auto">
                <a:xfrm>
                  <a:off x="2879"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8" name="Rectangle 404"/>
                <p:cNvSpPr>
                  <a:spLocks noChangeArrowheads="1"/>
                </p:cNvSpPr>
                <p:nvPr/>
              </p:nvSpPr>
              <p:spPr bwMode="auto">
                <a:xfrm>
                  <a:off x="2945"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9" name="Line 405"/>
                <p:cNvSpPr>
                  <a:spLocks noChangeShapeType="1"/>
                </p:cNvSpPr>
                <p:nvPr/>
              </p:nvSpPr>
              <p:spPr bwMode="auto">
                <a:xfrm flipH="1">
                  <a:off x="3094" y="834"/>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10" name="Group 406"/>
                <p:cNvGrpSpPr>
                  <a:grpSpLocks/>
                </p:cNvGrpSpPr>
                <p:nvPr/>
              </p:nvGrpSpPr>
              <p:grpSpPr bwMode="auto">
                <a:xfrm>
                  <a:off x="2868" y="888"/>
                  <a:ext cx="335" cy="51"/>
                  <a:chOff x="2868" y="888"/>
                  <a:chExt cx="335" cy="51"/>
                </a:xfrm>
              </p:grpSpPr>
              <p:sp>
                <p:nvSpPr>
                  <p:cNvPr id="611" name="Freeform 407"/>
                  <p:cNvSpPr>
                    <a:spLocks/>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2" name="Freeform 408"/>
                  <p:cNvSpPr>
                    <a:spLocks/>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3" name="Rectangle 409"/>
                  <p:cNvSpPr>
                    <a:spLocks noChangeArrowheads="1"/>
                  </p:cNvSpPr>
                  <p:nvPr/>
                </p:nvSpPr>
                <p:spPr bwMode="auto">
                  <a:xfrm>
                    <a:off x="2870"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572" name="Oval 410"/>
            <p:cNvSpPr>
              <a:spLocks noChangeArrowheads="1"/>
            </p:cNvSpPr>
            <p:nvPr/>
          </p:nvSpPr>
          <p:spPr bwMode="auto">
            <a:xfrm>
              <a:off x="6958278" y="1744664"/>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573" name="Group 411"/>
            <p:cNvGrpSpPr>
              <a:grpSpLocks/>
            </p:cNvGrpSpPr>
            <p:nvPr/>
          </p:nvGrpSpPr>
          <p:grpSpPr bwMode="auto">
            <a:xfrm>
              <a:off x="6724386" y="898525"/>
              <a:ext cx="548614" cy="514350"/>
              <a:chOff x="3915" y="593"/>
              <a:chExt cx="343" cy="352"/>
            </a:xfrm>
          </p:grpSpPr>
          <p:grpSp>
            <p:nvGrpSpPr>
              <p:cNvPr id="574" name="Group 412"/>
              <p:cNvGrpSpPr>
                <a:grpSpLocks/>
              </p:cNvGrpSpPr>
              <p:nvPr/>
            </p:nvGrpSpPr>
            <p:grpSpPr bwMode="auto">
              <a:xfrm>
                <a:off x="3924" y="599"/>
                <a:ext cx="334" cy="346"/>
                <a:chOff x="3924" y="599"/>
                <a:chExt cx="334" cy="346"/>
              </a:xfrm>
            </p:grpSpPr>
            <p:sp>
              <p:nvSpPr>
                <p:cNvPr id="588" name="Freeform 413"/>
                <p:cNvSpPr>
                  <a:spLocks/>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9" name="Freeform 414"/>
                <p:cNvSpPr>
                  <a:spLocks/>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0" name="Freeform 415"/>
                <p:cNvSpPr>
                  <a:spLocks/>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1" name="Freeform 416"/>
                <p:cNvSpPr>
                  <a:spLocks/>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2" name="Rectangle 417"/>
                <p:cNvSpPr>
                  <a:spLocks noChangeArrowheads="1"/>
                </p:cNvSpPr>
                <p:nvPr/>
              </p:nvSpPr>
              <p:spPr bwMode="auto">
                <a:xfrm>
                  <a:off x="3979"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3" name="Rectangle 418"/>
                <p:cNvSpPr>
                  <a:spLocks noChangeArrowheads="1"/>
                </p:cNvSpPr>
                <p:nvPr/>
              </p:nvSpPr>
              <p:spPr bwMode="auto">
                <a:xfrm>
                  <a:off x="3934"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4" name="Rectangle 419"/>
                <p:cNvSpPr>
                  <a:spLocks noChangeArrowheads="1"/>
                </p:cNvSpPr>
                <p:nvPr/>
              </p:nvSpPr>
              <p:spPr bwMode="auto">
                <a:xfrm>
                  <a:off x="4000"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5" name="Line 420"/>
                <p:cNvSpPr>
                  <a:spLocks noChangeShapeType="1"/>
                </p:cNvSpPr>
                <p:nvPr/>
              </p:nvSpPr>
              <p:spPr bwMode="auto">
                <a:xfrm flipH="1">
                  <a:off x="4149"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596" name="Group 421"/>
                <p:cNvGrpSpPr>
                  <a:grpSpLocks/>
                </p:cNvGrpSpPr>
                <p:nvPr/>
              </p:nvGrpSpPr>
              <p:grpSpPr bwMode="auto">
                <a:xfrm>
                  <a:off x="3924" y="895"/>
                  <a:ext cx="334" cy="50"/>
                  <a:chOff x="3924" y="895"/>
                  <a:chExt cx="334" cy="50"/>
                </a:xfrm>
              </p:grpSpPr>
              <p:sp>
                <p:nvSpPr>
                  <p:cNvPr id="597" name="Freeform 422"/>
                  <p:cNvSpPr>
                    <a:spLocks/>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8" name="Freeform 423"/>
                  <p:cNvSpPr>
                    <a:spLocks/>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9" name="Rectangle 424"/>
                  <p:cNvSpPr>
                    <a:spLocks noChangeArrowheads="1"/>
                  </p:cNvSpPr>
                  <p:nvPr/>
                </p:nvSpPr>
                <p:spPr bwMode="auto">
                  <a:xfrm>
                    <a:off x="3926"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575" name="Group 425"/>
              <p:cNvGrpSpPr>
                <a:grpSpLocks/>
              </p:cNvGrpSpPr>
              <p:nvPr/>
            </p:nvGrpSpPr>
            <p:grpSpPr bwMode="auto">
              <a:xfrm>
                <a:off x="3915" y="593"/>
                <a:ext cx="335" cy="346"/>
                <a:chOff x="3915" y="593"/>
                <a:chExt cx="335" cy="346"/>
              </a:xfrm>
            </p:grpSpPr>
            <p:sp>
              <p:nvSpPr>
                <p:cNvPr id="576" name="Freeform 426"/>
                <p:cNvSpPr>
                  <a:spLocks/>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7" name="Freeform 427"/>
                <p:cNvSpPr>
                  <a:spLocks/>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8" name="Freeform 428"/>
                <p:cNvSpPr>
                  <a:spLocks/>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9" name="Freeform 429"/>
                <p:cNvSpPr>
                  <a:spLocks/>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0" name="Rectangle 430"/>
                <p:cNvSpPr>
                  <a:spLocks noChangeArrowheads="1"/>
                </p:cNvSpPr>
                <p:nvPr/>
              </p:nvSpPr>
              <p:spPr bwMode="auto">
                <a:xfrm>
                  <a:off x="3971"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1" name="Rectangle 431"/>
                <p:cNvSpPr>
                  <a:spLocks noChangeArrowheads="1"/>
                </p:cNvSpPr>
                <p:nvPr/>
              </p:nvSpPr>
              <p:spPr bwMode="auto">
                <a:xfrm>
                  <a:off x="3926"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2" name="Rectangle 432"/>
                <p:cNvSpPr>
                  <a:spLocks noChangeArrowheads="1"/>
                </p:cNvSpPr>
                <p:nvPr/>
              </p:nvSpPr>
              <p:spPr bwMode="auto">
                <a:xfrm>
                  <a:off x="3992"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3" name="Line 433"/>
                <p:cNvSpPr>
                  <a:spLocks noChangeShapeType="1"/>
                </p:cNvSpPr>
                <p:nvPr/>
              </p:nvSpPr>
              <p:spPr bwMode="auto">
                <a:xfrm flipH="1">
                  <a:off x="4141" y="834"/>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584" name="Group 434"/>
                <p:cNvGrpSpPr>
                  <a:grpSpLocks/>
                </p:cNvGrpSpPr>
                <p:nvPr/>
              </p:nvGrpSpPr>
              <p:grpSpPr bwMode="auto">
                <a:xfrm>
                  <a:off x="3915" y="888"/>
                  <a:ext cx="335" cy="51"/>
                  <a:chOff x="3915" y="888"/>
                  <a:chExt cx="335" cy="51"/>
                </a:xfrm>
              </p:grpSpPr>
              <p:sp>
                <p:nvSpPr>
                  <p:cNvPr id="585" name="Freeform 435"/>
                  <p:cNvSpPr>
                    <a:spLocks/>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6" name="Freeform 436"/>
                  <p:cNvSpPr>
                    <a:spLocks/>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7" name="Rectangle 437"/>
                  <p:cNvSpPr>
                    <a:spLocks noChangeArrowheads="1"/>
                  </p:cNvSpPr>
                  <p:nvPr/>
                </p:nvSpPr>
                <p:spPr bwMode="auto">
                  <a:xfrm>
                    <a:off x="3917"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sp>
        <p:nvSpPr>
          <p:cNvPr id="1263030" name="Text Box 438"/>
          <p:cNvSpPr txBox="1">
            <a:spLocks noChangeArrowheads="1"/>
          </p:cNvSpPr>
          <p:nvPr/>
        </p:nvSpPr>
        <p:spPr bwMode="auto">
          <a:xfrm>
            <a:off x="1047778" y="3066867"/>
            <a:ext cx="7991871" cy="1514261"/>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pPr>
            <a:r>
              <a:rPr kumimoji="0" lang="zh-CN" altLang="en-US" sz="2800" b="1" dirty="0">
                <a:solidFill>
                  <a:srgbClr val="000099"/>
                </a:solidFill>
                <a:latin typeface="+mn-lt"/>
                <a:ea typeface="黑体" pitchFamily="2" charset="-122"/>
              </a:rPr>
              <a:t>在同一个局域网上的主机或路由器的</a:t>
            </a:r>
          </a:p>
          <a:p>
            <a:pPr algn="ctr">
              <a:lnSpc>
                <a:spcPct val="110000"/>
              </a:lnSpc>
            </a:pPr>
            <a:r>
              <a:rPr kumimoji="0" lang="en-US" altLang="zh-CN" sz="2800" b="1" dirty="0">
                <a:solidFill>
                  <a:srgbClr val="000099"/>
                </a:solidFill>
                <a:latin typeface="+mn-lt"/>
                <a:ea typeface="黑体" pitchFamily="2" charset="-122"/>
              </a:rPr>
              <a:t>IP </a:t>
            </a:r>
            <a:r>
              <a:rPr kumimoji="0" lang="zh-CN" altLang="en-US" sz="2800" b="1" dirty="0">
                <a:solidFill>
                  <a:srgbClr val="000099"/>
                </a:solidFill>
                <a:latin typeface="+mn-lt"/>
                <a:ea typeface="黑体" pitchFamily="2" charset="-122"/>
              </a:rPr>
              <a:t>地址中的网络号必须是一样的。</a:t>
            </a:r>
          </a:p>
          <a:p>
            <a:pPr algn="ctr">
              <a:lnSpc>
                <a:spcPct val="110000"/>
              </a:lnSpc>
            </a:pPr>
            <a:r>
              <a:rPr kumimoji="0" lang="zh-CN" altLang="en-US" sz="2800" b="1" dirty="0">
                <a:solidFill>
                  <a:srgbClr val="000099"/>
                </a:solidFill>
                <a:latin typeface="+mn-lt"/>
                <a:ea typeface="黑体" pitchFamily="2" charset="-122"/>
              </a:rPr>
              <a:t>图中的网络号就是 </a:t>
            </a:r>
            <a:r>
              <a:rPr kumimoji="0" lang="en-US" altLang="zh-CN" sz="2800" b="1" dirty="0">
                <a:solidFill>
                  <a:srgbClr val="000099"/>
                </a:solidFill>
                <a:latin typeface="+mn-lt"/>
                <a:ea typeface="黑体" pitchFamily="2" charset="-122"/>
              </a:rPr>
              <a:t>IP </a:t>
            </a:r>
            <a:r>
              <a:rPr kumimoji="0" lang="zh-CN" altLang="en-US" sz="2800" b="1" dirty="0">
                <a:solidFill>
                  <a:srgbClr val="000099"/>
                </a:solidFill>
                <a:latin typeface="+mn-lt"/>
                <a:ea typeface="黑体" pitchFamily="2" charset="-122"/>
              </a:rPr>
              <a:t>地址中的 </a:t>
            </a:r>
            <a:r>
              <a:rPr kumimoji="0" lang="en-US" altLang="zh-CN" sz="2800" b="1" dirty="0" smtClean="0">
                <a:solidFill>
                  <a:srgbClr val="000099"/>
                </a:solidFill>
                <a:latin typeface="+mn-lt"/>
                <a:ea typeface="黑体" pitchFamily="2" charset="-122"/>
              </a:rPr>
              <a:t>net-id</a:t>
            </a:r>
            <a:r>
              <a:rPr kumimoji="0" lang="zh-CN" altLang="en-US" sz="2800" b="1" dirty="0" smtClean="0">
                <a:solidFill>
                  <a:srgbClr val="00B050"/>
                </a:solidFill>
                <a:latin typeface="+mn-lt"/>
                <a:ea typeface="黑体" pitchFamily="2" charset="-122"/>
              </a:rPr>
              <a:t>。</a:t>
            </a:r>
            <a:endParaRPr kumimoji="0" lang="en-US" altLang="zh-CN" sz="2800" b="1" dirty="0">
              <a:solidFill>
                <a:srgbClr val="00B050"/>
              </a:solidFill>
              <a:latin typeface="+mn-lt"/>
              <a:ea typeface="黑体" pitchFamily="2" charset="-122"/>
            </a:endParaRPr>
          </a:p>
        </p:txBody>
      </p:sp>
      <p:grpSp>
        <p:nvGrpSpPr>
          <p:cNvPr id="443" name="Group 439"/>
          <p:cNvGrpSpPr>
            <a:grpSpLocks/>
          </p:cNvGrpSpPr>
          <p:nvPr/>
        </p:nvGrpSpPr>
        <p:grpSpPr bwMode="auto">
          <a:xfrm>
            <a:off x="3938165" y="2028578"/>
            <a:ext cx="4177757" cy="896938"/>
            <a:chOff x="2189" y="1097"/>
            <a:chExt cx="2448" cy="565"/>
          </a:xfrm>
        </p:grpSpPr>
        <p:sp>
          <p:nvSpPr>
            <p:cNvPr id="444" name="Line 440"/>
            <p:cNvSpPr>
              <a:spLocks noChangeShapeType="1"/>
            </p:cNvSpPr>
            <p:nvPr/>
          </p:nvSpPr>
          <p:spPr bwMode="auto">
            <a:xfrm>
              <a:off x="2189" y="1105"/>
              <a:ext cx="608"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5" name="Line 441"/>
            <p:cNvSpPr>
              <a:spLocks noChangeShapeType="1"/>
            </p:cNvSpPr>
            <p:nvPr/>
          </p:nvSpPr>
          <p:spPr bwMode="auto">
            <a:xfrm>
              <a:off x="3121" y="1097"/>
              <a:ext cx="599"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 name="Line 442"/>
            <p:cNvSpPr>
              <a:spLocks noChangeShapeType="1"/>
            </p:cNvSpPr>
            <p:nvPr/>
          </p:nvSpPr>
          <p:spPr bwMode="auto">
            <a:xfrm>
              <a:off x="4092" y="1097"/>
              <a:ext cx="545"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7" name="Line 443"/>
            <p:cNvSpPr>
              <a:spLocks noChangeShapeType="1"/>
            </p:cNvSpPr>
            <p:nvPr/>
          </p:nvSpPr>
          <p:spPr bwMode="auto">
            <a:xfrm>
              <a:off x="2745" y="1662"/>
              <a:ext cx="545"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41786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4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nodeType="afterEffect">
                                  <p:stCondLst>
                                    <p:cond delay="0"/>
                                  </p:stCondLst>
                                  <p:childTnLst>
                                    <p:anim calcmode="discrete" valueType="str">
                                      <p:cBhvr>
                                        <p:cTn id="9" dur="1000" fill="hold"/>
                                        <p:tgtEl>
                                          <p:spTgt spid="44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互联网中的 </a:t>
            </a:r>
            <a:r>
              <a:rPr lang="en-US" altLang="zh-CN" dirty="0"/>
              <a:t>IP </a:t>
            </a:r>
            <a:r>
              <a:rPr lang="zh-CN" altLang="en-US" dirty="0"/>
              <a:t>地址 </a:t>
            </a:r>
          </a:p>
        </p:txBody>
      </p:sp>
      <p:sp>
        <p:nvSpPr>
          <p:cNvPr id="449" name="AutoShape 2"/>
          <p:cNvSpPr>
            <a:spLocks noChangeArrowheads="1"/>
          </p:cNvSpPr>
          <p:nvPr/>
        </p:nvSpPr>
        <p:spPr bwMode="auto">
          <a:xfrm>
            <a:off x="1728569" y="2046366"/>
            <a:ext cx="6745318" cy="3696979"/>
          </a:xfrm>
          <a:prstGeom prst="roundRect">
            <a:avLst>
              <a:gd name="adj" fmla="val 24787"/>
            </a:avLst>
          </a:prstGeom>
          <a:solidFill>
            <a:srgbClr val="66CCFF"/>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450" name="Freeform 4"/>
          <p:cNvSpPr>
            <a:spLocks/>
          </p:cNvSpPr>
          <p:nvPr/>
        </p:nvSpPr>
        <p:spPr bwMode="auto">
          <a:xfrm>
            <a:off x="3492073" y="2751770"/>
            <a:ext cx="4953901" cy="300360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1" name="Line 5"/>
          <p:cNvSpPr>
            <a:spLocks noChangeShapeType="1"/>
          </p:cNvSpPr>
          <p:nvPr/>
        </p:nvSpPr>
        <p:spPr bwMode="auto">
          <a:xfrm>
            <a:off x="5377084" y="5487655"/>
            <a:ext cx="0" cy="8106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2" name="Line 6"/>
          <p:cNvSpPr>
            <a:spLocks noChangeShapeType="1"/>
          </p:cNvSpPr>
          <p:nvPr/>
        </p:nvSpPr>
        <p:spPr bwMode="auto">
          <a:xfrm>
            <a:off x="4096328" y="5466597"/>
            <a:ext cx="0" cy="8076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3" name="Freeform 7"/>
          <p:cNvSpPr>
            <a:spLocks/>
          </p:cNvSpPr>
          <p:nvPr/>
        </p:nvSpPr>
        <p:spPr bwMode="auto">
          <a:xfrm>
            <a:off x="5708768" y="5266558"/>
            <a:ext cx="2563155" cy="200039"/>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4" name="Freeform 8"/>
          <p:cNvSpPr>
            <a:spLocks/>
          </p:cNvSpPr>
          <p:nvPr/>
        </p:nvSpPr>
        <p:spPr bwMode="auto">
          <a:xfrm>
            <a:off x="3654631" y="4624323"/>
            <a:ext cx="1737232" cy="242154"/>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5" name="Line 9"/>
          <p:cNvSpPr>
            <a:spLocks noChangeShapeType="1"/>
          </p:cNvSpPr>
          <p:nvPr/>
        </p:nvSpPr>
        <p:spPr bwMode="auto">
          <a:xfrm>
            <a:off x="3216218" y="4732616"/>
            <a:ext cx="24925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6" name="Freeform 10"/>
          <p:cNvSpPr>
            <a:spLocks/>
          </p:cNvSpPr>
          <p:nvPr/>
        </p:nvSpPr>
        <p:spPr bwMode="auto">
          <a:xfrm>
            <a:off x="1743347" y="2673558"/>
            <a:ext cx="960568" cy="2242553"/>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7" name="Freeform 11"/>
          <p:cNvSpPr>
            <a:spLocks/>
          </p:cNvSpPr>
          <p:nvPr/>
        </p:nvSpPr>
        <p:spPr bwMode="auto">
          <a:xfrm>
            <a:off x="3180094" y="3270670"/>
            <a:ext cx="1129693" cy="1033290"/>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8" name="Freeform 12"/>
          <p:cNvSpPr>
            <a:spLocks/>
          </p:cNvSpPr>
          <p:nvPr/>
        </p:nvSpPr>
        <p:spPr bwMode="auto">
          <a:xfrm>
            <a:off x="4838509" y="3266159"/>
            <a:ext cx="1004902" cy="1156622"/>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9" name="Rectangle 13"/>
          <p:cNvSpPr>
            <a:spLocks noChangeArrowheads="1"/>
          </p:cNvSpPr>
          <p:nvPr/>
        </p:nvSpPr>
        <p:spPr bwMode="auto">
          <a:xfrm>
            <a:off x="1896053" y="4676967"/>
            <a:ext cx="1067298" cy="2556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0" name="Freeform 14"/>
          <p:cNvSpPr>
            <a:spLocks/>
          </p:cNvSpPr>
          <p:nvPr/>
        </p:nvSpPr>
        <p:spPr bwMode="auto">
          <a:xfrm>
            <a:off x="1309860" y="4168594"/>
            <a:ext cx="586193" cy="28577"/>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461" name="Rectangle 15"/>
          <p:cNvSpPr>
            <a:spLocks noChangeArrowheads="1"/>
          </p:cNvSpPr>
          <p:nvPr/>
        </p:nvSpPr>
        <p:spPr bwMode="auto">
          <a:xfrm>
            <a:off x="1309860" y="3123272"/>
            <a:ext cx="586193" cy="240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2" name="Freeform 16"/>
          <p:cNvSpPr>
            <a:spLocks/>
          </p:cNvSpPr>
          <p:nvPr/>
        </p:nvSpPr>
        <p:spPr bwMode="auto">
          <a:xfrm>
            <a:off x="2882892" y="3043558"/>
            <a:ext cx="1637070" cy="1553693"/>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headEnd/>
            <a:tailEnd/>
          </a:ln>
        </p:spPr>
        <p:txBody>
          <a:bodyPr/>
          <a:lstStyle/>
          <a:p>
            <a:endParaRPr lang="zh-CN" altLang="en-US" b="1">
              <a:latin typeface="+mn-lt"/>
              <a:ea typeface="黑体" pitchFamily="2" charset="-122"/>
            </a:endParaRPr>
          </a:p>
        </p:txBody>
      </p:sp>
      <p:sp>
        <p:nvSpPr>
          <p:cNvPr id="463" name="Freeform 17"/>
          <p:cNvSpPr>
            <a:spLocks/>
          </p:cNvSpPr>
          <p:nvPr/>
        </p:nvSpPr>
        <p:spPr bwMode="auto">
          <a:xfrm>
            <a:off x="2570913" y="2026813"/>
            <a:ext cx="5195275" cy="837761"/>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64" name="Freeform 18"/>
          <p:cNvSpPr>
            <a:spLocks/>
          </p:cNvSpPr>
          <p:nvPr/>
        </p:nvSpPr>
        <p:spPr bwMode="auto">
          <a:xfrm>
            <a:off x="4700582" y="3027012"/>
            <a:ext cx="1226570" cy="1505564"/>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465" name="Rectangle 19"/>
          <p:cNvSpPr>
            <a:spLocks noChangeArrowheads="1"/>
          </p:cNvSpPr>
          <p:nvPr/>
        </p:nvSpPr>
        <p:spPr bwMode="auto">
          <a:xfrm>
            <a:off x="8268639" y="4227252"/>
            <a:ext cx="648589" cy="240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6" name="Rectangle 20"/>
          <p:cNvSpPr>
            <a:spLocks noChangeArrowheads="1"/>
          </p:cNvSpPr>
          <p:nvPr/>
        </p:nvSpPr>
        <p:spPr bwMode="auto">
          <a:xfrm>
            <a:off x="8281775" y="3190956"/>
            <a:ext cx="646946" cy="2556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7" name="Rectangle 21"/>
          <p:cNvSpPr>
            <a:spLocks noChangeArrowheads="1"/>
          </p:cNvSpPr>
          <p:nvPr/>
        </p:nvSpPr>
        <p:spPr bwMode="auto">
          <a:xfrm>
            <a:off x="7086401" y="4866479"/>
            <a:ext cx="177537"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333399"/>
                </a:solidFill>
                <a:latin typeface="+mn-lt"/>
                <a:ea typeface="黑体" pitchFamily="2" charset="-122"/>
              </a:rPr>
              <a:t>B</a:t>
            </a:r>
          </a:p>
        </p:txBody>
      </p:sp>
      <p:sp>
        <p:nvSpPr>
          <p:cNvPr id="468" name="Oval 22"/>
          <p:cNvSpPr>
            <a:spLocks noChangeArrowheads="1"/>
          </p:cNvSpPr>
          <p:nvPr/>
        </p:nvSpPr>
        <p:spPr bwMode="auto">
          <a:xfrm>
            <a:off x="4038857" y="5672654"/>
            <a:ext cx="121508" cy="112804"/>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469" name="Group 23"/>
          <p:cNvGrpSpPr>
            <a:grpSpLocks/>
          </p:cNvGrpSpPr>
          <p:nvPr/>
        </p:nvGrpSpPr>
        <p:grpSpPr bwMode="auto">
          <a:xfrm>
            <a:off x="930560" y="3773026"/>
            <a:ext cx="522155" cy="488820"/>
            <a:chOff x="101" y="2294"/>
            <a:chExt cx="343" cy="353"/>
          </a:xfrm>
        </p:grpSpPr>
        <p:grpSp>
          <p:nvGrpSpPr>
            <p:cNvPr id="857" name="Group 24"/>
            <p:cNvGrpSpPr>
              <a:grpSpLocks/>
            </p:cNvGrpSpPr>
            <p:nvPr/>
          </p:nvGrpSpPr>
          <p:grpSpPr bwMode="auto">
            <a:xfrm>
              <a:off x="109" y="2301"/>
              <a:ext cx="335" cy="346"/>
              <a:chOff x="109" y="2301"/>
              <a:chExt cx="335" cy="346"/>
            </a:xfrm>
          </p:grpSpPr>
          <p:sp>
            <p:nvSpPr>
              <p:cNvPr id="871" name="Freeform 25"/>
              <p:cNvSpPr>
                <a:spLocks/>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2" name="Freeform 26"/>
              <p:cNvSpPr>
                <a:spLocks/>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3" name="Freeform 27"/>
              <p:cNvSpPr>
                <a:spLocks/>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4" name="Freeform 28"/>
              <p:cNvSpPr>
                <a:spLocks/>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5" name="Rectangle 29"/>
              <p:cNvSpPr>
                <a:spLocks noChangeArrowheads="1"/>
              </p:cNvSpPr>
              <p:nvPr/>
            </p:nvSpPr>
            <p:spPr bwMode="auto">
              <a:xfrm>
                <a:off x="165" y="2324"/>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6" name="Rectangle 30"/>
              <p:cNvSpPr>
                <a:spLocks noChangeArrowheads="1"/>
              </p:cNvSpPr>
              <p:nvPr/>
            </p:nvSpPr>
            <p:spPr bwMode="auto">
              <a:xfrm>
                <a:off x="120" y="2512"/>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7" name="Rectangle 31"/>
              <p:cNvSpPr>
                <a:spLocks noChangeArrowheads="1"/>
              </p:cNvSpPr>
              <p:nvPr/>
            </p:nvSpPr>
            <p:spPr bwMode="auto">
              <a:xfrm>
                <a:off x="186" y="2345"/>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8" name="Line 32"/>
              <p:cNvSpPr>
                <a:spLocks noChangeShapeType="1"/>
              </p:cNvSpPr>
              <p:nvPr/>
            </p:nvSpPr>
            <p:spPr bwMode="auto">
              <a:xfrm flipH="1">
                <a:off x="335" y="2541"/>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79" name="Group 33"/>
              <p:cNvGrpSpPr>
                <a:grpSpLocks/>
              </p:cNvGrpSpPr>
              <p:nvPr/>
            </p:nvGrpSpPr>
            <p:grpSpPr bwMode="auto">
              <a:xfrm>
                <a:off x="109" y="2596"/>
                <a:ext cx="335" cy="51"/>
                <a:chOff x="109" y="2596"/>
                <a:chExt cx="335" cy="51"/>
              </a:xfrm>
            </p:grpSpPr>
            <p:sp>
              <p:nvSpPr>
                <p:cNvPr id="880" name="Freeform 34"/>
                <p:cNvSpPr>
                  <a:spLocks/>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81" name="Freeform 35"/>
                <p:cNvSpPr>
                  <a:spLocks/>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82" name="Rectangle 36"/>
                <p:cNvSpPr>
                  <a:spLocks noChangeArrowheads="1"/>
                </p:cNvSpPr>
                <p:nvPr/>
              </p:nvSpPr>
              <p:spPr bwMode="auto">
                <a:xfrm>
                  <a:off x="112" y="2632"/>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58" name="Group 37"/>
            <p:cNvGrpSpPr>
              <a:grpSpLocks/>
            </p:cNvGrpSpPr>
            <p:nvPr/>
          </p:nvGrpSpPr>
          <p:grpSpPr bwMode="auto">
            <a:xfrm>
              <a:off x="101" y="2294"/>
              <a:ext cx="335" cy="347"/>
              <a:chOff x="101" y="2294"/>
              <a:chExt cx="335" cy="347"/>
            </a:xfrm>
          </p:grpSpPr>
          <p:sp>
            <p:nvSpPr>
              <p:cNvPr id="859" name="Freeform 38"/>
              <p:cNvSpPr>
                <a:spLocks/>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0" name="Freeform 39"/>
              <p:cNvSpPr>
                <a:spLocks/>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1" name="Freeform 40"/>
              <p:cNvSpPr>
                <a:spLocks/>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2" name="Freeform 41"/>
              <p:cNvSpPr>
                <a:spLocks/>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3" name="Rectangle 42"/>
              <p:cNvSpPr>
                <a:spLocks noChangeArrowheads="1"/>
              </p:cNvSpPr>
              <p:nvPr/>
            </p:nvSpPr>
            <p:spPr bwMode="auto">
              <a:xfrm>
                <a:off x="157" y="2318"/>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4" name="Rectangle 43"/>
              <p:cNvSpPr>
                <a:spLocks noChangeArrowheads="1"/>
              </p:cNvSpPr>
              <p:nvPr/>
            </p:nvSpPr>
            <p:spPr bwMode="auto">
              <a:xfrm>
                <a:off x="112" y="2506"/>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5" name="Rectangle 44"/>
              <p:cNvSpPr>
                <a:spLocks noChangeArrowheads="1"/>
              </p:cNvSpPr>
              <p:nvPr/>
            </p:nvSpPr>
            <p:spPr bwMode="auto">
              <a:xfrm>
                <a:off x="178" y="2339"/>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6" name="Line 45"/>
              <p:cNvSpPr>
                <a:spLocks noChangeShapeType="1"/>
              </p:cNvSpPr>
              <p:nvPr/>
            </p:nvSpPr>
            <p:spPr bwMode="auto">
              <a:xfrm flipH="1">
                <a:off x="326" y="2535"/>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67" name="Group 46"/>
              <p:cNvGrpSpPr>
                <a:grpSpLocks/>
              </p:cNvGrpSpPr>
              <p:nvPr/>
            </p:nvGrpSpPr>
            <p:grpSpPr bwMode="auto">
              <a:xfrm>
                <a:off x="101" y="2590"/>
                <a:ext cx="335" cy="51"/>
                <a:chOff x="101" y="2590"/>
                <a:chExt cx="335" cy="51"/>
              </a:xfrm>
            </p:grpSpPr>
            <p:sp>
              <p:nvSpPr>
                <p:cNvPr id="868" name="Freeform 47"/>
                <p:cNvSpPr>
                  <a:spLocks/>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9" name="Freeform 48"/>
                <p:cNvSpPr>
                  <a:spLocks/>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0" name="Rectangle 49"/>
                <p:cNvSpPr>
                  <a:spLocks noChangeArrowheads="1"/>
                </p:cNvSpPr>
                <p:nvPr/>
              </p:nvSpPr>
              <p:spPr bwMode="auto">
                <a:xfrm>
                  <a:off x="103" y="2626"/>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0" name="Group 50"/>
          <p:cNvGrpSpPr>
            <a:grpSpLocks/>
          </p:cNvGrpSpPr>
          <p:nvPr/>
        </p:nvGrpSpPr>
        <p:grpSpPr bwMode="auto">
          <a:xfrm>
            <a:off x="3804053" y="6108832"/>
            <a:ext cx="520512" cy="488819"/>
            <a:chOff x="3891" y="3616"/>
            <a:chExt cx="342" cy="353"/>
          </a:xfrm>
        </p:grpSpPr>
        <p:grpSp>
          <p:nvGrpSpPr>
            <p:cNvPr id="831" name="Group 51"/>
            <p:cNvGrpSpPr>
              <a:grpSpLocks/>
            </p:cNvGrpSpPr>
            <p:nvPr/>
          </p:nvGrpSpPr>
          <p:grpSpPr bwMode="auto">
            <a:xfrm>
              <a:off x="3899" y="3622"/>
              <a:ext cx="334" cy="347"/>
              <a:chOff x="3899" y="3622"/>
              <a:chExt cx="334" cy="347"/>
            </a:xfrm>
          </p:grpSpPr>
          <p:sp>
            <p:nvSpPr>
              <p:cNvPr id="845" name="Freeform 52"/>
              <p:cNvSpPr>
                <a:spLocks/>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6" name="Freeform 53"/>
              <p:cNvSpPr>
                <a:spLocks/>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7" name="Freeform 54"/>
              <p:cNvSpPr>
                <a:spLocks/>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8" name="Freeform 55"/>
              <p:cNvSpPr>
                <a:spLocks/>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9" name="Rectangle 56"/>
              <p:cNvSpPr>
                <a:spLocks noChangeArrowheads="1"/>
              </p:cNvSpPr>
              <p:nvPr/>
            </p:nvSpPr>
            <p:spPr bwMode="auto">
              <a:xfrm>
                <a:off x="3955" y="3646"/>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0" name="Rectangle 57"/>
              <p:cNvSpPr>
                <a:spLocks noChangeArrowheads="1"/>
              </p:cNvSpPr>
              <p:nvPr/>
            </p:nvSpPr>
            <p:spPr bwMode="auto">
              <a:xfrm>
                <a:off x="3909" y="3833"/>
                <a:ext cx="314" cy="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1" name="Rectangle 58"/>
              <p:cNvSpPr>
                <a:spLocks noChangeArrowheads="1"/>
              </p:cNvSpPr>
              <p:nvPr/>
            </p:nvSpPr>
            <p:spPr bwMode="auto">
              <a:xfrm>
                <a:off x="3975" y="3667"/>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2" name="Line 59"/>
              <p:cNvSpPr>
                <a:spLocks noChangeShapeType="1"/>
              </p:cNvSpPr>
              <p:nvPr/>
            </p:nvSpPr>
            <p:spPr bwMode="auto">
              <a:xfrm flipH="1">
                <a:off x="4124" y="3863"/>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53" name="Group 60"/>
              <p:cNvGrpSpPr>
                <a:grpSpLocks/>
              </p:cNvGrpSpPr>
              <p:nvPr/>
            </p:nvGrpSpPr>
            <p:grpSpPr bwMode="auto">
              <a:xfrm>
                <a:off x="3899" y="3918"/>
                <a:ext cx="334" cy="51"/>
                <a:chOff x="3899" y="3918"/>
                <a:chExt cx="334" cy="51"/>
              </a:xfrm>
            </p:grpSpPr>
            <p:sp>
              <p:nvSpPr>
                <p:cNvPr id="854" name="Freeform 61"/>
                <p:cNvSpPr>
                  <a:spLocks/>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55" name="Freeform 62"/>
                <p:cNvSpPr>
                  <a:spLocks/>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56" name="Rectangle 63"/>
                <p:cNvSpPr>
                  <a:spLocks noChangeArrowheads="1"/>
                </p:cNvSpPr>
                <p:nvPr/>
              </p:nvSpPr>
              <p:spPr bwMode="auto">
                <a:xfrm>
                  <a:off x="3901" y="3954"/>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32" name="Group 64"/>
            <p:cNvGrpSpPr>
              <a:grpSpLocks/>
            </p:cNvGrpSpPr>
            <p:nvPr/>
          </p:nvGrpSpPr>
          <p:grpSpPr bwMode="auto">
            <a:xfrm>
              <a:off x="3891" y="3616"/>
              <a:ext cx="334" cy="346"/>
              <a:chOff x="3891" y="3616"/>
              <a:chExt cx="334" cy="346"/>
            </a:xfrm>
          </p:grpSpPr>
          <p:sp>
            <p:nvSpPr>
              <p:cNvPr id="833" name="Freeform 65"/>
              <p:cNvSpPr>
                <a:spLocks/>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4" name="Freeform 66"/>
              <p:cNvSpPr>
                <a:spLocks/>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5" name="Freeform 67"/>
              <p:cNvSpPr>
                <a:spLocks/>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6" name="Freeform 68"/>
              <p:cNvSpPr>
                <a:spLocks/>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7" name="Rectangle 69"/>
              <p:cNvSpPr>
                <a:spLocks noChangeArrowheads="1"/>
              </p:cNvSpPr>
              <p:nvPr/>
            </p:nvSpPr>
            <p:spPr bwMode="auto">
              <a:xfrm>
                <a:off x="3946" y="363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38" name="Rectangle 70"/>
              <p:cNvSpPr>
                <a:spLocks noChangeArrowheads="1"/>
              </p:cNvSpPr>
              <p:nvPr/>
            </p:nvSpPr>
            <p:spPr bwMode="auto">
              <a:xfrm>
                <a:off x="3901" y="382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39" name="Rectangle 71"/>
              <p:cNvSpPr>
                <a:spLocks noChangeArrowheads="1"/>
              </p:cNvSpPr>
              <p:nvPr/>
            </p:nvSpPr>
            <p:spPr bwMode="auto">
              <a:xfrm>
                <a:off x="3967" y="366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40" name="Line 72"/>
              <p:cNvSpPr>
                <a:spLocks noChangeShapeType="1"/>
              </p:cNvSpPr>
              <p:nvPr/>
            </p:nvSpPr>
            <p:spPr bwMode="auto">
              <a:xfrm flipH="1">
                <a:off x="4116" y="3857"/>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41" name="Group 73"/>
              <p:cNvGrpSpPr>
                <a:grpSpLocks/>
              </p:cNvGrpSpPr>
              <p:nvPr/>
            </p:nvGrpSpPr>
            <p:grpSpPr bwMode="auto">
              <a:xfrm>
                <a:off x="3891" y="3912"/>
                <a:ext cx="334" cy="50"/>
                <a:chOff x="3891" y="3912"/>
                <a:chExt cx="334" cy="50"/>
              </a:xfrm>
            </p:grpSpPr>
            <p:sp>
              <p:nvSpPr>
                <p:cNvPr id="842" name="Freeform 74"/>
                <p:cNvSpPr>
                  <a:spLocks/>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3" name="Freeform 75"/>
                <p:cNvSpPr>
                  <a:spLocks/>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4" name="Rectangle 76"/>
                <p:cNvSpPr>
                  <a:spLocks noChangeArrowheads="1"/>
                </p:cNvSpPr>
                <p:nvPr/>
              </p:nvSpPr>
              <p:spPr bwMode="auto">
                <a:xfrm>
                  <a:off x="3893" y="394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1" name="Group 77"/>
          <p:cNvGrpSpPr>
            <a:grpSpLocks/>
          </p:cNvGrpSpPr>
          <p:nvPr/>
        </p:nvGrpSpPr>
        <p:grpSpPr bwMode="auto">
          <a:xfrm>
            <a:off x="5117649" y="6093791"/>
            <a:ext cx="522155" cy="488819"/>
            <a:chOff x="4752" y="3605"/>
            <a:chExt cx="343" cy="353"/>
          </a:xfrm>
        </p:grpSpPr>
        <p:grpSp>
          <p:nvGrpSpPr>
            <p:cNvPr id="805" name="Group 78"/>
            <p:cNvGrpSpPr>
              <a:grpSpLocks/>
            </p:cNvGrpSpPr>
            <p:nvPr/>
          </p:nvGrpSpPr>
          <p:grpSpPr bwMode="auto">
            <a:xfrm>
              <a:off x="4760" y="3612"/>
              <a:ext cx="335" cy="346"/>
              <a:chOff x="4760" y="3612"/>
              <a:chExt cx="335" cy="346"/>
            </a:xfrm>
          </p:grpSpPr>
          <p:sp>
            <p:nvSpPr>
              <p:cNvPr id="819" name="Freeform 79"/>
              <p:cNvSpPr>
                <a:spLocks/>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0" name="Freeform 80"/>
              <p:cNvSpPr>
                <a:spLocks/>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1" name="Freeform 81"/>
              <p:cNvSpPr>
                <a:spLocks/>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2" name="Freeform 82"/>
              <p:cNvSpPr>
                <a:spLocks/>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3" name="Rectangle 83"/>
              <p:cNvSpPr>
                <a:spLocks noChangeArrowheads="1"/>
              </p:cNvSpPr>
              <p:nvPr/>
            </p:nvSpPr>
            <p:spPr bwMode="auto">
              <a:xfrm>
                <a:off x="4816" y="3635"/>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4" name="Rectangle 84"/>
              <p:cNvSpPr>
                <a:spLocks noChangeArrowheads="1"/>
              </p:cNvSpPr>
              <p:nvPr/>
            </p:nvSpPr>
            <p:spPr bwMode="auto">
              <a:xfrm>
                <a:off x="4770" y="3823"/>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5" name="Rectangle 85"/>
              <p:cNvSpPr>
                <a:spLocks noChangeArrowheads="1"/>
              </p:cNvSpPr>
              <p:nvPr/>
            </p:nvSpPr>
            <p:spPr bwMode="auto">
              <a:xfrm>
                <a:off x="4836" y="3656"/>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6" name="Line 86"/>
              <p:cNvSpPr>
                <a:spLocks noChangeShapeType="1"/>
              </p:cNvSpPr>
              <p:nvPr/>
            </p:nvSpPr>
            <p:spPr bwMode="auto">
              <a:xfrm flipH="1">
                <a:off x="4985" y="3852"/>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27" name="Group 87"/>
              <p:cNvGrpSpPr>
                <a:grpSpLocks/>
              </p:cNvGrpSpPr>
              <p:nvPr/>
            </p:nvGrpSpPr>
            <p:grpSpPr bwMode="auto">
              <a:xfrm>
                <a:off x="4760" y="3907"/>
                <a:ext cx="335" cy="51"/>
                <a:chOff x="4760" y="3907"/>
                <a:chExt cx="335" cy="51"/>
              </a:xfrm>
            </p:grpSpPr>
            <p:sp>
              <p:nvSpPr>
                <p:cNvPr id="828" name="Freeform 88"/>
                <p:cNvSpPr>
                  <a:spLocks/>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9" name="Freeform 89"/>
                <p:cNvSpPr>
                  <a:spLocks/>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0" name="Rectangle 90"/>
                <p:cNvSpPr>
                  <a:spLocks noChangeArrowheads="1"/>
                </p:cNvSpPr>
                <p:nvPr/>
              </p:nvSpPr>
              <p:spPr bwMode="auto">
                <a:xfrm>
                  <a:off x="4762" y="3943"/>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06" name="Group 91"/>
            <p:cNvGrpSpPr>
              <a:grpSpLocks/>
            </p:cNvGrpSpPr>
            <p:nvPr/>
          </p:nvGrpSpPr>
          <p:grpSpPr bwMode="auto">
            <a:xfrm>
              <a:off x="4752" y="3605"/>
              <a:ext cx="334" cy="347"/>
              <a:chOff x="4752" y="3605"/>
              <a:chExt cx="334" cy="347"/>
            </a:xfrm>
          </p:grpSpPr>
          <p:sp>
            <p:nvSpPr>
              <p:cNvPr id="807" name="Freeform 92"/>
              <p:cNvSpPr>
                <a:spLocks/>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8" name="Freeform 93"/>
              <p:cNvSpPr>
                <a:spLocks/>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9" name="Freeform 94"/>
              <p:cNvSpPr>
                <a:spLocks/>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0" name="Freeform 95"/>
              <p:cNvSpPr>
                <a:spLocks/>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1" name="Rectangle 96"/>
              <p:cNvSpPr>
                <a:spLocks noChangeArrowheads="1"/>
              </p:cNvSpPr>
              <p:nvPr/>
            </p:nvSpPr>
            <p:spPr bwMode="auto">
              <a:xfrm>
                <a:off x="4808" y="362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2" name="Rectangle 97"/>
              <p:cNvSpPr>
                <a:spLocks noChangeArrowheads="1"/>
              </p:cNvSpPr>
              <p:nvPr/>
            </p:nvSpPr>
            <p:spPr bwMode="auto">
              <a:xfrm>
                <a:off x="4762" y="381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3" name="Rectangle 98"/>
              <p:cNvSpPr>
                <a:spLocks noChangeArrowheads="1"/>
              </p:cNvSpPr>
              <p:nvPr/>
            </p:nvSpPr>
            <p:spPr bwMode="auto">
              <a:xfrm>
                <a:off x="4828" y="365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4" name="Line 99"/>
              <p:cNvSpPr>
                <a:spLocks noChangeShapeType="1"/>
              </p:cNvSpPr>
              <p:nvPr/>
            </p:nvSpPr>
            <p:spPr bwMode="auto">
              <a:xfrm flipH="1">
                <a:off x="4977" y="3846"/>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15" name="Group 100"/>
              <p:cNvGrpSpPr>
                <a:grpSpLocks/>
              </p:cNvGrpSpPr>
              <p:nvPr/>
            </p:nvGrpSpPr>
            <p:grpSpPr bwMode="auto">
              <a:xfrm>
                <a:off x="4752" y="3901"/>
                <a:ext cx="334" cy="51"/>
                <a:chOff x="4752" y="3901"/>
                <a:chExt cx="334" cy="51"/>
              </a:xfrm>
            </p:grpSpPr>
            <p:sp>
              <p:nvSpPr>
                <p:cNvPr id="816" name="Freeform 101"/>
                <p:cNvSpPr>
                  <a:spLocks/>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7" name="Freeform 102"/>
                <p:cNvSpPr>
                  <a:spLocks/>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8" name="Rectangle 103"/>
                <p:cNvSpPr>
                  <a:spLocks noChangeArrowheads="1"/>
                </p:cNvSpPr>
                <p:nvPr/>
              </p:nvSpPr>
              <p:spPr bwMode="auto">
                <a:xfrm>
                  <a:off x="4754" y="393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2" name="Group 104"/>
          <p:cNvGrpSpPr>
            <a:grpSpLocks/>
          </p:cNvGrpSpPr>
          <p:nvPr/>
        </p:nvGrpSpPr>
        <p:grpSpPr bwMode="auto">
          <a:xfrm>
            <a:off x="930560" y="2724697"/>
            <a:ext cx="522155" cy="490324"/>
            <a:chOff x="101" y="1539"/>
            <a:chExt cx="343" cy="352"/>
          </a:xfrm>
        </p:grpSpPr>
        <p:grpSp>
          <p:nvGrpSpPr>
            <p:cNvPr id="779" name="Group 105"/>
            <p:cNvGrpSpPr>
              <a:grpSpLocks/>
            </p:cNvGrpSpPr>
            <p:nvPr/>
          </p:nvGrpSpPr>
          <p:grpSpPr bwMode="auto">
            <a:xfrm>
              <a:off x="109" y="1545"/>
              <a:ext cx="335" cy="346"/>
              <a:chOff x="109" y="1545"/>
              <a:chExt cx="335" cy="346"/>
            </a:xfrm>
          </p:grpSpPr>
          <p:sp>
            <p:nvSpPr>
              <p:cNvPr id="793" name="Freeform 106"/>
              <p:cNvSpPr>
                <a:spLocks/>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4" name="Freeform 107"/>
              <p:cNvSpPr>
                <a:spLocks/>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5" name="Freeform 108"/>
              <p:cNvSpPr>
                <a:spLocks/>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6" name="Freeform 109"/>
              <p:cNvSpPr>
                <a:spLocks/>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7" name="Rectangle 110"/>
              <p:cNvSpPr>
                <a:spLocks noChangeArrowheads="1"/>
              </p:cNvSpPr>
              <p:nvPr/>
            </p:nvSpPr>
            <p:spPr bwMode="auto">
              <a:xfrm>
                <a:off x="165" y="1568"/>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98" name="Rectangle 111"/>
              <p:cNvSpPr>
                <a:spLocks noChangeArrowheads="1"/>
              </p:cNvSpPr>
              <p:nvPr/>
            </p:nvSpPr>
            <p:spPr bwMode="auto">
              <a:xfrm>
                <a:off x="120" y="1756"/>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99" name="Rectangle 112"/>
              <p:cNvSpPr>
                <a:spLocks noChangeArrowheads="1"/>
              </p:cNvSpPr>
              <p:nvPr/>
            </p:nvSpPr>
            <p:spPr bwMode="auto">
              <a:xfrm>
                <a:off x="186" y="1589"/>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00" name="Line 113"/>
              <p:cNvSpPr>
                <a:spLocks noChangeShapeType="1"/>
              </p:cNvSpPr>
              <p:nvPr/>
            </p:nvSpPr>
            <p:spPr bwMode="auto">
              <a:xfrm flipH="1">
                <a:off x="335" y="1786"/>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01" name="Group 114"/>
              <p:cNvGrpSpPr>
                <a:grpSpLocks/>
              </p:cNvGrpSpPr>
              <p:nvPr/>
            </p:nvGrpSpPr>
            <p:grpSpPr bwMode="auto">
              <a:xfrm>
                <a:off x="109" y="1841"/>
                <a:ext cx="335" cy="50"/>
                <a:chOff x="109" y="1841"/>
                <a:chExt cx="335" cy="50"/>
              </a:xfrm>
            </p:grpSpPr>
            <p:sp>
              <p:nvSpPr>
                <p:cNvPr id="802" name="Freeform 115"/>
                <p:cNvSpPr>
                  <a:spLocks/>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3" name="Freeform 116"/>
                <p:cNvSpPr>
                  <a:spLocks/>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4" name="Rectangle 117"/>
                <p:cNvSpPr>
                  <a:spLocks noChangeArrowheads="1"/>
                </p:cNvSpPr>
                <p:nvPr/>
              </p:nvSpPr>
              <p:spPr bwMode="auto">
                <a:xfrm>
                  <a:off x="112" y="1876"/>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80" name="Group 118"/>
            <p:cNvGrpSpPr>
              <a:grpSpLocks/>
            </p:cNvGrpSpPr>
            <p:nvPr/>
          </p:nvGrpSpPr>
          <p:grpSpPr bwMode="auto">
            <a:xfrm>
              <a:off x="101" y="1539"/>
              <a:ext cx="335" cy="346"/>
              <a:chOff x="101" y="1539"/>
              <a:chExt cx="335" cy="346"/>
            </a:xfrm>
          </p:grpSpPr>
          <p:sp>
            <p:nvSpPr>
              <p:cNvPr id="781" name="Freeform 119"/>
              <p:cNvSpPr>
                <a:spLocks/>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2" name="Freeform 120"/>
              <p:cNvSpPr>
                <a:spLocks/>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3" name="Freeform 121"/>
              <p:cNvSpPr>
                <a:spLocks/>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4" name="Freeform 122"/>
              <p:cNvSpPr>
                <a:spLocks/>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5" name="Rectangle 123"/>
              <p:cNvSpPr>
                <a:spLocks noChangeArrowheads="1"/>
              </p:cNvSpPr>
              <p:nvPr/>
            </p:nvSpPr>
            <p:spPr bwMode="auto">
              <a:xfrm>
                <a:off x="157" y="1562"/>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6" name="Rectangle 124"/>
              <p:cNvSpPr>
                <a:spLocks noChangeArrowheads="1"/>
              </p:cNvSpPr>
              <p:nvPr/>
            </p:nvSpPr>
            <p:spPr bwMode="auto">
              <a:xfrm>
                <a:off x="112" y="1750"/>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7" name="Rectangle 125"/>
              <p:cNvSpPr>
                <a:spLocks noChangeArrowheads="1"/>
              </p:cNvSpPr>
              <p:nvPr/>
            </p:nvSpPr>
            <p:spPr bwMode="auto">
              <a:xfrm>
                <a:off x="178" y="1583"/>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8" name="Line 126"/>
              <p:cNvSpPr>
                <a:spLocks noChangeShapeType="1"/>
              </p:cNvSpPr>
              <p:nvPr/>
            </p:nvSpPr>
            <p:spPr bwMode="auto">
              <a:xfrm flipH="1">
                <a:off x="326" y="1779"/>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89" name="Group 127"/>
              <p:cNvGrpSpPr>
                <a:grpSpLocks/>
              </p:cNvGrpSpPr>
              <p:nvPr/>
            </p:nvGrpSpPr>
            <p:grpSpPr bwMode="auto">
              <a:xfrm>
                <a:off x="101" y="1834"/>
                <a:ext cx="335" cy="51"/>
                <a:chOff x="101" y="1834"/>
                <a:chExt cx="335" cy="51"/>
              </a:xfrm>
            </p:grpSpPr>
            <p:sp>
              <p:nvSpPr>
                <p:cNvPr id="790" name="Freeform 128"/>
                <p:cNvSpPr>
                  <a:spLocks/>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1" name="Freeform 129"/>
                <p:cNvSpPr>
                  <a:spLocks/>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2" name="Rectangle 130"/>
                <p:cNvSpPr>
                  <a:spLocks noChangeArrowheads="1"/>
                </p:cNvSpPr>
                <p:nvPr/>
              </p:nvSpPr>
              <p:spPr bwMode="auto">
                <a:xfrm>
                  <a:off x="103" y="1870"/>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3" name="Group 131"/>
          <p:cNvGrpSpPr>
            <a:grpSpLocks/>
          </p:cNvGrpSpPr>
          <p:nvPr/>
        </p:nvGrpSpPr>
        <p:grpSpPr bwMode="auto">
          <a:xfrm>
            <a:off x="8769447" y="3812131"/>
            <a:ext cx="523796" cy="487315"/>
            <a:chOff x="5237" y="2322"/>
            <a:chExt cx="343" cy="352"/>
          </a:xfrm>
        </p:grpSpPr>
        <p:grpSp>
          <p:nvGrpSpPr>
            <p:cNvPr id="753" name="Group 132"/>
            <p:cNvGrpSpPr>
              <a:grpSpLocks/>
            </p:cNvGrpSpPr>
            <p:nvPr/>
          </p:nvGrpSpPr>
          <p:grpSpPr bwMode="auto">
            <a:xfrm>
              <a:off x="5245" y="2328"/>
              <a:ext cx="335" cy="346"/>
              <a:chOff x="5245" y="2328"/>
              <a:chExt cx="335" cy="346"/>
            </a:xfrm>
          </p:grpSpPr>
          <p:sp>
            <p:nvSpPr>
              <p:cNvPr id="767" name="Freeform 133"/>
              <p:cNvSpPr>
                <a:spLocks/>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8" name="Freeform 134"/>
              <p:cNvSpPr>
                <a:spLocks/>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9" name="Freeform 135"/>
              <p:cNvSpPr>
                <a:spLocks/>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0" name="Freeform 136"/>
              <p:cNvSpPr>
                <a:spLocks/>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1" name="Rectangle 137"/>
              <p:cNvSpPr>
                <a:spLocks noChangeArrowheads="1"/>
              </p:cNvSpPr>
              <p:nvPr/>
            </p:nvSpPr>
            <p:spPr bwMode="auto">
              <a:xfrm>
                <a:off x="5301" y="2351"/>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2" name="Rectangle 138"/>
              <p:cNvSpPr>
                <a:spLocks noChangeArrowheads="1"/>
              </p:cNvSpPr>
              <p:nvPr/>
            </p:nvSpPr>
            <p:spPr bwMode="auto">
              <a:xfrm>
                <a:off x="5256" y="2539"/>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3" name="Rectangle 139"/>
              <p:cNvSpPr>
                <a:spLocks noChangeArrowheads="1"/>
              </p:cNvSpPr>
              <p:nvPr/>
            </p:nvSpPr>
            <p:spPr bwMode="auto">
              <a:xfrm>
                <a:off x="5322" y="2373"/>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4" name="Line 140"/>
              <p:cNvSpPr>
                <a:spLocks noChangeShapeType="1"/>
              </p:cNvSpPr>
              <p:nvPr/>
            </p:nvSpPr>
            <p:spPr bwMode="auto">
              <a:xfrm flipH="1">
                <a:off x="5470" y="2569"/>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75" name="Group 141"/>
              <p:cNvGrpSpPr>
                <a:grpSpLocks/>
              </p:cNvGrpSpPr>
              <p:nvPr/>
            </p:nvGrpSpPr>
            <p:grpSpPr bwMode="auto">
              <a:xfrm>
                <a:off x="5245" y="2624"/>
                <a:ext cx="335" cy="50"/>
                <a:chOff x="5245" y="2624"/>
                <a:chExt cx="335" cy="50"/>
              </a:xfrm>
            </p:grpSpPr>
            <p:sp>
              <p:nvSpPr>
                <p:cNvPr id="776" name="Freeform 142"/>
                <p:cNvSpPr>
                  <a:spLocks/>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7" name="Freeform 143"/>
                <p:cNvSpPr>
                  <a:spLocks/>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8" name="Rectangle 144"/>
                <p:cNvSpPr>
                  <a:spLocks noChangeArrowheads="1"/>
                </p:cNvSpPr>
                <p:nvPr/>
              </p:nvSpPr>
              <p:spPr bwMode="auto">
                <a:xfrm>
                  <a:off x="5247" y="2660"/>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54" name="Group 145"/>
            <p:cNvGrpSpPr>
              <a:grpSpLocks/>
            </p:cNvGrpSpPr>
            <p:nvPr/>
          </p:nvGrpSpPr>
          <p:grpSpPr bwMode="auto">
            <a:xfrm>
              <a:off x="5237" y="2322"/>
              <a:ext cx="335" cy="346"/>
              <a:chOff x="5237" y="2322"/>
              <a:chExt cx="335" cy="346"/>
            </a:xfrm>
          </p:grpSpPr>
          <p:sp>
            <p:nvSpPr>
              <p:cNvPr id="755" name="Freeform 146"/>
              <p:cNvSpPr>
                <a:spLocks/>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6" name="Freeform 147"/>
              <p:cNvSpPr>
                <a:spLocks/>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7" name="Freeform 148"/>
              <p:cNvSpPr>
                <a:spLocks/>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8" name="Freeform 149"/>
              <p:cNvSpPr>
                <a:spLocks/>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9" name="Rectangle 150"/>
              <p:cNvSpPr>
                <a:spLocks noChangeArrowheads="1"/>
              </p:cNvSpPr>
              <p:nvPr/>
            </p:nvSpPr>
            <p:spPr bwMode="auto">
              <a:xfrm>
                <a:off x="5293" y="2345"/>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0" name="Rectangle 151"/>
              <p:cNvSpPr>
                <a:spLocks noChangeArrowheads="1"/>
              </p:cNvSpPr>
              <p:nvPr/>
            </p:nvSpPr>
            <p:spPr bwMode="auto">
              <a:xfrm>
                <a:off x="5247" y="2533"/>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1" name="Rectangle 152"/>
              <p:cNvSpPr>
                <a:spLocks noChangeArrowheads="1"/>
              </p:cNvSpPr>
              <p:nvPr/>
            </p:nvSpPr>
            <p:spPr bwMode="auto">
              <a:xfrm>
                <a:off x="5313" y="2366"/>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2" name="Line 153"/>
              <p:cNvSpPr>
                <a:spLocks noChangeShapeType="1"/>
              </p:cNvSpPr>
              <p:nvPr/>
            </p:nvSpPr>
            <p:spPr bwMode="auto">
              <a:xfrm flipH="1">
                <a:off x="5462" y="2563"/>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63" name="Group 154"/>
              <p:cNvGrpSpPr>
                <a:grpSpLocks/>
              </p:cNvGrpSpPr>
              <p:nvPr/>
            </p:nvGrpSpPr>
            <p:grpSpPr bwMode="auto">
              <a:xfrm>
                <a:off x="5237" y="2617"/>
                <a:ext cx="335" cy="51"/>
                <a:chOff x="5237" y="2617"/>
                <a:chExt cx="335" cy="51"/>
              </a:xfrm>
            </p:grpSpPr>
            <p:sp>
              <p:nvSpPr>
                <p:cNvPr id="764" name="Freeform 155"/>
                <p:cNvSpPr>
                  <a:spLocks/>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5" name="Freeform 156"/>
                <p:cNvSpPr>
                  <a:spLocks/>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6" name="Rectangle 157"/>
                <p:cNvSpPr>
                  <a:spLocks noChangeArrowheads="1"/>
                </p:cNvSpPr>
                <p:nvPr/>
              </p:nvSpPr>
              <p:spPr bwMode="auto">
                <a:xfrm>
                  <a:off x="5239" y="2653"/>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4" name="Group 158"/>
          <p:cNvGrpSpPr>
            <a:grpSpLocks/>
          </p:cNvGrpSpPr>
          <p:nvPr/>
        </p:nvGrpSpPr>
        <p:grpSpPr bwMode="auto">
          <a:xfrm>
            <a:off x="8769447" y="2792378"/>
            <a:ext cx="523796" cy="488820"/>
            <a:chOff x="5237" y="1587"/>
            <a:chExt cx="343" cy="353"/>
          </a:xfrm>
        </p:grpSpPr>
        <p:grpSp>
          <p:nvGrpSpPr>
            <p:cNvPr id="727" name="Group 159"/>
            <p:cNvGrpSpPr>
              <a:grpSpLocks/>
            </p:cNvGrpSpPr>
            <p:nvPr/>
          </p:nvGrpSpPr>
          <p:grpSpPr bwMode="auto">
            <a:xfrm>
              <a:off x="5245" y="1594"/>
              <a:ext cx="335" cy="346"/>
              <a:chOff x="5245" y="1594"/>
              <a:chExt cx="335" cy="346"/>
            </a:xfrm>
          </p:grpSpPr>
          <p:sp>
            <p:nvSpPr>
              <p:cNvPr id="741" name="Freeform 160"/>
              <p:cNvSpPr>
                <a:spLocks/>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2" name="Freeform 161"/>
              <p:cNvSpPr>
                <a:spLocks/>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3" name="Freeform 162"/>
              <p:cNvSpPr>
                <a:spLocks/>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4" name="Freeform 163"/>
              <p:cNvSpPr>
                <a:spLocks/>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5" name="Rectangle 164"/>
              <p:cNvSpPr>
                <a:spLocks noChangeArrowheads="1"/>
              </p:cNvSpPr>
              <p:nvPr/>
            </p:nvSpPr>
            <p:spPr bwMode="auto">
              <a:xfrm>
                <a:off x="5301" y="1617"/>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6" name="Rectangle 165"/>
              <p:cNvSpPr>
                <a:spLocks noChangeArrowheads="1"/>
              </p:cNvSpPr>
              <p:nvPr/>
            </p:nvSpPr>
            <p:spPr bwMode="auto">
              <a:xfrm>
                <a:off x="5256" y="1805"/>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7" name="Rectangle 166"/>
              <p:cNvSpPr>
                <a:spLocks noChangeArrowheads="1"/>
              </p:cNvSpPr>
              <p:nvPr/>
            </p:nvSpPr>
            <p:spPr bwMode="auto">
              <a:xfrm>
                <a:off x="5322" y="1638"/>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8" name="Line 167"/>
              <p:cNvSpPr>
                <a:spLocks noChangeShapeType="1"/>
              </p:cNvSpPr>
              <p:nvPr/>
            </p:nvSpPr>
            <p:spPr bwMode="auto">
              <a:xfrm flipH="1">
                <a:off x="5470" y="1834"/>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49" name="Group 168"/>
              <p:cNvGrpSpPr>
                <a:grpSpLocks/>
              </p:cNvGrpSpPr>
              <p:nvPr/>
            </p:nvGrpSpPr>
            <p:grpSpPr bwMode="auto">
              <a:xfrm>
                <a:off x="5245" y="1889"/>
                <a:ext cx="335" cy="51"/>
                <a:chOff x="5245" y="1889"/>
                <a:chExt cx="335" cy="51"/>
              </a:xfrm>
            </p:grpSpPr>
            <p:sp>
              <p:nvSpPr>
                <p:cNvPr id="750" name="Freeform 169"/>
                <p:cNvSpPr>
                  <a:spLocks/>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1" name="Freeform 170"/>
                <p:cNvSpPr>
                  <a:spLocks/>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2" name="Rectangle 171"/>
                <p:cNvSpPr>
                  <a:spLocks noChangeArrowheads="1"/>
                </p:cNvSpPr>
                <p:nvPr/>
              </p:nvSpPr>
              <p:spPr bwMode="auto">
                <a:xfrm>
                  <a:off x="5247" y="1925"/>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28" name="Group 172"/>
            <p:cNvGrpSpPr>
              <a:grpSpLocks/>
            </p:cNvGrpSpPr>
            <p:nvPr/>
          </p:nvGrpSpPr>
          <p:grpSpPr bwMode="auto">
            <a:xfrm>
              <a:off x="5237" y="1587"/>
              <a:ext cx="335" cy="346"/>
              <a:chOff x="5237" y="1587"/>
              <a:chExt cx="335" cy="346"/>
            </a:xfrm>
          </p:grpSpPr>
          <p:sp>
            <p:nvSpPr>
              <p:cNvPr id="729" name="Freeform 173"/>
              <p:cNvSpPr>
                <a:spLocks/>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0" name="Freeform 174"/>
              <p:cNvSpPr>
                <a:spLocks/>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1" name="Freeform 175"/>
              <p:cNvSpPr>
                <a:spLocks/>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2" name="Freeform 176"/>
              <p:cNvSpPr>
                <a:spLocks/>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3" name="Rectangle 177"/>
              <p:cNvSpPr>
                <a:spLocks noChangeArrowheads="1"/>
              </p:cNvSpPr>
              <p:nvPr/>
            </p:nvSpPr>
            <p:spPr bwMode="auto">
              <a:xfrm>
                <a:off x="5293" y="1610"/>
                <a:ext cx="223" cy="17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4" name="Rectangle 178"/>
              <p:cNvSpPr>
                <a:spLocks noChangeArrowheads="1"/>
              </p:cNvSpPr>
              <p:nvPr/>
            </p:nvSpPr>
            <p:spPr bwMode="auto">
              <a:xfrm>
                <a:off x="5247" y="1798"/>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5" name="Rectangle 179"/>
              <p:cNvSpPr>
                <a:spLocks noChangeArrowheads="1"/>
              </p:cNvSpPr>
              <p:nvPr/>
            </p:nvSpPr>
            <p:spPr bwMode="auto">
              <a:xfrm>
                <a:off x="5313" y="1632"/>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6" name="Line 180"/>
              <p:cNvSpPr>
                <a:spLocks noChangeShapeType="1"/>
              </p:cNvSpPr>
              <p:nvPr/>
            </p:nvSpPr>
            <p:spPr bwMode="auto">
              <a:xfrm flipH="1">
                <a:off x="5462" y="1828"/>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37" name="Group 181"/>
              <p:cNvGrpSpPr>
                <a:grpSpLocks/>
              </p:cNvGrpSpPr>
              <p:nvPr/>
            </p:nvGrpSpPr>
            <p:grpSpPr bwMode="auto">
              <a:xfrm>
                <a:off x="5237" y="1883"/>
                <a:ext cx="335" cy="50"/>
                <a:chOff x="5237" y="1883"/>
                <a:chExt cx="335" cy="50"/>
              </a:xfrm>
            </p:grpSpPr>
            <p:sp>
              <p:nvSpPr>
                <p:cNvPr id="738" name="Freeform 182"/>
                <p:cNvSpPr>
                  <a:spLocks/>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9" name="Freeform 183"/>
                <p:cNvSpPr>
                  <a:spLocks/>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0" name="Rectangle 184"/>
                <p:cNvSpPr>
                  <a:spLocks noChangeArrowheads="1"/>
                </p:cNvSpPr>
                <p:nvPr/>
              </p:nvSpPr>
              <p:spPr bwMode="auto">
                <a:xfrm>
                  <a:off x="5239" y="1919"/>
                  <a:ext cx="331" cy="14"/>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475" name="Rectangle 185"/>
          <p:cNvSpPr>
            <a:spLocks noChangeArrowheads="1"/>
          </p:cNvSpPr>
          <p:nvPr/>
        </p:nvSpPr>
        <p:spPr bwMode="auto">
          <a:xfrm>
            <a:off x="2296701" y="2166690"/>
            <a:ext cx="92937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76" name="Rectangle 186"/>
          <p:cNvSpPr>
            <a:spLocks noChangeArrowheads="1"/>
          </p:cNvSpPr>
          <p:nvPr/>
        </p:nvSpPr>
        <p:spPr bwMode="auto">
          <a:xfrm>
            <a:off x="2615537" y="2448630"/>
            <a:ext cx="120144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222.1.1.</a:t>
            </a:r>
          </a:p>
        </p:txBody>
      </p:sp>
      <p:sp>
        <p:nvSpPr>
          <p:cNvPr id="477" name="Rectangle 187"/>
          <p:cNvSpPr>
            <a:spLocks noChangeArrowheads="1"/>
          </p:cNvSpPr>
          <p:nvPr/>
        </p:nvSpPr>
        <p:spPr bwMode="auto">
          <a:xfrm>
            <a:off x="4022437" y="1751570"/>
            <a:ext cx="1042668"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78" name="Rectangle 188"/>
          <p:cNvSpPr>
            <a:spLocks noChangeArrowheads="1"/>
          </p:cNvSpPr>
          <p:nvPr/>
        </p:nvSpPr>
        <p:spPr bwMode="auto">
          <a:xfrm>
            <a:off x="3935413" y="1710960"/>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222.1.1.1</a:t>
            </a:r>
          </a:p>
        </p:txBody>
      </p:sp>
      <p:sp>
        <p:nvSpPr>
          <p:cNvPr id="479" name="Rectangle 189"/>
          <p:cNvSpPr>
            <a:spLocks noChangeArrowheads="1"/>
          </p:cNvSpPr>
          <p:nvPr/>
        </p:nvSpPr>
        <p:spPr bwMode="auto">
          <a:xfrm>
            <a:off x="5620100" y="1751570"/>
            <a:ext cx="1041025"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0" name="Rectangle 190"/>
          <p:cNvSpPr>
            <a:spLocks noChangeArrowheads="1"/>
          </p:cNvSpPr>
          <p:nvPr/>
        </p:nvSpPr>
        <p:spPr bwMode="auto">
          <a:xfrm>
            <a:off x="5510086" y="1710960"/>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222.1.1.2</a:t>
            </a:r>
          </a:p>
        </p:txBody>
      </p:sp>
      <p:sp>
        <p:nvSpPr>
          <p:cNvPr id="481" name="Rectangle 191"/>
          <p:cNvSpPr>
            <a:spLocks noChangeArrowheads="1"/>
          </p:cNvSpPr>
          <p:nvPr/>
        </p:nvSpPr>
        <p:spPr bwMode="auto">
          <a:xfrm>
            <a:off x="7268664" y="1751570"/>
            <a:ext cx="1041025"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2" name="Rectangle 192"/>
          <p:cNvSpPr>
            <a:spLocks noChangeArrowheads="1"/>
          </p:cNvSpPr>
          <p:nvPr/>
        </p:nvSpPr>
        <p:spPr bwMode="auto">
          <a:xfrm>
            <a:off x="7111032" y="1685390"/>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222.1.1.3</a:t>
            </a:r>
          </a:p>
        </p:txBody>
      </p:sp>
      <p:sp>
        <p:nvSpPr>
          <p:cNvPr id="483" name="Rectangle 193"/>
          <p:cNvSpPr>
            <a:spLocks noChangeArrowheads="1"/>
          </p:cNvSpPr>
          <p:nvPr/>
        </p:nvSpPr>
        <p:spPr bwMode="auto">
          <a:xfrm>
            <a:off x="4643112" y="2372746"/>
            <a:ext cx="27914" cy="5098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nvGrpSpPr>
          <p:cNvPr id="484" name="Group 194"/>
          <p:cNvGrpSpPr>
            <a:grpSpLocks/>
          </p:cNvGrpSpPr>
          <p:nvPr/>
        </p:nvGrpSpPr>
        <p:grpSpPr bwMode="auto">
          <a:xfrm>
            <a:off x="4285156" y="2839005"/>
            <a:ext cx="669934" cy="365486"/>
            <a:chOff x="2299" y="1622"/>
            <a:chExt cx="439" cy="262"/>
          </a:xfrm>
        </p:grpSpPr>
        <p:sp>
          <p:nvSpPr>
            <p:cNvPr id="702" name="Oval 195"/>
            <p:cNvSpPr>
              <a:spLocks noChangeArrowheads="1"/>
            </p:cNvSpPr>
            <p:nvPr/>
          </p:nvSpPr>
          <p:spPr bwMode="auto">
            <a:xfrm>
              <a:off x="2300" y="1731"/>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703" name="Rectangle 196"/>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04"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05" name="Oval 198"/>
            <p:cNvSpPr>
              <a:spLocks noChangeArrowheads="1"/>
            </p:cNvSpPr>
            <p:nvPr/>
          </p:nvSpPr>
          <p:spPr bwMode="auto">
            <a:xfrm>
              <a:off x="2300" y="1622"/>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706" name="Group 199"/>
            <p:cNvGrpSpPr>
              <a:grpSpLocks/>
            </p:cNvGrpSpPr>
            <p:nvPr/>
          </p:nvGrpSpPr>
          <p:grpSpPr bwMode="auto">
            <a:xfrm>
              <a:off x="2365" y="1640"/>
              <a:ext cx="304" cy="117"/>
              <a:chOff x="2365" y="1640"/>
              <a:chExt cx="304" cy="117"/>
            </a:xfrm>
          </p:grpSpPr>
          <p:grpSp>
            <p:nvGrpSpPr>
              <p:cNvPr id="709" name="Group 200"/>
              <p:cNvGrpSpPr>
                <a:grpSpLocks/>
              </p:cNvGrpSpPr>
              <p:nvPr/>
            </p:nvGrpSpPr>
            <p:grpSpPr bwMode="auto">
              <a:xfrm>
                <a:off x="2365" y="1640"/>
                <a:ext cx="302" cy="115"/>
                <a:chOff x="2365" y="1640"/>
                <a:chExt cx="302" cy="115"/>
              </a:xfrm>
            </p:grpSpPr>
            <p:sp>
              <p:nvSpPr>
                <p:cNvPr id="719" name="Freeform 201"/>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0" name="Freeform 202"/>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1" name="Freeform 203"/>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2" name="Freeform 204"/>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3" name="Freeform 205"/>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4" name="Freeform 206"/>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5" name="Freeform 207"/>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6" name="Freeform 208"/>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710" name="Group 209"/>
              <p:cNvGrpSpPr>
                <a:grpSpLocks/>
              </p:cNvGrpSpPr>
              <p:nvPr/>
            </p:nvGrpSpPr>
            <p:grpSpPr bwMode="auto">
              <a:xfrm>
                <a:off x="2368" y="1643"/>
                <a:ext cx="301" cy="114"/>
                <a:chOff x="2368" y="1643"/>
                <a:chExt cx="301" cy="114"/>
              </a:xfrm>
            </p:grpSpPr>
            <p:sp>
              <p:nvSpPr>
                <p:cNvPr id="711" name="Freeform 210"/>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2" name="Freeform 211"/>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3" name="Freeform 212"/>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4" name="Freeform 213"/>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5" name="Freeform 214"/>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6" name="Freeform 215"/>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7" name="Freeform 216"/>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8" name="Freeform 217"/>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707" name="Line 218"/>
            <p:cNvSpPr>
              <a:spLocks noChangeShapeType="1"/>
            </p:cNvSpPr>
            <p:nvPr/>
          </p:nvSpPr>
          <p:spPr bwMode="auto">
            <a:xfrm>
              <a:off x="2299"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708" name="Line 219"/>
            <p:cNvSpPr>
              <a:spLocks noChangeShapeType="1"/>
            </p:cNvSpPr>
            <p:nvPr/>
          </p:nvSpPr>
          <p:spPr bwMode="auto">
            <a:xfrm>
              <a:off x="2736"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sp>
        <p:nvSpPr>
          <p:cNvPr id="485" name="Rectangle 220"/>
          <p:cNvSpPr>
            <a:spLocks noChangeArrowheads="1"/>
          </p:cNvSpPr>
          <p:nvPr/>
        </p:nvSpPr>
        <p:spPr bwMode="auto">
          <a:xfrm>
            <a:off x="4756410" y="2593844"/>
            <a:ext cx="1044310"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6" name="Rectangle 221"/>
          <p:cNvSpPr>
            <a:spLocks noChangeArrowheads="1"/>
          </p:cNvSpPr>
          <p:nvPr/>
        </p:nvSpPr>
        <p:spPr bwMode="auto">
          <a:xfrm>
            <a:off x="4831942" y="2602867"/>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222.1.1.4</a:t>
            </a:r>
          </a:p>
        </p:txBody>
      </p:sp>
      <p:sp>
        <p:nvSpPr>
          <p:cNvPr id="487" name="Rectangle 222"/>
          <p:cNvSpPr>
            <a:spLocks noChangeArrowheads="1"/>
          </p:cNvSpPr>
          <p:nvPr/>
        </p:nvSpPr>
        <p:spPr bwMode="auto">
          <a:xfrm>
            <a:off x="3896004" y="2733722"/>
            <a:ext cx="426919" cy="332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8" name="Rectangle 223"/>
          <p:cNvSpPr>
            <a:spLocks noChangeArrowheads="1"/>
          </p:cNvSpPr>
          <p:nvPr/>
        </p:nvSpPr>
        <p:spPr bwMode="auto">
          <a:xfrm>
            <a:off x="4002734" y="2724696"/>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1</a:t>
            </a:r>
          </a:p>
        </p:txBody>
      </p:sp>
      <p:sp>
        <p:nvSpPr>
          <p:cNvPr id="489" name="Oval 224"/>
          <p:cNvSpPr>
            <a:spLocks noChangeArrowheads="1"/>
          </p:cNvSpPr>
          <p:nvPr/>
        </p:nvSpPr>
        <p:spPr bwMode="auto">
          <a:xfrm>
            <a:off x="4602062" y="2641973"/>
            <a:ext cx="96877"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0" name="Rectangle 225"/>
          <p:cNvSpPr>
            <a:spLocks noChangeArrowheads="1"/>
          </p:cNvSpPr>
          <p:nvPr/>
        </p:nvSpPr>
        <p:spPr bwMode="auto">
          <a:xfrm>
            <a:off x="2373874" y="1877910"/>
            <a:ext cx="745466"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1" name="Oval 226"/>
          <p:cNvSpPr>
            <a:spLocks noChangeArrowheads="1"/>
          </p:cNvSpPr>
          <p:nvPr/>
        </p:nvSpPr>
        <p:spPr bwMode="auto">
          <a:xfrm>
            <a:off x="8385221" y="4200180"/>
            <a:ext cx="96877"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2" name="Oval 227"/>
          <p:cNvSpPr>
            <a:spLocks noChangeArrowheads="1"/>
          </p:cNvSpPr>
          <p:nvPr/>
        </p:nvSpPr>
        <p:spPr bwMode="auto">
          <a:xfrm>
            <a:off x="8390146" y="3151850"/>
            <a:ext cx="96878"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3" name="Rectangle 228"/>
          <p:cNvSpPr>
            <a:spLocks noChangeArrowheads="1"/>
          </p:cNvSpPr>
          <p:nvPr/>
        </p:nvSpPr>
        <p:spPr bwMode="auto">
          <a:xfrm>
            <a:off x="6887720" y="3839205"/>
            <a:ext cx="1044310"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4" name="Rectangle 229"/>
          <p:cNvSpPr>
            <a:spLocks noChangeArrowheads="1"/>
          </p:cNvSpPr>
          <p:nvPr/>
        </p:nvSpPr>
        <p:spPr bwMode="auto">
          <a:xfrm>
            <a:off x="6326158" y="4328025"/>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222.1.2.5</a:t>
            </a:r>
          </a:p>
        </p:txBody>
      </p:sp>
      <p:sp>
        <p:nvSpPr>
          <p:cNvPr id="495" name="Rectangle 230"/>
          <p:cNvSpPr>
            <a:spLocks noChangeArrowheads="1"/>
          </p:cNvSpPr>
          <p:nvPr/>
        </p:nvSpPr>
        <p:spPr bwMode="auto">
          <a:xfrm>
            <a:off x="8485382" y="4323511"/>
            <a:ext cx="1042668" cy="332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6" name="Rectangle 231"/>
          <p:cNvSpPr>
            <a:spLocks noChangeArrowheads="1"/>
          </p:cNvSpPr>
          <p:nvPr/>
        </p:nvSpPr>
        <p:spPr bwMode="auto">
          <a:xfrm>
            <a:off x="8580617" y="4380667"/>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222.1.2.2</a:t>
            </a:r>
          </a:p>
        </p:txBody>
      </p:sp>
      <p:sp>
        <p:nvSpPr>
          <p:cNvPr id="497" name="Rectangle 232"/>
          <p:cNvSpPr>
            <a:spLocks noChangeArrowheads="1"/>
          </p:cNvSpPr>
          <p:nvPr/>
        </p:nvSpPr>
        <p:spPr bwMode="auto">
          <a:xfrm>
            <a:off x="8485382" y="3270670"/>
            <a:ext cx="1042668"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8" name="Rectangle 233"/>
          <p:cNvSpPr>
            <a:spLocks noChangeArrowheads="1"/>
          </p:cNvSpPr>
          <p:nvPr/>
        </p:nvSpPr>
        <p:spPr bwMode="auto">
          <a:xfrm>
            <a:off x="8580617" y="3329328"/>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222.1.2.1</a:t>
            </a:r>
          </a:p>
        </p:txBody>
      </p:sp>
      <p:sp>
        <p:nvSpPr>
          <p:cNvPr id="499" name="Rectangle 235"/>
          <p:cNvSpPr>
            <a:spLocks noChangeArrowheads="1"/>
          </p:cNvSpPr>
          <p:nvPr/>
        </p:nvSpPr>
        <p:spPr bwMode="auto">
          <a:xfrm>
            <a:off x="5501876" y="5764401"/>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222.1.2.3</a:t>
            </a:r>
          </a:p>
        </p:txBody>
      </p:sp>
      <p:sp>
        <p:nvSpPr>
          <p:cNvPr id="500" name="Rectangle 236"/>
          <p:cNvSpPr>
            <a:spLocks noChangeArrowheads="1"/>
          </p:cNvSpPr>
          <p:nvPr/>
        </p:nvSpPr>
        <p:spPr bwMode="auto">
          <a:xfrm>
            <a:off x="4127525" y="5657614"/>
            <a:ext cx="1042668"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01" name="Rectangle 237"/>
          <p:cNvSpPr>
            <a:spLocks noChangeArrowheads="1"/>
          </p:cNvSpPr>
          <p:nvPr/>
        </p:nvSpPr>
        <p:spPr bwMode="auto">
          <a:xfrm>
            <a:off x="4166420" y="5764401"/>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222.1.2.4</a:t>
            </a:r>
          </a:p>
        </p:txBody>
      </p:sp>
      <p:sp>
        <p:nvSpPr>
          <p:cNvPr id="502" name="Oval 238"/>
          <p:cNvSpPr>
            <a:spLocks noChangeArrowheads="1"/>
          </p:cNvSpPr>
          <p:nvPr/>
        </p:nvSpPr>
        <p:spPr bwMode="auto">
          <a:xfrm>
            <a:off x="5332750" y="5684686"/>
            <a:ext cx="95236" cy="88739"/>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03" name="Rectangle 239"/>
          <p:cNvSpPr>
            <a:spLocks noChangeArrowheads="1"/>
          </p:cNvSpPr>
          <p:nvPr/>
        </p:nvSpPr>
        <p:spPr bwMode="auto">
          <a:xfrm>
            <a:off x="7383602" y="3147338"/>
            <a:ext cx="926086"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04" name="Rectangle 240"/>
          <p:cNvSpPr>
            <a:spLocks noChangeArrowheads="1"/>
          </p:cNvSpPr>
          <p:nvPr/>
        </p:nvSpPr>
        <p:spPr bwMode="auto">
          <a:xfrm>
            <a:off x="7191449" y="3747457"/>
            <a:ext cx="1151532"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222.1.2.</a:t>
            </a:r>
          </a:p>
        </p:txBody>
      </p:sp>
      <p:sp>
        <p:nvSpPr>
          <p:cNvPr id="505" name="Rectangle 241"/>
          <p:cNvSpPr>
            <a:spLocks noChangeArrowheads="1"/>
          </p:cNvSpPr>
          <p:nvPr/>
        </p:nvSpPr>
        <p:spPr bwMode="auto">
          <a:xfrm>
            <a:off x="7457493" y="2870591"/>
            <a:ext cx="745466"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nvGrpSpPr>
          <p:cNvPr id="506" name="Group 242"/>
          <p:cNvGrpSpPr>
            <a:grpSpLocks/>
          </p:cNvGrpSpPr>
          <p:nvPr/>
        </p:nvGrpSpPr>
        <p:grpSpPr bwMode="auto">
          <a:xfrm>
            <a:off x="2630025" y="4502496"/>
            <a:ext cx="671576" cy="363982"/>
            <a:chOff x="1304" y="2569"/>
            <a:chExt cx="439" cy="262"/>
          </a:xfrm>
        </p:grpSpPr>
        <p:sp>
          <p:nvSpPr>
            <p:cNvPr id="677" name="Oval 243"/>
            <p:cNvSpPr>
              <a:spLocks noChangeArrowheads="1"/>
            </p:cNvSpPr>
            <p:nvPr/>
          </p:nvSpPr>
          <p:spPr bwMode="auto">
            <a:xfrm>
              <a:off x="1305" y="2678"/>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678" name="Rectangle 244"/>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79"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80" name="Oval 246"/>
            <p:cNvSpPr>
              <a:spLocks noChangeArrowheads="1"/>
            </p:cNvSpPr>
            <p:nvPr/>
          </p:nvSpPr>
          <p:spPr bwMode="auto">
            <a:xfrm>
              <a:off x="1305" y="2569"/>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681" name="Group 247"/>
            <p:cNvGrpSpPr>
              <a:grpSpLocks/>
            </p:cNvGrpSpPr>
            <p:nvPr/>
          </p:nvGrpSpPr>
          <p:grpSpPr bwMode="auto">
            <a:xfrm>
              <a:off x="1371" y="2587"/>
              <a:ext cx="304" cy="117"/>
              <a:chOff x="1371" y="2587"/>
              <a:chExt cx="304" cy="117"/>
            </a:xfrm>
          </p:grpSpPr>
          <p:grpSp>
            <p:nvGrpSpPr>
              <p:cNvPr id="684" name="Group 248"/>
              <p:cNvGrpSpPr>
                <a:grpSpLocks/>
              </p:cNvGrpSpPr>
              <p:nvPr/>
            </p:nvGrpSpPr>
            <p:grpSpPr bwMode="auto">
              <a:xfrm>
                <a:off x="1371" y="2587"/>
                <a:ext cx="301" cy="115"/>
                <a:chOff x="1371" y="2587"/>
                <a:chExt cx="301" cy="115"/>
              </a:xfrm>
            </p:grpSpPr>
            <p:sp>
              <p:nvSpPr>
                <p:cNvPr id="694" name="Freeform 249"/>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5" name="Freeform 250"/>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6" name="Freeform 251"/>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7" name="Freeform 252"/>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8" name="Freeform 253"/>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9" name="Freeform 254"/>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00" name="Freeform 255"/>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01" name="Freeform 256"/>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685" name="Group 257"/>
              <p:cNvGrpSpPr>
                <a:grpSpLocks/>
              </p:cNvGrpSpPr>
              <p:nvPr/>
            </p:nvGrpSpPr>
            <p:grpSpPr bwMode="auto">
              <a:xfrm>
                <a:off x="1373" y="2590"/>
                <a:ext cx="302" cy="114"/>
                <a:chOff x="1373" y="2590"/>
                <a:chExt cx="302" cy="114"/>
              </a:xfrm>
            </p:grpSpPr>
            <p:sp>
              <p:nvSpPr>
                <p:cNvPr id="686" name="Freeform 258"/>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7" name="Freeform 259"/>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8" name="Freeform 260"/>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9" name="Freeform 261"/>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0" name="Freeform 262"/>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1" name="Freeform 263"/>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2" name="Freeform 264"/>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3" name="Freeform 265"/>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682" name="Line 266"/>
            <p:cNvSpPr>
              <a:spLocks noChangeShapeType="1"/>
            </p:cNvSpPr>
            <p:nvPr/>
          </p:nvSpPr>
          <p:spPr bwMode="auto">
            <a:xfrm>
              <a:off x="1304"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683" name="Line 267"/>
            <p:cNvSpPr>
              <a:spLocks noChangeShapeType="1"/>
            </p:cNvSpPr>
            <p:nvPr/>
          </p:nvSpPr>
          <p:spPr bwMode="auto">
            <a:xfrm>
              <a:off x="1741"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507" name="Group 268"/>
          <p:cNvGrpSpPr>
            <a:grpSpLocks/>
          </p:cNvGrpSpPr>
          <p:nvPr/>
        </p:nvGrpSpPr>
        <p:grpSpPr bwMode="auto">
          <a:xfrm>
            <a:off x="5633237" y="4502496"/>
            <a:ext cx="671576" cy="363982"/>
            <a:chOff x="3488" y="2569"/>
            <a:chExt cx="439" cy="262"/>
          </a:xfrm>
        </p:grpSpPr>
        <p:sp>
          <p:nvSpPr>
            <p:cNvPr id="652" name="Oval 269"/>
            <p:cNvSpPr>
              <a:spLocks noChangeArrowheads="1"/>
            </p:cNvSpPr>
            <p:nvPr/>
          </p:nvSpPr>
          <p:spPr bwMode="auto">
            <a:xfrm>
              <a:off x="3489" y="2678"/>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653" name="Rectangle 270"/>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54"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55" name="Oval 272"/>
            <p:cNvSpPr>
              <a:spLocks noChangeArrowheads="1"/>
            </p:cNvSpPr>
            <p:nvPr/>
          </p:nvSpPr>
          <p:spPr bwMode="auto">
            <a:xfrm>
              <a:off x="3489" y="2569"/>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656" name="Group 273"/>
            <p:cNvGrpSpPr>
              <a:grpSpLocks/>
            </p:cNvGrpSpPr>
            <p:nvPr/>
          </p:nvGrpSpPr>
          <p:grpSpPr bwMode="auto">
            <a:xfrm>
              <a:off x="3555" y="2587"/>
              <a:ext cx="304" cy="117"/>
              <a:chOff x="3555" y="2587"/>
              <a:chExt cx="304" cy="117"/>
            </a:xfrm>
          </p:grpSpPr>
          <p:grpSp>
            <p:nvGrpSpPr>
              <p:cNvPr id="659" name="Group 274"/>
              <p:cNvGrpSpPr>
                <a:grpSpLocks/>
              </p:cNvGrpSpPr>
              <p:nvPr/>
            </p:nvGrpSpPr>
            <p:grpSpPr bwMode="auto">
              <a:xfrm>
                <a:off x="3555" y="2587"/>
                <a:ext cx="301" cy="115"/>
                <a:chOff x="3555" y="2587"/>
                <a:chExt cx="301" cy="115"/>
              </a:xfrm>
            </p:grpSpPr>
            <p:sp>
              <p:nvSpPr>
                <p:cNvPr id="669" name="Freeform 275"/>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0" name="Freeform 276"/>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1" name="Freeform 277"/>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2" name="Freeform 278"/>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3" name="Freeform 279"/>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4" name="Freeform 280"/>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5" name="Freeform 281"/>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6" name="Freeform 282"/>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660" name="Group 283"/>
              <p:cNvGrpSpPr>
                <a:grpSpLocks/>
              </p:cNvGrpSpPr>
              <p:nvPr/>
            </p:nvGrpSpPr>
            <p:grpSpPr bwMode="auto">
              <a:xfrm>
                <a:off x="3557" y="2590"/>
                <a:ext cx="302" cy="114"/>
                <a:chOff x="3557" y="2590"/>
                <a:chExt cx="302" cy="114"/>
              </a:xfrm>
            </p:grpSpPr>
            <p:sp>
              <p:nvSpPr>
                <p:cNvPr id="661" name="Freeform 284"/>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2" name="Freeform 285"/>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3" name="Freeform 286"/>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4" name="Freeform 287"/>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5" name="Freeform 288"/>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6" name="Freeform 289"/>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7" name="Freeform 290"/>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8" name="Freeform 291"/>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657" name="Line 292"/>
            <p:cNvSpPr>
              <a:spLocks noChangeShapeType="1"/>
            </p:cNvSpPr>
            <p:nvPr/>
          </p:nvSpPr>
          <p:spPr bwMode="auto">
            <a:xfrm>
              <a:off x="3488"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658" name="Line 293"/>
            <p:cNvSpPr>
              <a:spLocks noChangeShapeType="1"/>
            </p:cNvSpPr>
            <p:nvPr/>
          </p:nvSpPr>
          <p:spPr bwMode="auto">
            <a:xfrm>
              <a:off x="3925"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sp>
        <p:nvSpPr>
          <p:cNvPr id="508" name="Oval 294"/>
          <p:cNvSpPr>
            <a:spLocks noChangeArrowheads="1"/>
          </p:cNvSpPr>
          <p:nvPr/>
        </p:nvSpPr>
        <p:spPr bwMode="auto">
          <a:xfrm>
            <a:off x="3620148" y="4695015"/>
            <a:ext cx="96877" cy="88739"/>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09" name="Oval 295"/>
          <p:cNvSpPr>
            <a:spLocks noChangeArrowheads="1"/>
          </p:cNvSpPr>
          <p:nvPr/>
        </p:nvSpPr>
        <p:spPr bwMode="auto">
          <a:xfrm>
            <a:off x="5342602" y="4688999"/>
            <a:ext cx="95236" cy="85731"/>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0" name="Oval 296"/>
          <p:cNvSpPr>
            <a:spLocks noChangeArrowheads="1"/>
          </p:cNvSpPr>
          <p:nvPr/>
        </p:nvSpPr>
        <p:spPr bwMode="auto">
          <a:xfrm>
            <a:off x="5767879" y="4352090"/>
            <a:ext cx="96877"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1" name="Oval 297"/>
          <p:cNvSpPr>
            <a:spLocks noChangeArrowheads="1"/>
          </p:cNvSpPr>
          <p:nvPr/>
        </p:nvSpPr>
        <p:spPr bwMode="auto">
          <a:xfrm>
            <a:off x="4858213" y="3242094"/>
            <a:ext cx="96877"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2" name="Oval 298"/>
          <p:cNvSpPr>
            <a:spLocks noChangeArrowheads="1"/>
          </p:cNvSpPr>
          <p:nvPr/>
        </p:nvSpPr>
        <p:spPr bwMode="auto">
          <a:xfrm>
            <a:off x="3142328" y="4245301"/>
            <a:ext cx="96878"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3" name="Oval 299"/>
          <p:cNvSpPr>
            <a:spLocks noChangeArrowheads="1"/>
          </p:cNvSpPr>
          <p:nvPr/>
        </p:nvSpPr>
        <p:spPr bwMode="auto">
          <a:xfrm>
            <a:off x="4166932" y="3264653"/>
            <a:ext cx="93595" cy="85732"/>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4" name="Rectangle 300"/>
          <p:cNvSpPr>
            <a:spLocks noChangeArrowheads="1"/>
          </p:cNvSpPr>
          <p:nvPr/>
        </p:nvSpPr>
        <p:spPr bwMode="auto">
          <a:xfrm>
            <a:off x="5035548" y="2927745"/>
            <a:ext cx="1044310"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5" name="Rectangle 301"/>
          <p:cNvSpPr>
            <a:spLocks noChangeArrowheads="1"/>
          </p:cNvSpPr>
          <p:nvPr/>
        </p:nvSpPr>
        <p:spPr bwMode="auto">
          <a:xfrm>
            <a:off x="5058537" y="3081158"/>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222.1.6.1</a:t>
            </a:r>
          </a:p>
        </p:txBody>
      </p:sp>
      <p:sp>
        <p:nvSpPr>
          <p:cNvPr id="516" name="Rectangle 302"/>
          <p:cNvSpPr>
            <a:spLocks noChangeArrowheads="1"/>
          </p:cNvSpPr>
          <p:nvPr/>
        </p:nvSpPr>
        <p:spPr bwMode="auto">
          <a:xfrm>
            <a:off x="3058587" y="3064614"/>
            <a:ext cx="1041025" cy="33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7" name="Rectangle 303"/>
          <p:cNvSpPr>
            <a:spLocks noChangeArrowheads="1"/>
          </p:cNvSpPr>
          <p:nvPr/>
        </p:nvSpPr>
        <p:spPr bwMode="auto">
          <a:xfrm>
            <a:off x="3181736" y="3052581"/>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222.1.5.1</a:t>
            </a:r>
          </a:p>
        </p:txBody>
      </p:sp>
      <p:sp>
        <p:nvSpPr>
          <p:cNvPr id="518" name="Rectangle 304"/>
          <p:cNvSpPr>
            <a:spLocks noChangeArrowheads="1"/>
          </p:cNvSpPr>
          <p:nvPr/>
        </p:nvSpPr>
        <p:spPr bwMode="auto">
          <a:xfrm>
            <a:off x="2296700" y="3687295"/>
            <a:ext cx="1044310" cy="33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9" name="Rectangle 305"/>
          <p:cNvSpPr>
            <a:spLocks noChangeArrowheads="1"/>
          </p:cNvSpPr>
          <p:nvPr/>
        </p:nvSpPr>
        <p:spPr bwMode="auto">
          <a:xfrm>
            <a:off x="2262219" y="3924937"/>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0000CC"/>
                </a:solidFill>
                <a:latin typeface="+mn-lt"/>
                <a:ea typeface="黑体" pitchFamily="2" charset="-122"/>
              </a:rPr>
              <a:t>222.1.5.2</a:t>
            </a:r>
          </a:p>
        </p:txBody>
      </p:sp>
      <p:sp>
        <p:nvSpPr>
          <p:cNvPr id="520" name="Rectangle 306"/>
          <p:cNvSpPr>
            <a:spLocks noChangeArrowheads="1"/>
          </p:cNvSpPr>
          <p:nvPr/>
        </p:nvSpPr>
        <p:spPr bwMode="auto">
          <a:xfrm>
            <a:off x="5746534" y="3562457"/>
            <a:ext cx="1042668"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1" name="Rectangle 307"/>
          <p:cNvSpPr>
            <a:spLocks noChangeArrowheads="1"/>
          </p:cNvSpPr>
          <p:nvPr/>
        </p:nvSpPr>
        <p:spPr bwMode="auto">
          <a:xfrm>
            <a:off x="5766237" y="4042253"/>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222.1.6.2</a:t>
            </a:r>
          </a:p>
        </p:txBody>
      </p:sp>
      <p:sp>
        <p:nvSpPr>
          <p:cNvPr id="522" name="Rectangle 308"/>
          <p:cNvSpPr>
            <a:spLocks noChangeArrowheads="1"/>
          </p:cNvSpPr>
          <p:nvPr/>
        </p:nvSpPr>
        <p:spPr bwMode="auto">
          <a:xfrm>
            <a:off x="5181686" y="4400219"/>
            <a:ext cx="104431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3" name="Rectangle 309"/>
          <p:cNvSpPr>
            <a:spLocks noChangeArrowheads="1"/>
          </p:cNvSpPr>
          <p:nvPr/>
        </p:nvSpPr>
        <p:spPr bwMode="auto">
          <a:xfrm>
            <a:off x="5030623" y="4828876"/>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222.1.4.1</a:t>
            </a:r>
          </a:p>
        </p:txBody>
      </p:sp>
      <p:sp>
        <p:nvSpPr>
          <p:cNvPr id="524" name="Rectangle 310"/>
          <p:cNvSpPr>
            <a:spLocks noChangeArrowheads="1"/>
          </p:cNvSpPr>
          <p:nvPr/>
        </p:nvSpPr>
        <p:spPr bwMode="auto">
          <a:xfrm>
            <a:off x="3344294" y="4400219"/>
            <a:ext cx="1041025"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5" name="Rectangle 311"/>
          <p:cNvSpPr>
            <a:spLocks noChangeArrowheads="1"/>
          </p:cNvSpPr>
          <p:nvPr/>
        </p:nvSpPr>
        <p:spPr bwMode="auto">
          <a:xfrm>
            <a:off x="3434603" y="4812332"/>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222.1.4.2</a:t>
            </a:r>
          </a:p>
        </p:txBody>
      </p:sp>
      <p:sp>
        <p:nvSpPr>
          <p:cNvPr id="526" name="Rectangle 312"/>
          <p:cNvSpPr>
            <a:spLocks noChangeArrowheads="1"/>
          </p:cNvSpPr>
          <p:nvPr/>
        </p:nvSpPr>
        <p:spPr bwMode="auto">
          <a:xfrm>
            <a:off x="725311" y="3201483"/>
            <a:ext cx="1042668" cy="338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7" name="Rectangle 313"/>
          <p:cNvSpPr>
            <a:spLocks noChangeArrowheads="1"/>
          </p:cNvSpPr>
          <p:nvPr/>
        </p:nvSpPr>
        <p:spPr bwMode="auto">
          <a:xfrm>
            <a:off x="587729" y="3260142"/>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222.1.3.3</a:t>
            </a:r>
          </a:p>
        </p:txBody>
      </p:sp>
      <p:sp>
        <p:nvSpPr>
          <p:cNvPr id="528" name="Rectangle 314"/>
          <p:cNvSpPr>
            <a:spLocks noChangeArrowheads="1"/>
          </p:cNvSpPr>
          <p:nvPr/>
        </p:nvSpPr>
        <p:spPr bwMode="auto">
          <a:xfrm>
            <a:off x="1841867" y="4460381"/>
            <a:ext cx="1042668" cy="33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9" name="Rectangle 315"/>
          <p:cNvSpPr>
            <a:spLocks noChangeArrowheads="1"/>
          </p:cNvSpPr>
          <p:nvPr/>
        </p:nvSpPr>
        <p:spPr bwMode="auto">
          <a:xfrm>
            <a:off x="1968302" y="4857453"/>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222.1.3.2</a:t>
            </a:r>
          </a:p>
        </p:txBody>
      </p:sp>
      <p:sp>
        <p:nvSpPr>
          <p:cNvPr id="530" name="Rectangle 316"/>
          <p:cNvSpPr>
            <a:spLocks noChangeArrowheads="1"/>
          </p:cNvSpPr>
          <p:nvPr/>
        </p:nvSpPr>
        <p:spPr bwMode="auto">
          <a:xfrm>
            <a:off x="725311" y="4251318"/>
            <a:ext cx="1042668"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1" name="Rectangle 317"/>
          <p:cNvSpPr>
            <a:spLocks noChangeArrowheads="1"/>
          </p:cNvSpPr>
          <p:nvPr/>
        </p:nvSpPr>
        <p:spPr bwMode="auto">
          <a:xfrm>
            <a:off x="587729" y="4309975"/>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222.1.3.1</a:t>
            </a:r>
          </a:p>
        </p:txBody>
      </p:sp>
      <p:sp>
        <p:nvSpPr>
          <p:cNvPr id="532" name="Oval 318"/>
          <p:cNvSpPr>
            <a:spLocks noChangeArrowheads="1"/>
          </p:cNvSpPr>
          <p:nvPr/>
        </p:nvSpPr>
        <p:spPr bwMode="auto">
          <a:xfrm>
            <a:off x="1694088" y="4135504"/>
            <a:ext cx="96878"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3" name="Oval 319"/>
          <p:cNvSpPr>
            <a:spLocks noChangeArrowheads="1"/>
          </p:cNvSpPr>
          <p:nvPr/>
        </p:nvSpPr>
        <p:spPr bwMode="auto">
          <a:xfrm>
            <a:off x="1685878" y="3085672"/>
            <a:ext cx="96877"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4" name="Oval 320"/>
          <p:cNvSpPr>
            <a:spLocks noChangeArrowheads="1"/>
          </p:cNvSpPr>
          <p:nvPr/>
        </p:nvSpPr>
        <p:spPr bwMode="auto">
          <a:xfrm>
            <a:off x="2411640" y="4645381"/>
            <a:ext cx="95236"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5" name="Rectangle 321"/>
          <p:cNvSpPr>
            <a:spLocks noChangeArrowheads="1"/>
          </p:cNvSpPr>
          <p:nvPr/>
        </p:nvSpPr>
        <p:spPr bwMode="auto">
          <a:xfrm>
            <a:off x="2953499" y="4514528"/>
            <a:ext cx="42856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6" name="Rectangle 322"/>
          <p:cNvSpPr>
            <a:spLocks noChangeArrowheads="1"/>
          </p:cNvSpPr>
          <p:nvPr/>
        </p:nvSpPr>
        <p:spPr bwMode="auto">
          <a:xfrm>
            <a:off x="3283540" y="4303960"/>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3</a:t>
            </a:r>
          </a:p>
        </p:txBody>
      </p:sp>
      <p:sp>
        <p:nvSpPr>
          <p:cNvPr id="537" name="Rectangle 323"/>
          <p:cNvSpPr>
            <a:spLocks noChangeArrowheads="1"/>
          </p:cNvSpPr>
          <p:nvPr/>
        </p:nvSpPr>
        <p:spPr bwMode="auto">
          <a:xfrm>
            <a:off x="6336010" y="4458877"/>
            <a:ext cx="428560" cy="332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8" name="Rectangle 324"/>
          <p:cNvSpPr>
            <a:spLocks noChangeArrowheads="1"/>
          </p:cNvSpPr>
          <p:nvPr/>
        </p:nvSpPr>
        <p:spPr bwMode="auto">
          <a:xfrm>
            <a:off x="5372157" y="4302455"/>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2</a:t>
            </a:r>
          </a:p>
        </p:txBody>
      </p:sp>
      <p:sp>
        <p:nvSpPr>
          <p:cNvPr id="539" name="Rectangle 325"/>
          <p:cNvSpPr>
            <a:spLocks noChangeArrowheads="1"/>
          </p:cNvSpPr>
          <p:nvPr/>
        </p:nvSpPr>
        <p:spPr bwMode="auto">
          <a:xfrm>
            <a:off x="1884560" y="3210508"/>
            <a:ext cx="929370"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0" name="Rectangle 326"/>
          <p:cNvSpPr>
            <a:spLocks noChangeArrowheads="1"/>
          </p:cNvSpPr>
          <p:nvPr/>
        </p:nvSpPr>
        <p:spPr bwMode="auto">
          <a:xfrm>
            <a:off x="1966398" y="3194573"/>
            <a:ext cx="120144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222.1.3.</a:t>
            </a:r>
          </a:p>
        </p:txBody>
      </p:sp>
      <p:sp>
        <p:nvSpPr>
          <p:cNvPr id="541" name="Rectangle 327"/>
          <p:cNvSpPr>
            <a:spLocks noChangeArrowheads="1"/>
          </p:cNvSpPr>
          <p:nvPr/>
        </p:nvSpPr>
        <p:spPr bwMode="auto">
          <a:xfrm>
            <a:off x="1919041" y="2929249"/>
            <a:ext cx="742182"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2" name="Rectangle 328"/>
          <p:cNvSpPr>
            <a:spLocks noChangeArrowheads="1"/>
          </p:cNvSpPr>
          <p:nvPr/>
        </p:nvSpPr>
        <p:spPr bwMode="auto">
          <a:xfrm>
            <a:off x="2043354" y="2913314"/>
            <a:ext cx="80673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3</a:t>
            </a:r>
          </a:p>
        </p:txBody>
      </p:sp>
      <p:sp>
        <p:nvSpPr>
          <p:cNvPr id="543" name="Rectangle 329"/>
          <p:cNvSpPr>
            <a:spLocks noChangeArrowheads="1"/>
          </p:cNvSpPr>
          <p:nvPr/>
        </p:nvSpPr>
        <p:spPr bwMode="auto">
          <a:xfrm>
            <a:off x="4426369" y="3962537"/>
            <a:ext cx="430202"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4" name="Rectangle 330"/>
          <p:cNvSpPr>
            <a:spLocks noChangeArrowheads="1"/>
          </p:cNvSpPr>
          <p:nvPr/>
        </p:nvSpPr>
        <p:spPr bwMode="auto">
          <a:xfrm>
            <a:off x="5416493" y="3270670"/>
            <a:ext cx="42856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5" name="Rectangle 331"/>
          <p:cNvSpPr>
            <a:spLocks noChangeArrowheads="1"/>
          </p:cNvSpPr>
          <p:nvPr/>
        </p:nvSpPr>
        <p:spPr bwMode="auto">
          <a:xfrm>
            <a:off x="5414849" y="3466198"/>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N</a:t>
            </a:r>
            <a:r>
              <a:rPr lang="en-US" altLang="zh-CN" sz="2000" b="1" baseline="-25000">
                <a:solidFill>
                  <a:srgbClr val="C00000"/>
                </a:solidFill>
                <a:latin typeface="+mn-lt"/>
                <a:ea typeface="黑体" pitchFamily="2" charset="-122"/>
              </a:rPr>
              <a:t>3</a:t>
            </a:r>
          </a:p>
        </p:txBody>
      </p:sp>
      <p:sp>
        <p:nvSpPr>
          <p:cNvPr id="546" name="Rectangle 332"/>
          <p:cNvSpPr>
            <a:spLocks noChangeArrowheads="1"/>
          </p:cNvSpPr>
          <p:nvPr/>
        </p:nvSpPr>
        <p:spPr bwMode="auto">
          <a:xfrm>
            <a:off x="3743298" y="3616603"/>
            <a:ext cx="426919"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7" name="Rectangle 333"/>
          <p:cNvSpPr>
            <a:spLocks noChangeArrowheads="1"/>
          </p:cNvSpPr>
          <p:nvPr/>
        </p:nvSpPr>
        <p:spPr bwMode="auto">
          <a:xfrm>
            <a:off x="3656273" y="3800216"/>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mn-lt"/>
                <a:ea typeface="黑体" pitchFamily="2" charset="-122"/>
              </a:rPr>
              <a:t>N</a:t>
            </a:r>
            <a:r>
              <a:rPr lang="en-US" altLang="zh-CN" sz="2000" b="1" baseline="-25000" dirty="0">
                <a:solidFill>
                  <a:srgbClr val="C00000"/>
                </a:solidFill>
                <a:latin typeface="+mn-lt"/>
                <a:ea typeface="黑体" pitchFamily="2" charset="-122"/>
              </a:rPr>
              <a:t>2</a:t>
            </a:r>
          </a:p>
        </p:txBody>
      </p:sp>
      <p:sp>
        <p:nvSpPr>
          <p:cNvPr id="548" name="Rectangle 334"/>
          <p:cNvSpPr>
            <a:spLocks noChangeArrowheads="1"/>
          </p:cNvSpPr>
          <p:nvPr/>
        </p:nvSpPr>
        <p:spPr bwMode="auto">
          <a:xfrm>
            <a:off x="4295008" y="4347576"/>
            <a:ext cx="883093"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222.1.4.</a:t>
            </a:r>
          </a:p>
        </p:txBody>
      </p:sp>
      <p:sp>
        <p:nvSpPr>
          <p:cNvPr id="549" name="Rectangle 335"/>
          <p:cNvSpPr>
            <a:spLocks noChangeArrowheads="1"/>
          </p:cNvSpPr>
          <p:nvPr/>
        </p:nvSpPr>
        <p:spPr bwMode="auto">
          <a:xfrm>
            <a:off x="4047068" y="3616603"/>
            <a:ext cx="92937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50" name="Rectangle 336"/>
          <p:cNvSpPr>
            <a:spLocks noChangeArrowheads="1"/>
          </p:cNvSpPr>
          <p:nvPr/>
        </p:nvSpPr>
        <p:spPr bwMode="auto">
          <a:xfrm>
            <a:off x="4001092" y="3800216"/>
            <a:ext cx="883093"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mn-lt"/>
                <a:ea typeface="黑体" pitchFamily="2" charset="-122"/>
              </a:rPr>
              <a:t>222.1.5.</a:t>
            </a:r>
          </a:p>
        </p:txBody>
      </p:sp>
      <p:sp>
        <p:nvSpPr>
          <p:cNvPr id="551" name="Rectangle 337"/>
          <p:cNvSpPr>
            <a:spLocks noChangeArrowheads="1"/>
          </p:cNvSpPr>
          <p:nvPr/>
        </p:nvSpPr>
        <p:spPr bwMode="auto">
          <a:xfrm>
            <a:off x="5720261" y="3285711"/>
            <a:ext cx="929370"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52" name="Rectangle 338"/>
          <p:cNvSpPr>
            <a:spLocks noChangeArrowheads="1"/>
          </p:cNvSpPr>
          <p:nvPr/>
        </p:nvSpPr>
        <p:spPr bwMode="auto">
          <a:xfrm>
            <a:off x="5754743" y="3481238"/>
            <a:ext cx="883093"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222.1.6.</a:t>
            </a:r>
          </a:p>
        </p:txBody>
      </p:sp>
      <p:sp>
        <p:nvSpPr>
          <p:cNvPr id="553" name="Line 339"/>
          <p:cNvSpPr>
            <a:spLocks noChangeShapeType="1"/>
          </p:cNvSpPr>
          <p:nvPr/>
        </p:nvSpPr>
        <p:spPr bwMode="auto">
          <a:xfrm>
            <a:off x="1896053" y="2801403"/>
            <a:ext cx="0" cy="20650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4" name="Rectangle 340"/>
          <p:cNvSpPr>
            <a:spLocks noChangeArrowheads="1"/>
          </p:cNvSpPr>
          <p:nvPr/>
        </p:nvSpPr>
        <p:spPr bwMode="auto">
          <a:xfrm>
            <a:off x="3950189" y="4332536"/>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N</a:t>
            </a:r>
            <a:r>
              <a:rPr lang="en-US" altLang="zh-CN" sz="2000" b="1" baseline="-25000">
                <a:solidFill>
                  <a:srgbClr val="C00000"/>
                </a:solidFill>
                <a:latin typeface="+mn-lt"/>
                <a:ea typeface="黑体" pitchFamily="2" charset="-122"/>
              </a:rPr>
              <a:t>1</a:t>
            </a:r>
          </a:p>
        </p:txBody>
      </p:sp>
      <p:pic>
        <p:nvPicPr>
          <p:cNvPr id="555" name="Picture 3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64733" y="5024404"/>
            <a:ext cx="600971" cy="376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56" name="Line 342"/>
          <p:cNvSpPr>
            <a:spLocks noChangeShapeType="1"/>
          </p:cNvSpPr>
          <p:nvPr/>
        </p:nvSpPr>
        <p:spPr bwMode="auto">
          <a:xfrm>
            <a:off x="8271923" y="2869086"/>
            <a:ext cx="0" cy="25313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7" name="Line 343"/>
          <p:cNvSpPr>
            <a:spLocks noChangeShapeType="1"/>
          </p:cNvSpPr>
          <p:nvPr/>
        </p:nvSpPr>
        <p:spPr bwMode="auto">
          <a:xfrm rot="16200000">
            <a:off x="4754767" y="4294212"/>
            <a:ext cx="0" cy="234477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8" name="Line 344"/>
          <p:cNvSpPr>
            <a:spLocks noChangeShapeType="1"/>
          </p:cNvSpPr>
          <p:nvPr/>
        </p:nvSpPr>
        <p:spPr bwMode="auto">
          <a:xfrm>
            <a:off x="6221071" y="4666437"/>
            <a:ext cx="20508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9" name="Oval 345"/>
          <p:cNvSpPr>
            <a:spLocks noChangeArrowheads="1"/>
          </p:cNvSpPr>
          <p:nvPr/>
        </p:nvSpPr>
        <p:spPr bwMode="auto">
          <a:xfrm>
            <a:off x="6441097" y="4600259"/>
            <a:ext cx="123149" cy="11280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60" name="Rectangle 346"/>
          <p:cNvSpPr>
            <a:spLocks noChangeArrowheads="1"/>
          </p:cNvSpPr>
          <p:nvPr/>
        </p:nvSpPr>
        <p:spPr bwMode="auto">
          <a:xfrm>
            <a:off x="7306954" y="3466197"/>
            <a:ext cx="80673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2</a:t>
            </a:r>
          </a:p>
        </p:txBody>
      </p:sp>
      <p:sp>
        <p:nvSpPr>
          <p:cNvPr id="561" name="Rectangle 347"/>
          <p:cNvSpPr>
            <a:spLocks noChangeArrowheads="1"/>
          </p:cNvSpPr>
          <p:nvPr/>
        </p:nvSpPr>
        <p:spPr bwMode="auto">
          <a:xfrm>
            <a:off x="2738469" y="2162859"/>
            <a:ext cx="80673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1</a:t>
            </a:r>
          </a:p>
        </p:txBody>
      </p:sp>
      <p:sp>
        <p:nvSpPr>
          <p:cNvPr id="562" name="Line 348"/>
          <p:cNvSpPr>
            <a:spLocks noChangeShapeType="1"/>
          </p:cNvSpPr>
          <p:nvPr/>
        </p:nvSpPr>
        <p:spPr bwMode="auto">
          <a:xfrm rot="16200000">
            <a:off x="5561809" y="309040"/>
            <a:ext cx="0" cy="41033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3" name="Rectangle 349"/>
          <p:cNvSpPr>
            <a:spLocks noChangeArrowheads="1"/>
          </p:cNvSpPr>
          <p:nvPr/>
        </p:nvSpPr>
        <p:spPr bwMode="auto">
          <a:xfrm>
            <a:off x="1349268" y="5997531"/>
            <a:ext cx="734635"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a:latin typeface="+mn-lt"/>
                <a:ea typeface="黑体" pitchFamily="2" charset="-122"/>
              </a:rPr>
              <a:t>互联网</a:t>
            </a:r>
          </a:p>
        </p:txBody>
      </p:sp>
      <p:sp>
        <p:nvSpPr>
          <p:cNvPr id="564" name="Line 350"/>
          <p:cNvSpPr>
            <a:spLocks noChangeShapeType="1"/>
          </p:cNvSpPr>
          <p:nvPr/>
        </p:nvSpPr>
        <p:spPr bwMode="auto">
          <a:xfrm flipV="1">
            <a:off x="1751557" y="5597452"/>
            <a:ext cx="438413" cy="400080"/>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5" name="Line 351"/>
          <p:cNvSpPr>
            <a:spLocks noChangeShapeType="1"/>
          </p:cNvSpPr>
          <p:nvPr/>
        </p:nvSpPr>
        <p:spPr bwMode="auto">
          <a:xfrm>
            <a:off x="3825398" y="1623725"/>
            <a:ext cx="0" cy="7369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6" name="Oval 352"/>
          <p:cNvSpPr>
            <a:spLocks noChangeArrowheads="1"/>
          </p:cNvSpPr>
          <p:nvPr/>
        </p:nvSpPr>
        <p:spPr bwMode="auto">
          <a:xfrm>
            <a:off x="3767929" y="1986203"/>
            <a:ext cx="96877"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567" name="Group 353"/>
          <p:cNvGrpSpPr>
            <a:grpSpLocks/>
          </p:cNvGrpSpPr>
          <p:nvPr/>
        </p:nvGrpSpPr>
        <p:grpSpPr bwMode="auto">
          <a:xfrm>
            <a:off x="3542975" y="1198075"/>
            <a:ext cx="523797" cy="487315"/>
            <a:chOff x="1813" y="593"/>
            <a:chExt cx="343" cy="352"/>
          </a:xfrm>
        </p:grpSpPr>
        <p:grpSp>
          <p:nvGrpSpPr>
            <p:cNvPr id="626" name="Group 354"/>
            <p:cNvGrpSpPr>
              <a:grpSpLocks/>
            </p:cNvGrpSpPr>
            <p:nvPr/>
          </p:nvGrpSpPr>
          <p:grpSpPr bwMode="auto">
            <a:xfrm>
              <a:off x="1821" y="599"/>
              <a:ext cx="335" cy="346"/>
              <a:chOff x="1821" y="599"/>
              <a:chExt cx="335" cy="346"/>
            </a:xfrm>
          </p:grpSpPr>
          <p:sp>
            <p:nvSpPr>
              <p:cNvPr id="640" name="Freeform 355"/>
              <p:cNvSpPr>
                <a:spLocks/>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1" name="Freeform 356"/>
              <p:cNvSpPr>
                <a:spLocks/>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2" name="Freeform 357"/>
              <p:cNvSpPr>
                <a:spLocks/>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3" name="Freeform 358"/>
              <p:cNvSpPr>
                <a:spLocks/>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4" name="Rectangle 359"/>
              <p:cNvSpPr>
                <a:spLocks noChangeArrowheads="1"/>
              </p:cNvSpPr>
              <p:nvPr/>
            </p:nvSpPr>
            <p:spPr bwMode="auto">
              <a:xfrm>
                <a:off x="1877"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5" name="Rectangle 360"/>
              <p:cNvSpPr>
                <a:spLocks noChangeArrowheads="1"/>
              </p:cNvSpPr>
              <p:nvPr/>
            </p:nvSpPr>
            <p:spPr bwMode="auto">
              <a:xfrm>
                <a:off x="1832"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6" name="Rectangle 361"/>
              <p:cNvSpPr>
                <a:spLocks noChangeArrowheads="1"/>
              </p:cNvSpPr>
              <p:nvPr/>
            </p:nvSpPr>
            <p:spPr bwMode="auto">
              <a:xfrm>
                <a:off x="1898"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7" name="Line 362"/>
              <p:cNvSpPr>
                <a:spLocks noChangeShapeType="1"/>
              </p:cNvSpPr>
              <p:nvPr/>
            </p:nvSpPr>
            <p:spPr bwMode="auto">
              <a:xfrm flipH="1">
                <a:off x="2047"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48" name="Group 363"/>
              <p:cNvGrpSpPr>
                <a:grpSpLocks/>
              </p:cNvGrpSpPr>
              <p:nvPr/>
            </p:nvGrpSpPr>
            <p:grpSpPr bwMode="auto">
              <a:xfrm>
                <a:off x="1821" y="895"/>
                <a:ext cx="335" cy="50"/>
                <a:chOff x="1821" y="895"/>
                <a:chExt cx="335" cy="50"/>
              </a:xfrm>
            </p:grpSpPr>
            <p:sp>
              <p:nvSpPr>
                <p:cNvPr id="649" name="Freeform 364"/>
                <p:cNvSpPr>
                  <a:spLocks/>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50" name="Freeform 365"/>
                <p:cNvSpPr>
                  <a:spLocks/>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51" name="Rectangle 366"/>
                <p:cNvSpPr>
                  <a:spLocks noChangeArrowheads="1"/>
                </p:cNvSpPr>
                <p:nvPr/>
              </p:nvSpPr>
              <p:spPr bwMode="auto">
                <a:xfrm>
                  <a:off x="1823" y="931"/>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627" name="Group 367"/>
            <p:cNvGrpSpPr>
              <a:grpSpLocks/>
            </p:cNvGrpSpPr>
            <p:nvPr/>
          </p:nvGrpSpPr>
          <p:grpSpPr bwMode="auto">
            <a:xfrm>
              <a:off x="1813" y="593"/>
              <a:ext cx="335" cy="346"/>
              <a:chOff x="1813" y="593"/>
              <a:chExt cx="335" cy="346"/>
            </a:xfrm>
          </p:grpSpPr>
          <p:sp>
            <p:nvSpPr>
              <p:cNvPr id="628" name="Freeform 368"/>
              <p:cNvSpPr>
                <a:spLocks/>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9" name="Freeform 369"/>
              <p:cNvSpPr>
                <a:spLocks/>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0" name="Freeform 370"/>
              <p:cNvSpPr>
                <a:spLocks/>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1" name="Freeform 371"/>
              <p:cNvSpPr>
                <a:spLocks/>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2" name="Rectangle 372"/>
              <p:cNvSpPr>
                <a:spLocks noChangeArrowheads="1"/>
              </p:cNvSpPr>
              <p:nvPr/>
            </p:nvSpPr>
            <p:spPr bwMode="auto">
              <a:xfrm>
                <a:off x="1869"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3" name="Rectangle 373"/>
              <p:cNvSpPr>
                <a:spLocks noChangeArrowheads="1"/>
              </p:cNvSpPr>
              <p:nvPr/>
            </p:nvSpPr>
            <p:spPr bwMode="auto">
              <a:xfrm>
                <a:off x="1823"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4" name="Rectangle 374"/>
              <p:cNvSpPr>
                <a:spLocks noChangeArrowheads="1"/>
              </p:cNvSpPr>
              <p:nvPr/>
            </p:nvSpPr>
            <p:spPr bwMode="auto">
              <a:xfrm>
                <a:off x="1890" y="637"/>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5" name="Line 375"/>
              <p:cNvSpPr>
                <a:spLocks noChangeShapeType="1"/>
              </p:cNvSpPr>
              <p:nvPr/>
            </p:nvSpPr>
            <p:spPr bwMode="auto">
              <a:xfrm flipH="1">
                <a:off x="2038" y="834"/>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36" name="Group 376"/>
              <p:cNvGrpSpPr>
                <a:grpSpLocks/>
              </p:cNvGrpSpPr>
              <p:nvPr/>
            </p:nvGrpSpPr>
            <p:grpSpPr bwMode="auto">
              <a:xfrm>
                <a:off x="1813" y="888"/>
                <a:ext cx="335" cy="51"/>
                <a:chOff x="1813" y="888"/>
                <a:chExt cx="335" cy="51"/>
              </a:xfrm>
            </p:grpSpPr>
            <p:sp>
              <p:nvSpPr>
                <p:cNvPr id="637" name="Freeform 377"/>
                <p:cNvSpPr>
                  <a:spLocks/>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8" name="Freeform 378"/>
                <p:cNvSpPr>
                  <a:spLocks/>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9" name="Rectangle 379"/>
                <p:cNvSpPr>
                  <a:spLocks noChangeArrowheads="1"/>
                </p:cNvSpPr>
                <p:nvPr/>
              </p:nvSpPr>
              <p:spPr bwMode="auto">
                <a:xfrm>
                  <a:off x="1815"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568" name="Line 380"/>
          <p:cNvSpPr>
            <a:spLocks noChangeShapeType="1"/>
          </p:cNvSpPr>
          <p:nvPr/>
        </p:nvSpPr>
        <p:spPr bwMode="auto">
          <a:xfrm>
            <a:off x="7020721" y="1623725"/>
            <a:ext cx="0" cy="7369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9" name="Line 381"/>
          <p:cNvSpPr>
            <a:spLocks noChangeShapeType="1"/>
          </p:cNvSpPr>
          <p:nvPr/>
        </p:nvSpPr>
        <p:spPr bwMode="auto">
          <a:xfrm>
            <a:off x="5423060" y="1610188"/>
            <a:ext cx="0" cy="73849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70" name="Oval 382"/>
          <p:cNvSpPr>
            <a:spLocks noChangeArrowheads="1"/>
          </p:cNvSpPr>
          <p:nvPr/>
        </p:nvSpPr>
        <p:spPr bwMode="auto">
          <a:xfrm>
            <a:off x="5377085" y="1999740"/>
            <a:ext cx="95236"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571" name="Group 383"/>
          <p:cNvGrpSpPr>
            <a:grpSpLocks/>
          </p:cNvGrpSpPr>
          <p:nvPr/>
        </p:nvGrpSpPr>
        <p:grpSpPr bwMode="auto">
          <a:xfrm>
            <a:off x="5153773" y="1198075"/>
            <a:ext cx="523796" cy="487315"/>
            <a:chOff x="2868" y="593"/>
            <a:chExt cx="343" cy="352"/>
          </a:xfrm>
        </p:grpSpPr>
        <p:grpSp>
          <p:nvGrpSpPr>
            <p:cNvPr id="600" name="Group 384"/>
            <p:cNvGrpSpPr>
              <a:grpSpLocks/>
            </p:cNvGrpSpPr>
            <p:nvPr/>
          </p:nvGrpSpPr>
          <p:grpSpPr bwMode="auto">
            <a:xfrm>
              <a:off x="2877" y="599"/>
              <a:ext cx="334" cy="346"/>
              <a:chOff x="2877" y="599"/>
              <a:chExt cx="334" cy="346"/>
            </a:xfrm>
          </p:grpSpPr>
          <p:sp>
            <p:nvSpPr>
              <p:cNvPr id="614" name="Freeform 385"/>
              <p:cNvSpPr>
                <a:spLocks/>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5" name="Freeform 386"/>
              <p:cNvSpPr>
                <a:spLocks/>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6" name="Freeform 387"/>
              <p:cNvSpPr>
                <a:spLocks/>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7" name="Freeform 388"/>
              <p:cNvSpPr>
                <a:spLocks/>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8" name="Rectangle 389"/>
              <p:cNvSpPr>
                <a:spLocks noChangeArrowheads="1"/>
              </p:cNvSpPr>
              <p:nvPr/>
            </p:nvSpPr>
            <p:spPr bwMode="auto">
              <a:xfrm>
                <a:off x="2932"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19" name="Rectangle 390"/>
              <p:cNvSpPr>
                <a:spLocks noChangeArrowheads="1"/>
              </p:cNvSpPr>
              <p:nvPr/>
            </p:nvSpPr>
            <p:spPr bwMode="auto">
              <a:xfrm>
                <a:off x="2887"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20" name="Rectangle 391"/>
              <p:cNvSpPr>
                <a:spLocks noChangeArrowheads="1"/>
              </p:cNvSpPr>
              <p:nvPr/>
            </p:nvSpPr>
            <p:spPr bwMode="auto">
              <a:xfrm>
                <a:off x="2953"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21" name="Line 392"/>
              <p:cNvSpPr>
                <a:spLocks noChangeShapeType="1"/>
              </p:cNvSpPr>
              <p:nvPr/>
            </p:nvSpPr>
            <p:spPr bwMode="auto">
              <a:xfrm flipH="1">
                <a:off x="3102"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22" name="Group 393"/>
              <p:cNvGrpSpPr>
                <a:grpSpLocks/>
              </p:cNvGrpSpPr>
              <p:nvPr/>
            </p:nvGrpSpPr>
            <p:grpSpPr bwMode="auto">
              <a:xfrm>
                <a:off x="2877" y="895"/>
                <a:ext cx="334" cy="50"/>
                <a:chOff x="2877" y="895"/>
                <a:chExt cx="334" cy="50"/>
              </a:xfrm>
            </p:grpSpPr>
            <p:sp>
              <p:nvSpPr>
                <p:cNvPr id="623" name="Freeform 394"/>
                <p:cNvSpPr>
                  <a:spLocks/>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4" name="Freeform 395"/>
                <p:cNvSpPr>
                  <a:spLocks/>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5" name="Rectangle 396"/>
                <p:cNvSpPr>
                  <a:spLocks noChangeArrowheads="1"/>
                </p:cNvSpPr>
                <p:nvPr/>
              </p:nvSpPr>
              <p:spPr bwMode="auto">
                <a:xfrm>
                  <a:off x="2879"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601" name="Group 397"/>
            <p:cNvGrpSpPr>
              <a:grpSpLocks/>
            </p:cNvGrpSpPr>
            <p:nvPr/>
          </p:nvGrpSpPr>
          <p:grpSpPr bwMode="auto">
            <a:xfrm>
              <a:off x="2868" y="593"/>
              <a:ext cx="335" cy="346"/>
              <a:chOff x="2868" y="593"/>
              <a:chExt cx="335" cy="346"/>
            </a:xfrm>
          </p:grpSpPr>
          <p:sp>
            <p:nvSpPr>
              <p:cNvPr id="602" name="Freeform 398"/>
              <p:cNvSpPr>
                <a:spLocks/>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3" name="Freeform 399"/>
              <p:cNvSpPr>
                <a:spLocks/>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4" name="Freeform 400"/>
              <p:cNvSpPr>
                <a:spLocks/>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5" name="Freeform 401"/>
              <p:cNvSpPr>
                <a:spLocks/>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6" name="Rectangle 402"/>
              <p:cNvSpPr>
                <a:spLocks noChangeArrowheads="1"/>
              </p:cNvSpPr>
              <p:nvPr/>
            </p:nvSpPr>
            <p:spPr bwMode="auto">
              <a:xfrm>
                <a:off x="2924"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7" name="Rectangle 403"/>
              <p:cNvSpPr>
                <a:spLocks noChangeArrowheads="1"/>
              </p:cNvSpPr>
              <p:nvPr/>
            </p:nvSpPr>
            <p:spPr bwMode="auto">
              <a:xfrm>
                <a:off x="2879"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8" name="Rectangle 404"/>
              <p:cNvSpPr>
                <a:spLocks noChangeArrowheads="1"/>
              </p:cNvSpPr>
              <p:nvPr/>
            </p:nvSpPr>
            <p:spPr bwMode="auto">
              <a:xfrm>
                <a:off x="2945"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9" name="Line 405"/>
              <p:cNvSpPr>
                <a:spLocks noChangeShapeType="1"/>
              </p:cNvSpPr>
              <p:nvPr/>
            </p:nvSpPr>
            <p:spPr bwMode="auto">
              <a:xfrm flipH="1">
                <a:off x="3094" y="834"/>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10" name="Group 406"/>
              <p:cNvGrpSpPr>
                <a:grpSpLocks/>
              </p:cNvGrpSpPr>
              <p:nvPr/>
            </p:nvGrpSpPr>
            <p:grpSpPr bwMode="auto">
              <a:xfrm>
                <a:off x="2868" y="888"/>
                <a:ext cx="335" cy="51"/>
                <a:chOff x="2868" y="888"/>
                <a:chExt cx="335" cy="51"/>
              </a:xfrm>
            </p:grpSpPr>
            <p:sp>
              <p:nvSpPr>
                <p:cNvPr id="611" name="Freeform 407"/>
                <p:cNvSpPr>
                  <a:spLocks/>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2" name="Freeform 408"/>
                <p:cNvSpPr>
                  <a:spLocks/>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3" name="Rectangle 409"/>
                <p:cNvSpPr>
                  <a:spLocks noChangeArrowheads="1"/>
                </p:cNvSpPr>
                <p:nvPr/>
              </p:nvSpPr>
              <p:spPr bwMode="auto">
                <a:xfrm>
                  <a:off x="2870"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572" name="Oval 410"/>
          <p:cNvSpPr>
            <a:spLocks noChangeArrowheads="1"/>
          </p:cNvSpPr>
          <p:nvPr/>
        </p:nvSpPr>
        <p:spPr bwMode="auto">
          <a:xfrm>
            <a:off x="6974746" y="1999740"/>
            <a:ext cx="96878"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573" name="Group 411"/>
          <p:cNvGrpSpPr>
            <a:grpSpLocks/>
          </p:cNvGrpSpPr>
          <p:nvPr/>
        </p:nvGrpSpPr>
        <p:grpSpPr bwMode="auto">
          <a:xfrm>
            <a:off x="6751435" y="1198075"/>
            <a:ext cx="523797" cy="487315"/>
            <a:chOff x="3915" y="593"/>
            <a:chExt cx="343" cy="352"/>
          </a:xfrm>
        </p:grpSpPr>
        <p:grpSp>
          <p:nvGrpSpPr>
            <p:cNvPr id="574" name="Group 412"/>
            <p:cNvGrpSpPr>
              <a:grpSpLocks/>
            </p:cNvGrpSpPr>
            <p:nvPr/>
          </p:nvGrpSpPr>
          <p:grpSpPr bwMode="auto">
            <a:xfrm>
              <a:off x="3924" y="599"/>
              <a:ext cx="334" cy="346"/>
              <a:chOff x="3924" y="599"/>
              <a:chExt cx="334" cy="346"/>
            </a:xfrm>
          </p:grpSpPr>
          <p:sp>
            <p:nvSpPr>
              <p:cNvPr id="588" name="Freeform 413"/>
              <p:cNvSpPr>
                <a:spLocks/>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9" name="Freeform 414"/>
              <p:cNvSpPr>
                <a:spLocks/>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0" name="Freeform 415"/>
              <p:cNvSpPr>
                <a:spLocks/>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1" name="Freeform 416"/>
              <p:cNvSpPr>
                <a:spLocks/>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2" name="Rectangle 417"/>
              <p:cNvSpPr>
                <a:spLocks noChangeArrowheads="1"/>
              </p:cNvSpPr>
              <p:nvPr/>
            </p:nvSpPr>
            <p:spPr bwMode="auto">
              <a:xfrm>
                <a:off x="3979"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3" name="Rectangle 418"/>
              <p:cNvSpPr>
                <a:spLocks noChangeArrowheads="1"/>
              </p:cNvSpPr>
              <p:nvPr/>
            </p:nvSpPr>
            <p:spPr bwMode="auto">
              <a:xfrm>
                <a:off x="3934"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4" name="Rectangle 419"/>
              <p:cNvSpPr>
                <a:spLocks noChangeArrowheads="1"/>
              </p:cNvSpPr>
              <p:nvPr/>
            </p:nvSpPr>
            <p:spPr bwMode="auto">
              <a:xfrm>
                <a:off x="4000"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5" name="Line 420"/>
              <p:cNvSpPr>
                <a:spLocks noChangeShapeType="1"/>
              </p:cNvSpPr>
              <p:nvPr/>
            </p:nvSpPr>
            <p:spPr bwMode="auto">
              <a:xfrm flipH="1">
                <a:off x="4149"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596" name="Group 421"/>
              <p:cNvGrpSpPr>
                <a:grpSpLocks/>
              </p:cNvGrpSpPr>
              <p:nvPr/>
            </p:nvGrpSpPr>
            <p:grpSpPr bwMode="auto">
              <a:xfrm>
                <a:off x="3924" y="895"/>
                <a:ext cx="334" cy="50"/>
                <a:chOff x="3924" y="895"/>
                <a:chExt cx="334" cy="50"/>
              </a:xfrm>
            </p:grpSpPr>
            <p:sp>
              <p:nvSpPr>
                <p:cNvPr id="597" name="Freeform 422"/>
                <p:cNvSpPr>
                  <a:spLocks/>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8" name="Freeform 423"/>
                <p:cNvSpPr>
                  <a:spLocks/>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9" name="Rectangle 424"/>
                <p:cNvSpPr>
                  <a:spLocks noChangeArrowheads="1"/>
                </p:cNvSpPr>
                <p:nvPr/>
              </p:nvSpPr>
              <p:spPr bwMode="auto">
                <a:xfrm>
                  <a:off x="3926"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575" name="Group 425"/>
            <p:cNvGrpSpPr>
              <a:grpSpLocks/>
            </p:cNvGrpSpPr>
            <p:nvPr/>
          </p:nvGrpSpPr>
          <p:grpSpPr bwMode="auto">
            <a:xfrm>
              <a:off x="3915" y="593"/>
              <a:ext cx="335" cy="346"/>
              <a:chOff x="3915" y="593"/>
              <a:chExt cx="335" cy="346"/>
            </a:xfrm>
          </p:grpSpPr>
          <p:sp>
            <p:nvSpPr>
              <p:cNvPr id="576" name="Freeform 426"/>
              <p:cNvSpPr>
                <a:spLocks/>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7" name="Freeform 427"/>
              <p:cNvSpPr>
                <a:spLocks/>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8" name="Freeform 428"/>
              <p:cNvSpPr>
                <a:spLocks/>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9" name="Freeform 429"/>
              <p:cNvSpPr>
                <a:spLocks/>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0" name="Rectangle 430"/>
              <p:cNvSpPr>
                <a:spLocks noChangeArrowheads="1"/>
              </p:cNvSpPr>
              <p:nvPr/>
            </p:nvSpPr>
            <p:spPr bwMode="auto">
              <a:xfrm>
                <a:off x="3971"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1" name="Rectangle 431"/>
              <p:cNvSpPr>
                <a:spLocks noChangeArrowheads="1"/>
              </p:cNvSpPr>
              <p:nvPr/>
            </p:nvSpPr>
            <p:spPr bwMode="auto">
              <a:xfrm>
                <a:off x="3926"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2" name="Rectangle 432"/>
              <p:cNvSpPr>
                <a:spLocks noChangeArrowheads="1"/>
              </p:cNvSpPr>
              <p:nvPr/>
            </p:nvSpPr>
            <p:spPr bwMode="auto">
              <a:xfrm>
                <a:off x="3992"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3" name="Line 433"/>
              <p:cNvSpPr>
                <a:spLocks noChangeShapeType="1"/>
              </p:cNvSpPr>
              <p:nvPr/>
            </p:nvSpPr>
            <p:spPr bwMode="auto">
              <a:xfrm flipH="1">
                <a:off x="4141" y="834"/>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584" name="Group 434"/>
              <p:cNvGrpSpPr>
                <a:grpSpLocks/>
              </p:cNvGrpSpPr>
              <p:nvPr/>
            </p:nvGrpSpPr>
            <p:grpSpPr bwMode="auto">
              <a:xfrm>
                <a:off x="3915" y="888"/>
                <a:ext cx="335" cy="51"/>
                <a:chOff x="3915" y="888"/>
                <a:chExt cx="335" cy="51"/>
              </a:xfrm>
            </p:grpSpPr>
            <p:sp>
              <p:nvSpPr>
                <p:cNvPr id="585" name="Freeform 435"/>
                <p:cNvSpPr>
                  <a:spLocks/>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6" name="Freeform 436"/>
                <p:cNvSpPr>
                  <a:spLocks/>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7" name="Rectangle 437"/>
                <p:cNvSpPr>
                  <a:spLocks noChangeArrowheads="1"/>
                </p:cNvSpPr>
                <p:nvPr/>
              </p:nvSpPr>
              <p:spPr bwMode="auto">
                <a:xfrm>
                  <a:off x="3917"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1263030" name="Text Box 438"/>
          <p:cNvSpPr txBox="1">
            <a:spLocks noChangeArrowheads="1"/>
          </p:cNvSpPr>
          <p:nvPr/>
        </p:nvSpPr>
        <p:spPr bwMode="auto">
          <a:xfrm>
            <a:off x="1137593" y="188640"/>
            <a:ext cx="7991871" cy="1514261"/>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pPr>
            <a:r>
              <a:rPr kumimoji="0" lang="zh-CN" altLang="en-US" sz="2800" b="1" dirty="0">
                <a:solidFill>
                  <a:srgbClr val="000099"/>
                </a:solidFill>
                <a:latin typeface="+mn-lt"/>
                <a:ea typeface="黑体" pitchFamily="2" charset="-122"/>
              </a:rPr>
              <a:t>在同一个局域网上的主机或路由器的</a:t>
            </a:r>
          </a:p>
          <a:p>
            <a:pPr algn="ctr">
              <a:lnSpc>
                <a:spcPct val="110000"/>
              </a:lnSpc>
            </a:pPr>
            <a:r>
              <a:rPr kumimoji="0" lang="en-US" altLang="zh-CN" sz="2800" b="1" dirty="0">
                <a:solidFill>
                  <a:srgbClr val="000099"/>
                </a:solidFill>
                <a:latin typeface="+mn-lt"/>
                <a:ea typeface="黑体" pitchFamily="2" charset="-122"/>
              </a:rPr>
              <a:t>IP </a:t>
            </a:r>
            <a:r>
              <a:rPr kumimoji="0" lang="zh-CN" altLang="en-US" sz="2800" b="1" dirty="0">
                <a:solidFill>
                  <a:srgbClr val="000099"/>
                </a:solidFill>
                <a:latin typeface="+mn-lt"/>
                <a:ea typeface="黑体" pitchFamily="2" charset="-122"/>
              </a:rPr>
              <a:t>地址中的网络号必须是一样的。</a:t>
            </a:r>
          </a:p>
          <a:p>
            <a:pPr algn="ctr">
              <a:lnSpc>
                <a:spcPct val="110000"/>
              </a:lnSpc>
            </a:pPr>
            <a:r>
              <a:rPr kumimoji="0" lang="zh-CN" altLang="en-US" sz="2800" b="1" dirty="0">
                <a:solidFill>
                  <a:srgbClr val="000099"/>
                </a:solidFill>
                <a:latin typeface="+mn-lt"/>
                <a:ea typeface="黑体" pitchFamily="2" charset="-122"/>
              </a:rPr>
              <a:t>图中的网络号就是 </a:t>
            </a:r>
            <a:r>
              <a:rPr kumimoji="0" lang="en-US" altLang="zh-CN" sz="2800" b="1" dirty="0">
                <a:solidFill>
                  <a:srgbClr val="000099"/>
                </a:solidFill>
                <a:latin typeface="+mn-lt"/>
                <a:ea typeface="黑体" pitchFamily="2" charset="-122"/>
              </a:rPr>
              <a:t>IP </a:t>
            </a:r>
            <a:r>
              <a:rPr kumimoji="0" lang="zh-CN" altLang="en-US" sz="2800" b="1" dirty="0">
                <a:solidFill>
                  <a:srgbClr val="000099"/>
                </a:solidFill>
                <a:latin typeface="+mn-lt"/>
                <a:ea typeface="黑体" pitchFamily="2" charset="-122"/>
              </a:rPr>
              <a:t>地址中的 </a:t>
            </a:r>
            <a:r>
              <a:rPr kumimoji="0" lang="en-US" altLang="zh-CN" sz="2800" b="1" dirty="0" smtClean="0">
                <a:solidFill>
                  <a:srgbClr val="000099"/>
                </a:solidFill>
                <a:latin typeface="+mn-lt"/>
                <a:ea typeface="黑体" pitchFamily="2" charset="-122"/>
              </a:rPr>
              <a:t>net-id</a:t>
            </a:r>
            <a:r>
              <a:rPr kumimoji="0" lang="zh-CN" altLang="en-US" sz="2800" b="1" dirty="0" smtClean="0">
                <a:solidFill>
                  <a:srgbClr val="00B050"/>
                </a:solidFill>
                <a:latin typeface="+mn-lt"/>
                <a:ea typeface="黑体" pitchFamily="2" charset="-122"/>
              </a:rPr>
              <a:t>。</a:t>
            </a:r>
            <a:endParaRPr kumimoji="0" lang="en-US" altLang="zh-CN" sz="2800" b="1" dirty="0">
              <a:solidFill>
                <a:srgbClr val="00B050"/>
              </a:solidFill>
              <a:latin typeface="+mn-lt"/>
              <a:ea typeface="黑体" pitchFamily="2" charset="-122"/>
            </a:endParaRPr>
          </a:p>
        </p:txBody>
      </p:sp>
    </p:spTree>
    <p:extLst>
      <p:ext uri="{BB962C8B-B14F-4D97-AF65-F5344CB8AC3E}">
        <p14:creationId xmlns:p14="http://schemas.microsoft.com/office/powerpoint/2010/main" val="4584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grpId="0" nodeType="afterEffect">
                                  <p:stCondLst>
                                    <p:cond delay="0"/>
                                  </p:stCondLst>
                                  <p:childTnLst>
                                    <p:anim calcmode="discrete" valueType="str">
                                      <p:cBhvr>
                                        <p:cTn id="6" dur="1000" fill="hold"/>
                                        <p:tgtEl>
                                          <p:spTgt spid="45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互联网中的 </a:t>
            </a:r>
            <a:r>
              <a:rPr lang="en-US" altLang="zh-CN" dirty="0"/>
              <a:t>IP </a:t>
            </a:r>
            <a:r>
              <a:rPr lang="zh-CN" altLang="en-US" dirty="0"/>
              <a:t>地址 </a:t>
            </a:r>
          </a:p>
        </p:txBody>
      </p:sp>
      <p:grpSp>
        <p:nvGrpSpPr>
          <p:cNvPr id="448" name="组合 447"/>
          <p:cNvGrpSpPr/>
          <p:nvPr/>
        </p:nvGrpSpPr>
        <p:grpSpPr>
          <a:xfrm>
            <a:off x="587729" y="1198075"/>
            <a:ext cx="9117799" cy="5399576"/>
            <a:chOff x="268651" y="898525"/>
            <a:chExt cx="9549790" cy="5699126"/>
          </a:xfrm>
        </p:grpSpPr>
        <p:sp>
          <p:nvSpPr>
            <p:cNvPr id="449" name="AutoShape 2"/>
            <p:cNvSpPr>
              <a:spLocks noChangeArrowheads="1"/>
            </p:cNvSpPr>
            <p:nvPr/>
          </p:nvSpPr>
          <p:spPr bwMode="auto">
            <a:xfrm>
              <a:off x="1463543" y="1793876"/>
              <a:ext cx="7064904" cy="3902075"/>
            </a:xfrm>
            <a:prstGeom prst="roundRect">
              <a:avLst>
                <a:gd name="adj" fmla="val 24787"/>
              </a:avLst>
            </a:prstGeom>
            <a:solidFill>
              <a:srgbClr val="66CCFF"/>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450" name="Freeform 4"/>
            <p:cNvSpPr>
              <a:spLocks/>
            </p:cNvSpPr>
            <p:nvPr/>
          </p:nvSpPr>
          <p:spPr bwMode="auto">
            <a:xfrm>
              <a:off x="3310600" y="2538414"/>
              <a:ext cx="5188611" cy="317023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1" name="Line 5"/>
            <p:cNvSpPr>
              <a:spLocks noChangeShapeType="1"/>
            </p:cNvSpPr>
            <p:nvPr/>
          </p:nvSpPr>
          <p:spPr bwMode="auto">
            <a:xfrm>
              <a:off x="5284920" y="5426076"/>
              <a:ext cx="0" cy="8556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2" name="Line 6"/>
            <p:cNvSpPr>
              <a:spLocks noChangeShapeType="1"/>
            </p:cNvSpPr>
            <p:nvPr/>
          </p:nvSpPr>
          <p:spPr bwMode="auto">
            <a:xfrm>
              <a:off x="3943483" y="5403850"/>
              <a:ext cx="0" cy="8524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3" name="Freeform 7"/>
            <p:cNvSpPr>
              <a:spLocks/>
            </p:cNvSpPr>
            <p:nvPr/>
          </p:nvSpPr>
          <p:spPr bwMode="auto">
            <a:xfrm>
              <a:off x="5632319" y="5192714"/>
              <a:ext cx="2684594" cy="211137"/>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4" name="Freeform 8"/>
            <p:cNvSpPr>
              <a:spLocks/>
            </p:cNvSpPr>
            <p:nvPr/>
          </p:nvSpPr>
          <p:spPr bwMode="auto">
            <a:xfrm>
              <a:off x="3480859" y="4514850"/>
              <a:ext cx="1819540" cy="255588"/>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5" name="Line 9"/>
            <p:cNvSpPr>
              <a:spLocks noChangeShapeType="1"/>
            </p:cNvSpPr>
            <p:nvPr/>
          </p:nvSpPr>
          <p:spPr bwMode="auto">
            <a:xfrm>
              <a:off x="3021675" y="4629150"/>
              <a:ext cx="26106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6" name="Freeform 10"/>
            <p:cNvSpPr>
              <a:spLocks/>
            </p:cNvSpPr>
            <p:nvPr/>
          </p:nvSpPr>
          <p:spPr bwMode="auto">
            <a:xfrm>
              <a:off x="1479021" y="2455863"/>
              <a:ext cx="1006079" cy="2366962"/>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7" name="Freeform 11"/>
            <p:cNvSpPr>
              <a:spLocks/>
            </p:cNvSpPr>
            <p:nvPr/>
          </p:nvSpPr>
          <p:spPr bwMode="auto">
            <a:xfrm>
              <a:off x="2983839" y="3086101"/>
              <a:ext cx="1183217" cy="1090613"/>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8" name="Freeform 12"/>
            <p:cNvSpPr>
              <a:spLocks/>
            </p:cNvSpPr>
            <p:nvPr/>
          </p:nvSpPr>
          <p:spPr bwMode="auto">
            <a:xfrm>
              <a:off x="4720828" y="3081339"/>
              <a:ext cx="1052513" cy="1220787"/>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9" name="Rectangle 13"/>
            <p:cNvSpPr>
              <a:spLocks noChangeArrowheads="1"/>
            </p:cNvSpPr>
            <p:nvPr/>
          </p:nvSpPr>
          <p:spPr bwMode="auto">
            <a:xfrm>
              <a:off x="1638962" y="4570414"/>
              <a:ext cx="1117865"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0" name="Freeform 14"/>
            <p:cNvSpPr>
              <a:spLocks/>
            </p:cNvSpPr>
            <p:nvPr/>
          </p:nvSpPr>
          <p:spPr bwMode="auto">
            <a:xfrm>
              <a:off x="1024996" y="4033838"/>
              <a:ext cx="613966" cy="30162"/>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461" name="Rectangle 15"/>
            <p:cNvSpPr>
              <a:spLocks noChangeArrowheads="1"/>
            </p:cNvSpPr>
            <p:nvPr/>
          </p:nvSpPr>
          <p:spPr bwMode="auto">
            <a:xfrm>
              <a:off x="1024996" y="2930525"/>
              <a:ext cx="613966"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2" name="Freeform 16"/>
            <p:cNvSpPr>
              <a:spLocks/>
            </p:cNvSpPr>
            <p:nvPr/>
          </p:nvSpPr>
          <p:spPr bwMode="auto">
            <a:xfrm>
              <a:off x="2672556" y="2846389"/>
              <a:ext cx="1714633" cy="1639887"/>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headEnd/>
              <a:tailEnd/>
            </a:ln>
          </p:spPr>
          <p:txBody>
            <a:bodyPr/>
            <a:lstStyle/>
            <a:p>
              <a:endParaRPr lang="zh-CN" altLang="en-US" b="1">
                <a:latin typeface="+mn-lt"/>
                <a:ea typeface="黑体" pitchFamily="2" charset="-122"/>
              </a:endParaRPr>
            </a:p>
          </p:txBody>
        </p:sp>
        <p:sp>
          <p:nvSpPr>
            <p:cNvPr id="463" name="Freeform 17"/>
            <p:cNvSpPr>
              <a:spLocks/>
            </p:cNvSpPr>
            <p:nvPr/>
          </p:nvSpPr>
          <p:spPr bwMode="auto">
            <a:xfrm>
              <a:off x="2345796" y="1773239"/>
              <a:ext cx="5441421" cy="884237"/>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64" name="Freeform 18"/>
            <p:cNvSpPr>
              <a:spLocks/>
            </p:cNvSpPr>
            <p:nvPr/>
          </p:nvSpPr>
          <p:spPr bwMode="auto">
            <a:xfrm>
              <a:off x="4576366" y="2828925"/>
              <a:ext cx="1284684" cy="1589088"/>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465" name="Rectangle 19"/>
            <p:cNvSpPr>
              <a:spLocks noChangeArrowheads="1"/>
            </p:cNvSpPr>
            <p:nvPr/>
          </p:nvSpPr>
          <p:spPr bwMode="auto">
            <a:xfrm>
              <a:off x="8313474" y="4095750"/>
              <a:ext cx="679318"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6" name="Rectangle 20"/>
            <p:cNvSpPr>
              <a:spLocks noChangeArrowheads="1"/>
            </p:cNvSpPr>
            <p:nvPr/>
          </p:nvSpPr>
          <p:spPr bwMode="auto">
            <a:xfrm>
              <a:off x="8327232" y="3001964"/>
              <a:ext cx="677598"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7" name="Rectangle 21"/>
            <p:cNvSpPr>
              <a:spLocks noChangeArrowheads="1"/>
            </p:cNvSpPr>
            <p:nvPr/>
          </p:nvSpPr>
          <p:spPr bwMode="auto">
            <a:xfrm>
              <a:off x="7075223" y="4770439"/>
              <a:ext cx="1859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333399"/>
                  </a:solidFill>
                  <a:latin typeface="+mn-lt"/>
                  <a:ea typeface="黑体" pitchFamily="2" charset="-122"/>
                </a:rPr>
                <a:t>B</a:t>
              </a:r>
            </a:p>
          </p:txBody>
        </p:sp>
        <p:sp>
          <p:nvSpPr>
            <p:cNvPr id="468" name="Oval 22"/>
            <p:cNvSpPr>
              <a:spLocks noChangeArrowheads="1"/>
            </p:cNvSpPr>
            <p:nvPr/>
          </p:nvSpPr>
          <p:spPr bwMode="auto">
            <a:xfrm>
              <a:off x="3883290" y="5621338"/>
              <a:ext cx="127265" cy="119062"/>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469" name="Group 23"/>
            <p:cNvGrpSpPr>
              <a:grpSpLocks/>
            </p:cNvGrpSpPr>
            <p:nvPr/>
          </p:nvGrpSpPr>
          <p:grpSpPr bwMode="auto">
            <a:xfrm>
              <a:off x="627725" y="3616325"/>
              <a:ext cx="546894" cy="515938"/>
              <a:chOff x="101" y="2294"/>
              <a:chExt cx="343" cy="353"/>
            </a:xfrm>
          </p:grpSpPr>
          <p:grpSp>
            <p:nvGrpSpPr>
              <p:cNvPr id="857" name="Group 24"/>
              <p:cNvGrpSpPr>
                <a:grpSpLocks/>
              </p:cNvGrpSpPr>
              <p:nvPr/>
            </p:nvGrpSpPr>
            <p:grpSpPr bwMode="auto">
              <a:xfrm>
                <a:off x="109" y="2301"/>
                <a:ext cx="335" cy="346"/>
                <a:chOff x="109" y="2301"/>
                <a:chExt cx="335" cy="346"/>
              </a:xfrm>
            </p:grpSpPr>
            <p:sp>
              <p:nvSpPr>
                <p:cNvPr id="871" name="Freeform 25"/>
                <p:cNvSpPr>
                  <a:spLocks/>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2" name="Freeform 26"/>
                <p:cNvSpPr>
                  <a:spLocks/>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3" name="Freeform 27"/>
                <p:cNvSpPr>
                  <a:spLocks/>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4" name="Freeform 28"/>
                <p:cNvSpPr>
                  <a:spLocks/>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5" name="Rectangle 29"/>
                <p:cNvSpPr>
                  <a:spLocks noChangeArrowheads="1"/>
                </p:cNvSpPr>
                <p:nvPr/>
              </p:nvSpPr>
              <p:spPr bwMode="auto">
                <a:xfrm>
                  <a:off x="165" y="2324"/>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6" name="Rectangle 30"/>
                <p:cNvSpPr>
                  <a:spLocks noChangeArrowheads="1"/>
                </p:cNvSpPr>
                <p:nvPr/>
              </p:nvSpPr>
              <p:spPr bwMode="auto">
                <a:xfrm>
                  <a:off x="120" y="2512"/>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7" name="Rectangle 31"/>
                <p:cNvSpPr>
                  <a:spLocks noChangeArrowheads="1"/>
                </p:cNvSpPr>
                <p:nvPr/>
              </p:nvSpPr>
              <p:spPr bwMode="auto">
                <a:xfrm>
                  <a:off x="186" y="2345"/>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8" name="Line 32"/>
                <p:cNvSpPr>
                  <a:spLocks noChangeShapeType="1"/>
                </p:cNvSpPr>
                <p:nvPr/>
              </p:nvSpPr>
              <p:spPr bwMode="auto">
                <a:xfrm flipH="1">
                  <a:off x="335" y="2541"/>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79" name="Group 33"/>
                <p:cNvGrpSpPr>
                  <a:grpSpLocks/>
                </p:cNvGrpSpPr>
                <p:nvPr/>
              </p:nvGrpSpPr>
              <p:grpSpPr bwMode="auto">
                <a:xfrm>
                  <a:off x="109" y="2596"/>
                  <a:ext cx="335" cy="51"/>
                  <a:chOff x="109" y="2596"/>
                  <a:chExt cx="335" cy="51"/>
                </a:xfrm>
              </p:grpSpPr>
              <p:sp>
                <p:nvSpPr>
                  <p:cNvPr id="880" name="Freeform 34"/>
                  <p:cNvSpPr>
                    <a:spLocks/>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81" name="Freeform 35"/>
                  <p:cNvSpPr>
                    <a:spLocks/>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82" name="Rectangle 36"/>
                  <p:cNvSpPr>
                    <a:spLocks noChangeArrowheads="1"/>
                  </p:cNvSpPr>
                  <p:nvPr/>
                </p:nvSpPr>
                <p:spPr bwMode="auto">
                  <a:xfrm>
                    <a:off x="112" y="2632"/>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58" name="Group 37"/>
              <p:cNvGrpSpPr>
                <a:grpSpLocks/>
              </p:cNvGrpSpPr>
              <p:nvPr/>
            </p:nvGrpSpPr>
            <p:grpSpPr bwMode="auto">
              <a:xfrm>
                <a:off x="101" y="2294"/>
                <a:ext cx="335" cy="347"/>
                <a:chOff x="101" y="2294"/>
                <a:chExt cx="335" cy="347"/>
              </a:xfrm>
            </p:grpSpPr>
            <p:sp>
              <p:nvSpPr>
                <p:cNvPr id="859" name="Freeform 38"/>
                <p:cNvSpPr>
                  <a:spLocks/>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0" name="Freeform 39"/>
                <p:cNvSpPr>
                  <a:spLocks/>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1" name="Freeform 40"/>
                <p:cNvSpPr>
                  <a:spLocks/>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2" name="Freeform 41"/>
                <p:cNvSpPr>
                  <a:spLocks/>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3" name="Rectangle 42"/>
                <p:cNvSpPr>
                  <a:spLocks noChangeArrowheads="1"/>
                </p:cNvSpPr>
                <p:nvPr/>
              </p:nvSpPr>
              <p:spPr bwMode="auto">
                <a:xfrm>
                  <a:off x="157" y="2318"/>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4" name="Rectangle 43"/>
                <p:cNvSpPr>
                  <a:spLocks noChangeArrowheads="1"/>
                </p:cNvSpPr>
                <p:nvPr/>
              </p:nvSpPr>
              <p:spPr bwMode="auto">
                <a:xfrm>
                  <a:off x="112" y="2506"/>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5" name="Rectangle 44"/>
                <p:cNvSpPr>
                  <a:spLocks noChangeArrowheads="1"/>
                </p:cNvSpPr>
                <p:nvPr/>
              </p:nvSpPr>
              <p:spPr bwMode="auto">
                <a:xfrm>
                  <a:off x="178" y="2339"/>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6" name="Line 45"/>
                <p:cNvSpPr>
                  <a:spLocks noChangeShapeType="1"/>
                </p:cNvSpPr>
                <p:nvPr/>
              </p:nvSpPr>
              <p:spPr bwMode="auto">
                <a:xfrm flipH="1">
                  <a:off x="326" y="2535"/>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67" name="Group 46"/>
                <p:cNvGrpSpPr>
                  <a:grpSpLocks/>
                </p:cNvGrpSpPr>
                <p:nvPr/>
              </p:nvGrpSpPr>
              <p:grpSpPr bwMode="auto">
                <a:xfrm>
                  <a:off x="101" y="2590"/>
                  <a:ext cx="335" cy="51"/>
                  <a:chOff x="101" y="2590"/>
                  <a:chExt cx="335" cy="51"/>
                </a:xfrm>
              </p:grpSpPr>
              <p:sp>
                <p:nvSpPr>
                  <p:cNvPr id="868" name="Freeform 47"/>
                  <p:cNvSpPr>
                    <a:spLocks/>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9" name="Freeform 48"/>
                  <p:cNvSpPr>
                    <a:spLocks/>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0" name="Rectangle 49"/>
                  <p:cNvSpPr>
                    <a:spLocks noChangeArrowheads="1"/>
                  </p:cNvSpPr>
                  <p:nvPr/>
                </p:nvSpPr>
                <p:spPr bwMode="auto">
                  <a:xfrm>
                    <a:off x="103" y="2626"/>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0" name="Group 50"/>
            <p:cNvGrpSpPr>
              <a:grpSpLocks/>
            </p:cNvGrpSpPr>
            <p:nvPr/>
          </p:nvGrpSpPr>
          <p:grpSpPr bwMode="auto">
            <a:xfrm>
              <a:off x="3637361" y="6081714"/>
              <a:ext cx="545173" cy="515937"/>
              <a:chOff x="3891" y="3616"/>
              <a:chExt cx="342" cy="353"/>
            </a:xfrm>
          </p:grpSpPr>
          <p:grpSp>
            <p:nvGrpSpPr>
              <p:cNvPr id="831" name="Group 51"/>
              <p:cNvGrpSpPr>
                <a:grpSpLocks/>
              </p:cNvGrpSpPr>
              <p:nvPr/>
            </p:nvGrpSpPr>
            <p:grpSpPr bwMode="auto">
              <a:xfrm>
                <a:off x="3899" y="3622"/>
                <a:ext cx="334" cy="347"/>
                <a:chOff x="3899" y="3622"/>
                <a:chExt cx="334" cy="347"/>
              </a:xfrm>
            </p:grpSpPr>
            <p:sp>
              <p:nvSpPr>
                <p:cNvPr id="845" name="Freeform 52"/>
                <p:cNvSpPr>
                  <a:spLocks/>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6" name="Freeform 53"/>
                <p:cNvSpPr>
                  <a:spLocks/>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7" name="Freeform 54"/>
                <p:cNvSpPr>
                  <a:spLocks/>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8" name="Freeform 55"/>
                <p:cNvSpPr>
                  <a:spLocks/>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9" name="Rectangle 56"/>
                <p:cNvSpPr>
                  <a:spLocks noChangeArrowheads="1"/>
                </p:cNvSpPr>
                <p:nvPr/>
              </p:nvSpPr>
              <p:spPr bwMode="auto">
                <a:xfrm>
                  <a:off x="3955" y="3646"/>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0" name="Rectangle 57"/>
                <p:cNvSpPr>
                  <a:spLocks noChangeArrowheads="1"/>
                </p:cNvSpPr>
                <p:nvPr/>
              </p:nvSpPr>
              <p:spPr bwMode="auto">
                <a:xfrm>
                  <a:off x="3909" y="3833"/>
                  <a:ext cx="314" cy="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1" name="Rectangle 58"/>
                <p:cNvSpPr>
                  <a:spLocks noChangeArrowheads="1"/>
                </p:cNvSpPr>
                <p:nvPr/>
              </p:nvSpPr>
              <p:spPr bwMode="auto">
                <a:xfrm>
                  <a:off x="3975" y="3667"/>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2" name="Line 59"/>
                <p:cNvSpPr>
                  <a:spLocks noChangeShapeType="1"/>
                </p:cNvSpPr>
                <p:nvPr/>
              </p:nvSpPr>
              <p:spPr bwMode="auto">
                <a:xfrm flipH="1">
                  <a:off x="4124" y="3863"/>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53" name="Group 60"/>
                <p:cNvGrpSpPr>
                  <a:grpSpLocks/>
                </p:cNvGrpSpPr>
                <p:nvPr/>
              </p:nvGrpSpPr>
              <p:grpSpPr bwMode="auto">
                <a:xfrm>
                  <a:off x="3899" y="3918"/>
                  <a:ext cx="334" cy="51"/>
                  <a:chOff x="3899" y="3918"/>
                  <a:chExt cx="334" cy="51"/>
                </a:xfrm>
              </p:grpSpPr>
              <p:sp>
                <p:nvSpPr>
                  <p:cNvPr id="854" name="Freeform 61"/>
                  <p:cNvSpPr>
                    <a:spLocks/>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55" name="Freeform 62"/>
                  <p:cNvSpPr>
                    <a:spLocks/>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56" name="Rectangle 63"/>
                  <p:cNvSpPr>
                    <a:spLocks noChangeArrowheads="1"/>
                  </p:cNvSpPr>
                  <p:nvPr/>
                </p:nvSpPr>
                <p:spPr bwMode="auto">
                  <a:xfrm>
                    <a:off x="3901" y="3954"/>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32" name="Group 64"/>
              <p:cNvGrpSpPr>
                <a:grpSpLocks/>
              </p:cNvGrpSpPr>
              <p:nvPr/>
            </p:nvGrpSpPr>
            <p:grpSpPr bwMode="auto">
              <a:xfrm>
                <a:off x="3891" y="3616"/>
                <a:ext cx="334" cy="346"/>
                <a:chOff x="3891" y="3616"/>
                <a:chExt cx="334" cy="346"/>
              </a:xfrm>
            </p:grpSpPr>
            <p:sp>
              <p:nvSpPr>
                <p:cNvPr id="833" name="Freeform 65"/>
                <p:cNvSpPr>
                  <a:spLocks/>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4" name="Freeform 66"/>
                <p:cNvSpPr>
                  <a:spLocks/>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5" name="Freeform 67"/>
                <p:cNvSpPr>
                  <a:spLocks/>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6" name="Freeform 68"/>
                <p:cNvSpPr>
                  <a:spLocks/>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7" name="Rectangle 69"/>
                <p:cNvSpPr>
                  <a:spLocks noChangeArrowheads="1"/>
                </p:cNvSpPr>
                <p:nvPr/>
              </p:nvSpPr>
              <p:spPr bwMode="auto">
                <a:xfrm>
                  <a:off x="3946" y="363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38" name="Rectangle 70"/>
                <p:cNvSpPr>
                  <a:spLocks noChangeArrowheads="1"/>
                </p:cNvSpPr>
                <p:nvPr/>
              </p:nvSpPr>
              <p:spPr bwMode="auto">
                <a:xfrm>
                  <a:off x="3901" y="382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39" name="Rectangle 71"/>
                <p:cNvSpPr>
                  <a:spLocks noChangeArrowheads="1"/>
                </p:cNvSpPr>
                <p:nvPr/>
              </p:nvSpPr>
              <p:spPr bwMode="auto">
                <a:xfrm>
                  <a:off x="3967" y="366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40" name="Line 72"/>
                <p:cNvSpPr>
                  <a:spLocks noChangeShapeType="1"/>
                </p:cNvSpPr>
                <p:nvPr/>
              </p:nvSpPr>
              <p:spPr bwMode="auto">
                <a:xfrm flipH="1">
                  <a:off x="4116" y="3857"/>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41" name="Group 73"/>
                <p:cNvGrpSpPr>
                  <a:grpSpLocks/>
                </p:cNvGrpSpPr>
                <p:nvPr/>
              </p:nvGrpSpPr>
              <p:grpSpPr bwMode="auto">
                <a:xfrm>
                  <a:off x="3891" y="3912"/>
                  <a:ext cx="334" cy="50"/>
                  <a:chOff x="3891" y="3912"/>
                  <a:chExt cx="334" cy="50"/>
                </a:xfrm>
              </p:grpSpPr>
              <p:sp>
                <p:nvSpPr>
                  <p:cNvPr id="842" name="Freeform 74"/>
                  <p:cNvSpPr>
                    <a:spLocks/>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3" name="Freeform 75"/>
                  <p:cNvSpPr>
                    <a:spLocks/>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4" name="Rectangle 76"/>
                  <p:cNvSpPr>
                    <a:spLocks noChangeArrowheads="1"/>
                  </p:cNvSpPr>
                  <p:nvPr/>
                </p:nvSpPr>
                <p:spPr bwMode="auto">
                  <a:xfrm>
                    <a:off x="3893" y="394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1" name="Group 77"/>
            <p:cNvGrpSpPr>
              <a:grpSpLocks/>
            </p:cNvGrpSpPr>
            <p:nvPr/>
          </p:nvGrpSpPr>
          <p:grpSpPr bwMode="auto">
            <a:xfrm>
              <a:off x="5013194" y="6065839"/>
              <a:ext cx="546894" cy="515937"/>
              <a:chOff x="4752" y="3605"/>
              <a:chExt cx="343" cy="353"/>
            </a:xfrm>
          </p:grpSpPr>
          <p:grpSp>
            <p:nvGrpSpPr>
              <p:cNvPr id="805" name="Group 78"/>
              <p:cNvGrpSpPr>
                <a:grpSpLocks/>
              </p:cNvGrpSpPr>
              <p:nvPr/>
            </p:nvGrpSpPr>
            <p:grpSpPr bwMode="auto">
              <a:xfrm>
                <a:off x="4760" y="3612"/>
                <a:ext cx="335" cy="346"/>
                <a:chOff x="4760" y="3612"/>
                <a:chExt cx="335" cy="346"/>
              </a:xfrm>
            </p:grpSpPr>
            <p:sp>
              <p:nvSpPr>
                <p:cNvPr id="819" name="Freeform 79"/>
                <p:cNvSpPr>
                  <a:spLocks/>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0" name="Freeform 80"/>
                <p:cNvSpPr>
                  <a:spLocks/>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1" name="Freeform 81"/>
                <p:cNvSpPr>
                  <a:spLocks/>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2" name="Freeform 82"/>
                <p:cNvSpPr>
                  <a:spLocks/>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3" name="Rectangle 83"/>
                <p:cNvSpPr>
                  <a:spLocks noChangeArrowheads="1"/>
                </p:cNvSpPr>
                <p:nvPr/>
              </p:nvSpPr>
              <p:spPr bwMode="auto">
                <a:xfrm>
                  <a:off x="4816" y="3635"/>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4" name="Rectangle 84"/>
                <p:cNvSpPr>
                  <a:spLocks noChangeArrowheads="1"/>
                </p:cNvSpPr>
                <p:nvPr/>
              </p:nvSpPr>
              <p:spPr bwMode="auto">
                <a:xfrm>
                  <a:off x="4770" y="3823"/>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5" name="Rectangle 85"/>
                <p:cNvSpPr>
                  <a:spLocks noChangeArrowheads="1"/>
                </p:cNvSpPr>
                <p:nvPr/>
              </p:nvSpPr>
              <p:spPr bwMode="auto">
                <a:xfrm>
                  <a:off x="4836" y="3656"/>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6" name="Line 86"/>
                <p:cNvSpPr>
                  <a:spLocks noChangeShapeType="1"/>
                </p:cNvSpPr>
                <p:nvPr/>
              </p:nvSpPr>
              <p:spPr bwMode="auto">
                <a:xfrm flipH="1">
                  <a:off x="4985" y="3852"/>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27" name="Group 87"/>
                <p:cNvGrpSpPr>
                  <a:grpSpLocks/>
                </p:cNvGrpSpPr>
                <p:nvPr/>
              </p:nvGrpSpPr>
              <p:grpSpPr bwMode="auto">
                <a:xfrm>
                  <a:off x="4760" y="3907"/>
                  <a:ext cx="335" cy="51"/>
                  <a:chOff x="4760" y="3907"/>
                  <a:chExt cx="335" cy="51"/>
                </a:xfrm>
              </p:grpSpPr>
              <p:sp>
                <p:nvSpPr>
                  <p:cNvPr id="828" name="Freeform 88"/>
                  <p:cNvSpPr>
                    <a:spLocks/>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9" name="Freeform 89"/>
                  <p:cNvSpPr>
                    <a:spLocks/>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0" name="Rectangle 90"/>
                  <p:cNvSpPr>
                    <a:spLocks noChangeArrowheads="1"/>
                  </p:cNvSpPr>
                  <p:nvPr/>
                </p:nvSpPr>
                <p:spPr bwMode="auto">
                  <a:xfrm>
                    <a:off x="4762" y="3943"/>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06" name="Group 91"/>
              <p:cNvGrpSpPr>
                <a:grpSpLocks/>
              </p:cNvGrpSpPr>
              <p:nvPr/>
            </p:nvGrpSpPr>
            <p:grpSpPr bwMode="auto">
              <a:xfrm>
                <a:off x="4752" y="3605"/>
                <a:ext cx="334" cy="347"/>
                <a:chOff x="4752" y="3605"/>
                <a:chExt cx="334" cy="347"/>
              </a:xfrm>
            </p:grpSpPr>
            <p:sp>
              <p:nvSpPr>
                <p:cNvPr id="807" name="Freeform 92"/>
                <p:cNvSpPr>
                  <a:spLocks/>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8" name="Freeform 93"/>
                <p:cNvSpPr>
                  <a:spLocks/>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9" name="Freeform 94"/>
                <p:cNvSpPr>
                  <a:spLocks/>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0" name="Freeform 95"/>
                <p:cNvSpPr>
                  <a:spLocks/>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1" name="Rectangle 96"/>
                <p:cNvSpPr>
                  <a:spLocks noChangeArrowheads="1"/>
                </p:cNvSpPr>
                <p:nvPr/>
              </p:nvSpPr>
              <p:spPr bwMode="auto">
                <a:xfrm>
                  <a:off x="4808" y="362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2" name="Rectangle 97"/>
                <p:cNvSpPr>
                  <a:spLocks noChangeArrowheads="1"/>
                </p:cNvSpPr>
                <p:nvPr/>
              </p:nvSpPr>
              <p:spPr bwMode="auto">
                <a:xfrm>
                  <a:off x="4762" y="381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3" name="Rectangle 98"/>
                <p:cNvSpPr>
                  <a:spLocks noChangeArrowheads="1"/>
                </p:cNvSpPr>
                <p:nvPr/>
              </p:nvSpPr>
              <p:spPr bwMode="auto">
                <a:xfrm>
                  <a:off x="4828" y="365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4" name="Line 99"/>
                <p:cNvSpPr>
                  <a:spLocks noChangeShapeType="1"/>
                </p:cNvSpPr>
                <p:nvPr/>
              </p:nvSpPr>
              <p:spPr bwMode="auto">
                <a:xfrm flipH="1">
                  <a:off x="4977" y="3846"/>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15" name="Group 100"/>
                <p:cNvGrpSpPr>
                  <a:grpSpLocks/>
                </p:cNvGrpSpPr>
                <p:nvPr/>
              </p:nvGrpSpPr>
              <p:grpSpPr bwMode="auto">
                <a:xfrm>
                  <a:off x="4752" y="3901"/>
                  <a:ext cx="334" cy="51"/>
                  <a:chOff x="4752" y="3901"/>
                  <a:chExt cx="334" cy="51"/>
                </a:xfrm>
              </p:grpSpPr>
              <p:sp>
                <p:nvSpPr>
                  <p:cNvPr id="816" name="Freeform 101"/>
                  <p:cNvSpPr>
                    <a:spLocks/>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7" name="Freeform 102"/>
                  <p:cNvSpPr>
                    <a:spLocks/>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8" name="Rectangle 103"/>
                  <p:cNvSpPr>
                    <a:spLocks noChangeArrowheads="1"/>
                  </p:cNvSpPr>
                  <p:nvPr/>
                </p:nvSpPr>
                <p:spPr bwMode="auto">
                  <a:xfrm>
                    <a:off x="4754" y="393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2" name="Group 104"/>
            <p:cNvGrpSpPr>
              <a:grpSpLocks/>
            </p:cNvGrpSpPr>
            <p:nvPr/>
          </p:nvGrpSpPr>
          <p:grpSpPr bwMode="auto">
            <a:xfrm>
              <a:off x="627725" y="2509839"/>
              <a:ext cx="546894" cy="517525"/>
              <a:chOff x="101" y="1539"/>
              <a:chExt cx="343" cy="352"/>
            </a:xfrm>
          </p:grpSpPr>
          <p:grpSp>
            <p:nvGrpSpPr>
              <p:cNvPr id="779" name="Group 105"/>
              <p:cNvGrpSpPr>
                <a:grpSpLocks/>
              </p:cNvGrpSpPr>
              <p:nvPr/>
            </p:nvGrpSpPr>
            <p:grpSpPr bwMode="auto">
              <a:xfrm>
                <a:off x="109" y="1545"/>
                <a:ext cx="335" cy="346"/>
                <a:chOff x="109" y="1545"/>
                <a:chExt cx="335" cy="346"/>
              </a:xfrm>
            </p:grpSpPr>
            <p:sp>
              <p:nvSpPr>
                <p:cNvPr id="793" name="Freeform 106"/>
                <p:cNvSpPr>
                  <a:spLocks/>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4" name="Freeform 107"/>
                <p:cNvSpPr>
                  <a:spLocks/>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5" name="Freeform 108"/>
                <p:cNvSpPr>
                  <a:spLocks/>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6" name="Freeform 109"/>
                <p:cNvSpPr>
                  <a:spLocks/>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7" name="Rectangle 110"/>
                <p:cNvSpPr>
                  <a:spLocks noChangeArrowheads="1"/>
                </p:cNvSpPr>
                <p:nvPr/>
              </p:nvSpPr>
              <p:spPr bwMode="auto">
                <a:xfrm>
                  <a:off x="165" y="1568"/>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98" name="Rectangle 111"/>
                <p:cNvSpPr>
                  <a:spLocks noChangeArrowheads="1"/>
                </p:cNvSpPr>
                <p:nvPr/>
              </p:nvSpPr>
              <p:spPr bwMode="auto">
                <a:xfrm>
                  <a:off x="120" y="1756"/>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99" name="Rectangle 112"/>
                <p:cNvSpPr>
                  <a:spLocks noChangeArrowheads="1"/>
                </p:cNvSpPr>
                <p:nvPr/>
              </p:nvSpPr>
              <p:spPr bwMode="auto">
                <a:xfrm>
                  <a:off x="186" y="1589"/>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00" name="Line 113"/>
                <p:cNvSpPr>
                  <a:spLocks noChangeShapeType="1"/>
                </p:cNvSpPr>
                <p:nvPr/>
              </p:nvSpPr>
              <p:spPr bwMode="auto">
                <a:xfrm flipH="1">
                  <a:off x="335" y="1786"/>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01" name="Group 114"/>
                <p:cNvGrpSpPr>
                  <a:grpSpLocks/>
                </p:cNvGrpSpPr>
                <p:nvPr/>
              </p:nvGrpSpPr>
              <p:grpSpPr bwMode="auto">
                <a:xfrm>
                  <a:off x="109" y="1841"/>
                  <a:ext cx="335" cy="50"/>
                  <a:chOff x="109" y="1841"/>
                  <a:chExt cx="335" cy="50"/>
                </a:xfrm>
              </p:grpSpPr>
              <p:sp>
                <p:nvSpPr>
                  <p:cNvPr id="802" name="Freeform 115"/>
                  <p:cNvSpPr>
                    <a:spLocks/>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3" name="Freeform 116"/>
                  <p:cNvSpPr>
                    <a:spLocks/>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4" name="Rectangle 117"/>
                  <p:cNvSpPr>
                    <a:spLocks noChangeArrowheads="1"/>
                  </p:cNvSpPr>
                  <p:nvPr/>
                </p:nvSpPr>
                <p:spPr bwMode="auto">
                  <a:xfrm>
                    <a:off x="112" y="1876"/>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80" name="Group 118"/>
              <p:cNvGrpSpPr>
                <a:grpSpLocks/>
              </p:cNvGrpSpPr>
              <p:nvPr/>
            </p:nvGrpSpPr>
            <p:grpSpPr bwMode="auto">
              <a:xfrm>
                <a:off x="101" y="1539"/>
                <a:ext cx="335" cy="346"/>
                <a:chOff x="101" y="1539"/>
                <a:chExt cx="335" cy="346"/>
              </a:xfrm>
            </p:grpSpPr>
            <p:sp>
              <p:nvSpPr>
                <p:cNvPr id="781" name="Freeform 119"/>
                <p:cNvSpPr>
                  <a:spLocks/>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2" name="Freeform 120"/>
                <p:cNvSpPr>
                  <a:spLocks/>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3" name="Freeform 121"/>
                <p:cNvSpPr>
                  <a:spLocks/>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4" name="Freeform 122"/>
                <p:cNvSpPr>
                  <a:spLocks/>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5" name="Rectangle 123"/>
                <p:cNvSpPr>
                  <a:spLocks noChangeArrowheads="1"/>
                </p:cNvSpPr>
                <p:nvPr/>
              </p:nvSpPr>
              <p:spPr bwMode="auto">
                <a:xfrm>
                  <a:off x="157" y="1562"/>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6" name="Rectangle 124"/>
                <p:cNvSpPr>
                  <a:spLocks noChangeArrowheads="1"/>
                </p:cNvSpPr>
                <p:nvPr/>
              </p:nvSpPr>
              <p:spPr bwMode="auto">
                <a:xfrm>
                  <a:off x="112" y="1750"/>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7" name="Rectangle 125"/>
                <p:cNvSpPr>
                  <a:spLocks noChangeArrowheads="1"/>
                </p:cNvSpPr>
                <p:nvPr/>
              </p:nvSpPr>
              <p:spPr bwMode="auto">
                <a:xfrm>
                  <a:off x="178" y="1583"/>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8" name="Line 126"/>
                <p:cNvSpPr>
                  <a:spLocks noChangeShapeType="1"/>
                </p:cNvSpPr>
                <p:nvPr/>
              </p:nvSpPr>
              <p:spPr bwMode="auto">
                <a:xfrm flipH="1">
                  <a:off x="326" y="1779"/>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89" name="Group 127"/>
                <p:cNvGrpSpPr>
                  <a:grpSpLocks/>
                </p:cNvGrpSpPr>
                <p:nvPr/>
              </p:nvGrpSpPr>
              <p:grpSpPr bwMode="auto">
                <a:xfrm>
                  <a:off x="101" y="1834"/>
                  <a:ext cx="335" cy="51"/>
                  <a:chOff x="101" y="1834"/>
                  <a:chExt cx="335" cy="51"/>
                </a:xfrm>
              </p:grpSpPr>
              <p:sp>
                <p:nvSpPr>
                  <p:cNvPr id="790" name="Freeform 128"/>
                  <p:cNvSpPr>
                    <a:spLocks/>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1" name="Freeform 129"/>
                  <p:cNvSpPr>
                    <a:spLocks/>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2" name="Rectangle 130"/>
                  <p:cNvSpPr>
                    <a:spLocks noChangeArrowheads="1"/>
                  </p:cNvSpPr>
                  <p:nvPr/>
                </p:nvSpPr>
                <p:spPr bwMode="auto">
                  <a:xfrm>
                    <a:off x="103" y="1870"/>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3" name="Group 131"/>
            <p:cNvGrpSpPr>
              <a:grpSpLocks/>
            </p:cNvGrpSpPr>
            <p:nvPr/>
          </p:nvGrpSpPr>
          <p:grpSpPr bwMode="auto">
            <a:xfrm>
              <a:off x="8838010" y="3657600"/>
              <a:ext cx="548613" cy="514350"/>
              <a:chOff x="5237" y="2322"/>
              <a:chExt cx="343" cy="352"/>
            </a:xfrm>
          </p:grpSpPr>
          <p:grpSp>
            <p:nvGrpSpPr>
              <p:cNvPr id="753" name="Group 132"/>
              <p:cNvGrpSpPr>
                <a:grpSpLocks/>
              </p:cNvGrpSpPr>
              <p:nvPr/>
            </p:nvGrpSpPr>
            <p:grpSpPr bwMode="auto">
              <a:xfrm>
                <a:off x="5245" y="2328"/>
                <a:ext cx="335" cy="346"/>
                <a:chOff x="5245" y="2328"/>
                <a:chExt cx="335" cy="346"/>
              </a:xfrm>
            </p:grpSpPr>
            <p:sp>
              <p:nvSpPr>
                <p:cNvPr id="767" name="Freeform 133"/>
                <p:cNvSpPr>
                  <a:spLocks/>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8" name="Freeform 134"/>
                <p:cNvSpPr>
                  <a:spLocks/>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9" name="Freeform 135"/>
                <p:cNvSpPr>
                  <a:spLocks/>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0" name="Freeform 136"/>
                <p:cNvSpPr>
                  <a:spLocks/>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1" name="Rectangle 137"/>
                <p:cNvSpPr>
                  <a:spLocks noChangeArrowheads="1"/>
                </p:cNvSpPr>
                <p:nvPr/>
              </p:nvSpPr>
              <p:spPr bwMode="auto">
                <a:xfrm>
                  <a:off x="5301" y="2351"/>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2" name="Rectangle 138"/>
                <p:cNvSpPr>
                  <a:spLocks noChangeArrowheads="1"/>
                </p:cNvSpPr>
                <p:nvPr/>
              </p:nvSpPr>
              <p:spPr bwMode="auto">
                <a:xfrm>
                  <a:off x="5256" y="2539"/>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3" name="Rectangle 139"/>
                <p:cNvSpPr>
                  <a:spLocks noChangeArrowheads="1"/>
                </p:cNvSpPr>
                <p:nvPr/>
              </p:nvSpPr>
              <p:spPr bwMode="auto">
                <a:xfrm>
                  <a:off x="5322" y="2373"/>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4" name="Line 140"/>
                <p:cNvSpPr>
                  <a:spLocks noChangeShapeType="1"/>
                </p:cNvSpPr>
                <p:nvPr/>
              </p:nvSpPr>
              <p:spPr bwMode="auto">
                <a:xfrm flipH="1">
                  <a:off x="5470" y="2569"/>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75" name="Group 141"/>
                <p:cNvGrpSpPr>
                  <a:grpSpLocks/>
                </p:cNvGrpSpPr>
                <p:nvPr/>
              </p:nvGrpSpPr>
              <p:grpSpPr bwMode="auto">
                <a:xfrm>
                  <a:off x="5245" y="2624"/>
                  <a:ext cx="335" cy="50"/>
                  <a:chOff x="5245" y="2624"/>
                  <a:chExt cx="335" cy="50"/>
                </a:xfrm>
              </p:grpSpPr>
              <p:sp>
                <p:nvSpPr>
                  <p:cNvPr id="776" name="Freeform 142"/>
                  <p:cNvSpPr>
                    <a:spLocks/>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7" name="Freeform 143"/>
                  <p:cNvSpPr>
                    <a:spLocks/>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8" name="Rectangle 144"/>
                  <p:cNvSpPr>
                    <a:spLocks noChangeArrowheads="1"/>
                  </p:cNvSpPr>
                  <p:nvPr/>
                </p:nvSpPr>
                <p:spPr bwMode="auto">
                  <a:xfrm>
                    <a:off x="5247" y="2660"/>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54" name="Group 145"/>
              <p:cNvGrpSpPr>
                <a:grpSpLocks/>
              </p:cNvGrpSpPr>
              <p:nvPr/>
            </p:nvGrpSpPr>
            <p:grpSpPr bwMode="auto">
              <a:xfrm>
                <a:off x="5237" y="2322"/>
                <a:ext cx="335" cy="346"/>
                <a:chOff x="5237" y="2322"/>
                <a:chExt cx="335" cy="346"/>
              </a:xfrm>
            </p:grpSpPr>
            <p:sp>
              <p:nvSpPr>
                <p:cNvPr id="755" name="Freeform 146"/>
                <p:cNvSpPr>
                  <a:spLocks/>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6" name="Freeform 147"/>
                <p:cNvSpPr>
                  <a:spLocks/>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7" name="Freeform 148"/>
                <p:cNvSpPr>
                  <a:spLocks/>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8" name="Freeform 149"/>
                <p:cNvSpPr>
                  <a:spLocks/>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9" name="Rectangle 150"/>
                <p:cNvSpPr>
                  <a:spLocks noChangeArrowheads="1"/>
                </p:cNvSpPr>
                <p:nvPr/>
              </p:nvSpPr>
              <p:spPr bwMode="auto">
                <a:xfrm>
                  <a:off x="5293" y="2345"/>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0" name="Rectangle 151"/>
                <p:cNvSpPr>
                  <a:spLocks noChangeArrowheads="1"/>
                </p:cNvSpPr>
                <p:nvPr/>
              </p:nvSpPr>
              <p:spPr bwMode="auto">
                <a:xfrm>
                  <a:off x="5247" y="2533"/>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1" name="Rectangle 152"/>
                <p:cNvSpPr>
                  <a:spLocks noChangeArrowheads="1"/>
                </p:cNvSpPr>
                <p:nvPr/>
              </p:nvSpPr>
              <p:spPr bwMode="auto">
                <a:xfrm>
                  <a:off x="5313" y="2366"/>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2" name="Line 153"/>
                <p:cNvSpPr>
                  <a:spLocks noChangeShapeType="1"/>
                </p:cNvSpPr>
                <p:nvPr/>
              </p:nvSpPr>
              <p:spPr bwMode="auto">
                <a:xfrm flipH="1">
                  <a:off x="5462" y="2563"/>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63" name="Group 154"/>
                <p:cNvGrpSpPr>
                  <a:grpSpLocks/>
                </p:cNvGrpSpPr>
                <p:nvPr/>
              </p:nvGrpSpPr>
              <p:grpSpPr bwMode="auto">
                <a:xfrm>
                  <a:off x="5237" y="2617"/>
                  <a:ext cx="335" cy="51"/>
                  <a:chOff x="5237" y="2617"/>
                  <a:chExt cx="335" cy="51"/>
                </a:xfrm>
              </p:grpSpPr>
              <p:sp>
                <p:nvSpPr>
                  <p:cNvPr id="764" name="Freeform 155"/>
                  <p:cNvSpPr>
                    <a:spLocks/>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5" name="Freeform 156"/>
                  <p:cNvSpPr>
                    <a:spLocks/>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6" name="Rectangle 157"/>
                  <p:cNvSpPr>
                    <a:spLocks noChangeArrowheads="1"/>
                  </p:cNvSpPr>
                  <p:nvPr/>
                </p:nvSpPr>
                <p:spPr bwMode="auto">
                  <a:xfrm>
                    <a:off x="5239" y="2653"/>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4" name="Group 158"/>
            <p:cNvGrpSpPr>
              <a:grpSpLocks/>
            </p:cNvGrpSpPr>
            <p:nvPr/>
          </p:nvGrpSpPr>
          <p:grpSpPr bwMode="auto">
            <a:xfrm>
              <a:off x="8838010" y="2581275"/>
              <a:ext cx="548613" cy="515938"/>
              <a:chOff x="5237" y="1587"/>
              <a:chExt cx="343" cy="353"/>
            </a:xfrm>
          </p:grpSpPr>
          <p:grpSp>
            <p:nvGrpSpPr>
              <p:cNvPr id="727" name="Group 159"/>
              <p:cNvGrpSpPr>
                <a:grpSpLocks/>
              </p:cNvGrpSpPr>
              <p:nvPr/>
            </p:nvGrpSpPr>
            <p:grpSpPr bwMode="auto">
              <a:xfrm>
                <a:off x="5245" y="1594"/>
                <a:ext cx="335" cy="346"/>
                <a:chOff x="5245" y="1594"/>
                <a:chExt cx="335" cy="346"/>
              </a:xfrm>
            </p:grpSpPr>
            <p:sp>
              <p:nvSpPr>
                <p:cNvPr id="741" name="Freeform 160"/>
                <p:cNvSpPr>
                  <a:spLocks/>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2" name="Freeform 161"/>
                <p:cNvSpPr>
                  <a:spLocks/>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3" name="Freeform 162"/>
                <p:cNvSpPr>
                  <a:spLocks/>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4" name="Freeform 163"/>
                <p:cNvSpPr>
                  <a:spLocks/>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5" name="Rectangle 164"/>
                <p:cNvSpPr>
                  <a:spLocks noChangeArrowheads="1"/>
                </p:cNvSpPr>
                <p:nvPr/>
              </p:nvSpPr>
              <p:spPr bwMode="auto">
                <a:xfrm>
                  <a:off x="5301" y="1617"/>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6" name="Rectangle 165"/>
                <p:cNvSpPr>
                  <a:spLocks noChangeArrowheads="1"/>
                </p:cNvSpPr>
                <p:nvPr/>
              </p:nvSpPr>
              <p:spPr bwMode="auto">
                <a:xfrm>
                  <a:off x="5256" y="1805"/>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7" name="Rectangle 166"/>
                <p:cNvSpPr>
                  <a:spLocks noChangeArrowheads="1"/>
                </p:cNvSpPr>
                <p:nvPr/>
              </p:nvSpPr>
              <p:spPr bwMode="auto">
                <a:xfrm>
                  <a:off x="5322" y="1638"/>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8" name="Line 167"/>
                <p:cNvSpPr>
                  <a:spLocks noChangeShapeType="1"/>
                </p:cNvSpPr>
                <p:nvPr/>
              </p:nvSpPr>
              <p:spPr bwMode="auto">
                <a:xfrm flipH="1">
                  <a:off x="5470" y="1834"/>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49" name="Group 168"/>
                <p:cNvGrpSpPr>
                  <a:grpSpLocks/>
                </p:cNvGrpSpPr>
                <p:nvPr/>
              </p:nvGrpSpPr>
              <p:grpSpPr bwMode="auto">
                <a:xfrm>
                  <a:off x="5245" y="1889"/>
                  <a:ext cx="335" cy="51"/>
                  <a:chOff x="5245" y="1889"/>
                  <a:chExt cx="335" cy="51"/>
                </a:xfrm>
              </p:grpSpPr>
              <p:sp>
                <p:nvSpPr>
                  <p:cNvPr id="750" name="Freeform 169"/>
                  <p:cNvSpPr>
                    <a:spLocks/>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1" name="Freeform 170"/>
                  <p:cNvSpPr>
                    <a:spLocks/>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2" name="Rectangle 171"/>
                  <p:cNvSpPr>
                    <a:spLocks noChangeArrowheads="1"/>
                  </p:cNvSpPr>
                  <p:nvPr/>
                </p:nvSpPr>
                <p:spPr bwMode="auto">
                  <a:xfrm>
                    <a:off x="5247" y="1925"/>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28" name="Group 172"/>
              <p:cNvGrpSpPr>
                <a:grpSpLocks/>
              </p:cNvGrpSpPr>
              <p:nvPr/>
            </p:nvGrpSpPr>
            <p:grpSpPr bwMode="auto">
              <a:xfrm>
                <a:off x="5237" y="1587"/>
                <a:ext cx="335" cy="346"/>
                <a:chOff x="5237" y="1587"/>
                <a:chExt cx="335" cy="346"/>
              </a:xfrm>
            </p:grpSpPr>
            <p:sp>
              <p:nvSpPr>
                <p:cNvPr id="729" name="Freeform 173"/>
                <p:cNvSpPr>
                  <a:spLocks/>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0" name="Freeform 174"/>
                <p:cNvSpPr>
                  <a:spLocks/>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1" name="Freeform 175"/>
                <p:cNvSpPr>
                  <a:spLocks/>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2" name="Freeform 176"/>
                <p:cNvSpPr>
                  <a:spLocks/>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3" name="Rectangle 177"/>
                <p:cNvSpPr>
                  <a:spLocks noChangeArrowheads="1"/>
                </p:cNvSpPr>
                <p:nvPr/>
              </p:nvSpPr>
              <p:spPr bwMode="auto">
                <a:xfrm>
                  <a:off x="5293" y="1610"/>
                  <a:ext cx="223" cy="17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4" name="Rectangle 178"/>
                <p:cNvSpPr>
                  <a:spLocks noChangeArrowheads="1"/>
                </p:cNvSpPr>
                <p:nvPr/>
              </p:nvSpPr>
              <p:spPr bwMode="auto">
                <a:xfrm>
                  <a:off x="5247" y="1798"/>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5" name="Rectangle 179"/>
                <p:cNvSpPr>
                  <a:spLocks noChangeArrowheads="1"/>
                </p:cNvSpPr>
                <p:nvPr/>
              </p:nvSpPr>
              <p:spPr bwMode="auto">
                <a:xfrm>
                  <a:off x="5313" y="1632"/>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6" name="Line 180"/>
                <p:cNvSpPr>
                  <a:spLocks noChangeShapeType="1"/>
                </p:cNvSpPr>
                <p:nvPr/>
              </p:nvSpPr>
              <p:spPr bwMode="auto">
                <a:xfrm flipH="1">
                  <a:off x="5462" y="1828"/>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37" name="Group 181"/>
                <p:cNvGrpSpPr>
                  <a:grpSpLocks/>
                </p:cNvGrpSpPr>
                <p:nvPr/>
              </p:nvGrpSpPr>
              <p:grpSpPr bwMode="auto">
                <a:xfrm>
                  <a:off x="5237" y="1883"/>
                  <a:ext cx="335" cy="50"/>
                  <a:chOff x="5237" y="1883"/>
                  <a:chExt cx="335" cy="50"/>
                </a:xfrm>
              </p:grpSpPr>
              <p:sp>
                <p:nvSpPr>
                  <p:cNvPr id="738" name="Freeform 182"/>
                  <p:cNvSpPr>
                    <a:spLocks/>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9" name="Freeform 183"/>
                  <p:cNvSpPr>
                    <a:spLocks/>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0" name="Rectangle 184"/>
                  <p:cNvSpPr>
                    <a:spLocks noChangeArrowheads="1"/>
                  </p:cNvSpPr>
                  <p:nvPr/>
                </p:nvSpPr>
                <p:spPr bwMode="auto">
                  <a:xfrm>
                    <a:off x="5239" y="1919"/>
                    <a:ext cx="331" cy="14"/>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475" name="Rectangle 185"/>
            <p:cNvSpPr>
              <a:spLocks noChangeArrowheads="1"/>
            </p:cNvSpPr>
            <p:nvPr/>
          </p:nvSpPr>
          <p:spPr bwMode="auto">
            <a:xfrm>
              <a:off x="2058592" y="1920875"/>
              <a:ext cx="97340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76" name="Rectangle 186"/>
            <p:cNvSpPr>
              <a:spLocks noChangeArrowheads="1"/>
            </p:cNvSpPr>
            <p:nvPr/>
          </p:nvSpPr>
          <p:spPr bwMode="auto">
            <a:xfrm>
              <a:off x="2392534" y="2218457"/>
              <a:ext cx="1258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222.1.1.</a:t>
              </a:r>
            </a:p>
          </p:txBody>
        </p:sp>
        <p:sp>
          <p:nvSpPr>
            <p:cNvPr id="477" name="Rectangle 187"/>
            <p:cNvSpPr>
              <a:spLocks noChangeArrowheads="1"/>
            </p:cNvSpPr>
            <p:nvPr/>
          </p:nvSpPr>
          <p:spPr bwMode="auto">
            <a:xfrm>
              <a:off x="3866092" y="1482726"/>
              <a:ext cx="109206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78" name="Rectangle 188"/>
            <p:cNvSpPr>
              <a:spLocks noChangeArrowheads="1"/>
            </p:cNvSpPr>
            <p:nvPr/>
          </p:nvSpPr>
          <p:spPr bwMode="auto">
            <a:xfrm>
              <a:off x="3774944" y="14398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222.1.1.1</a:t>
              </a:r>
            </a:p>
          </p:txBody>
        </p:sp>
        <p:sp>
          <p:nvSpPr>
            <p:cNvPr id="479" name="Rectangle 189"/>
            <p:cNvSpPr>
              <a:spLocks noChangeArrowheads="1"/>
            </p:cNvSpPr>
            <p:nvPr/>
          </p:nvSpPr>
          <p:spPr bwMode="auto">
            <a:xfrm>
              <a:off x="5539450" y="1482726"/>
              <a:ext cx="109034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0" name="Rectangle 190"/>
            <p:cNvSpPr>
              <a:spLocks noChangeArrowheads="1"/>
            </p:cNvSpPr>
            <p:nvPr/>
          </p:nvSpPr>
          <p:spPr bwMode="auto">
            <a:xfrm>
              <a:off x="5424224" y="14398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222.1.1.2</a:t>
              </a:r>
            </a:p>
          </p:txBody>
        </p:sp>
        <p:sp>
          <p:nvSpPr>
            <p:cNvPr id="481" name="Rectangle 191"/>
            <p:cNvSpPr>
              <a:spLocks noChangeArrowheads="1"/>
            </p:cNvSpPr>
            <p:nvPr/>
          </p:nvSpPr>
          <p:spPr bwMode="auto">
            <a:xfrm>
              <a:off x="7266121" y="1482726"/>
              <a:ext cx="109034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2" name="Rectangle 192"/>
            <p:cNvSpPr>
              <a:spLocks noChangeArrowheads="1"/>
            </p:cNvSpPr>
            <p:nvPr/>
          </p:nvSpPr>
          <p:spPr bwMode="auto">
            <a:xfrm>
              <a:off x="7101021" y="14128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222.1.1.3</a:t>
              </a:r>
            </a:p>
          </p:txBody>
        </p:sp>
        <p:sp>
          <p:nvSpPr>
            <p:cNvPr id="483" name="Rectangle 193"/>
            <p:cNvSpPr>
              <a:spLocks noChangeArrowheads="1"/>
            </p:cNvSpPr>
            <p:nvPr/>
          </p:nvSpPr>
          <p:spPr bwMode="auto">
            <a:xfrm>
              <a:off x="4516173" y="2138363"/>
              <a:ext cx="29237" cy="538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nvGrpSpPr>
            <p:cNvPr id="484" name="Group 194"/>
            <p:cNvGrpSpPr>
              <a:grpSpLocks/>
            </p:cNvGrpSpPr>
            <p:nvPr/>
          </p:nvGrpSpPr>
          <p:grpSpPr bwMode="auto">
            <a:xfrm>
              <a:off x="4141258" y="2630488"/>
              <a:ext cx="701675" cy="385762"/>
              <a:chOff x="2299" y="1622"/>
              <a:chExt cx="439" cy="262"/>
            </a:xfrm>
          </p:grpSpPr>
          <p:sp>
            <p:nvSpPr>
              <p:cNvPr id="702" name="Oval 195"/>
              <p:cNvSpPr>
                <a:spLocks noChangeArrowheads="1"/>
              </p:cNvSpPr>
              <p:nvPr/>
            </p:nvSpPr>
            <p:spPr bwMode="auto">
              <a:xfrm>
                <a:off x="2300" y="1731"/>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703" name="Rectangle 196"/>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04"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05" name="Oval 198"/>
              <p:cNvSpPr>
                <a:spLocks noChangeArrowheads="1"/>
              </p:cNvSpPr>
              <p:nvPr/>
            </p:nvSpPr>
            <p:spPr bwMode="auto">
              <a:xfrm>
                <a:off x="2300" y="1622"/>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706" name="Group 199"/>
              <p:cNvGrpSpPr>
                <a:grpSpLocks/>
              </p:cNvGrpSpPr>
              <p:nvPr/>
            </p:nvGrpSpPr>
            <p:grpSpPr bwMode="auto">
              <a:xfrm>
                <a:off x="2365" y="1640"/>
                <a:ext cx="304" cy="117"/>
                <a:chOff x="2365" y="1640"/>
                <a:chExt cx="304" cy="117"/>
              </a:xfrm>
            </p:grpSpPr>
            <p:grpSp>
              <p:nvGrpSpPr>
                <p:cNvPr id="709" name="Group 200"/>
                <p:cNvGrpSpPr>
                  <a:grpSpLocks/>
                </p:cNvGrpSpPr>
                <p:nvPr/>
              </p:nvGrpSpPr>
              <p:grpSpPr bwMode="auto">
                <a:xfrm>
                  <a:off x="2365" y="1640"/>
                  <a:ext cx="302" cy="115"/>
                  <a:chOff x="2365" y="1640"/>
                  <a:chExt cx="302" cy="115"/>
                </a:xfrm>
              </p:grpSpPr>
              <p:sp>
                <p:nvSpPr>
                  <p:cNvPr id="719" name="Freeform 201"/>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0" name="Freeform 202"/>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1" name="Freeform 203"/>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2" name="Freeform 204"/>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3" name="Freeform 205"/>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4" name="Freeform 206"/>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5" name="Freeform 207"/>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6" name="Freeform 208"/>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710" name="Group 209"/>
                <p:cNvGrpSpPr>
                  <a:grpSpLocks/>
                </p:cNvGrpSpPr>
                <p:nvPr/>
              </p:nvGrpSpPr>
              <p:grpSpPr bwMode="auto">
                <a:xfrm>
                  <a:off x="2368" y="1643"/>
                  <a:ext cx="301" cy="114"/>
                  <a:chOff x="2368" y="1643"/>
                  <a:chExt cx="301" cy="114"/>
                </a:xfrm>
              </p:grpSpPr>
              <p:sp>
                <p:nvSpPr>
                  <p:cNvPr id="711" name="Freeform 210"/>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2" name="Freeform 211"/>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3" name="Freeform 212"/>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4" name="Freeform 213"/>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5" name="Freeform 214"/>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6" name="Freeform 215"/>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7" name="Freeform 216"/>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8" name="Freeform 217"/>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707" name="Line 218"/>
              <p:cNvSpPr>
                <a:spLocks noChangeShapeType="1"/>
              </p:cNvSpPr>
              <p:nvPr/>
            </p:nvSpPr>
            <p:spPr bwMode="auto">
              <a:xfrm>
                <a:off x="2299"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708" name="Line 219"/>
              <p:cNvSpPr>
                <a:spLocks noChangeShapeType="1"/>
              </p:cNvSpPr>
              <p:nvPr/>
            </p:nvSpPr>
            <p:spPr bwMode="auto">
              <a:xfrm>
                <a:off x="2736"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sp>
          <p:nvSpPr>
            <p:cNvPr id="485" name="Rectangle 220"/>
            <p:cNvSpPr>
              <a:spLocks noChangeArrowheads="1"/>
            </p:cNvSpPr>
            <p:nvPr/>
          </p:nvSpPr>
          <p:spPr bwMode="auto">
            <a:xfrm>
              <a:off x="4634839" y="2371726"/>
              <a:ext cx="10937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6" name="Rectangle 221"/>
            <p:cNvSpPr>
              <a:spLocks noChangeArrowheads="1"/>
            </p:cNvSpPr>
            <p:nvPr/>
          </p:nvSpPr>
          <p:spPr bwMode="auto">
            <a:xfrm>
              <a:off x="4713950" y="2381250"/>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222.1.1.4</a:t>
              </a:r>
            </a:p>
          </p:txBody>
        </p:sp>
        <p:sp>
          <p:nvSpPr>
            <p:cNvPr id="487" name="Rectangle 222"/>
            <p:cNvSpPr>
              <a:spLocks noChangeArrowheads="1"/>
            </p:cNvSpPr>
            <p:nvPr/>
          </p:nvSpPr>
          <p:spPr bwMode="auto">
            <a:xfrm>
              <a:off x="3733668" y="2519364"/>
              <a:ext cx="447146"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8" name="Rectangle 223"/>
            <p:cNvSpPr>
              <a:spLocks noChangeArrowheads="1"/>
            </p:cNvSpPr>
            <p:nvPr/>
          </p:nvSpPr>
          <p:spPr bwMode="auto">
            <a:xfrm>
              <a:off x="3845455" y="2509838"/>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1</a:t>
              </a:r>
            </a:p>
          </p:txBody>
        </p:sp>
        <p:sp>
          <p:nvSpPr>
            <p:cNvPr id="489" name="Oval 224"/>
            <p:cNvSpPr>
              <a:spLocks noChangeArrowheads="1"/>
            </p:cNvSpPr>
            <p:nvPr/>
          </p:nvSpPr>
          <p:spPr bwMode="auto">
            <a:xfrm>
              <a:off x="4473179" y="2422526"/>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0" name="Rectangle 225"/>
            <p:cNvSpPr>
              <a:spLocks noChangeArrowheads="1"/>
            </p:cNvSpPr>
            <p:nvPr/>
          </p:nvSpPr>
          <p:spPr bwMode="auto">
            <a:xfrm>
              <a:off x="2139422" y="1616075"/>
              <a:ext cx="78078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1" name="Oval 226"/>
            <p:cNvSpPr>
              <a:spLocks noChangeArrowheads="1"/>
            </p:cNvSpPr>
            <p:nvPr/>
          </p:nvSpPr>
          <p:spPr bwMode="auto">
            <a:xfrm>
              <a:off x="8435579" y="4067176"/>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2" name="Oval 227"/>
            <p:cNvSpPr>
              <a:spLocks noChangeArrowheads="1"/>
            </p:cNvSpPr>
            <p:nvPr/>
          </p:nvSpPr>
          <p:spPr bwMode="auto">
            <a:xfrm>
              <a:off x="8440738" y="2960689"/>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3" name="Rectangle 228"/>
            <p:cNvSpPr>
              <a:spLocks noChangeArrowheads="1"/>
            </p:cNvSpPr>
            <p:nvPr/>
          </p:nvSpPr>
          <p:spPr bwMode="auto">
            <a:xfrm>
              <a:off x="6867128" y="3686176"/>
              <a:ext cx="109378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4" name="Rectangle 229"/>
            <p:cNvSpPr>
              <a:spLocks noChangeArrowheads="1"/>
            </p:cNvSpPr>
            <p:nvPr/>
          </p:nvSpPr>
          <p:spPr bwMode="auto">
            <a:xfrm>
              <a:off x="6278960" y="4202114"/>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222.1.2.5</a:t>
              </a:r>
            </a:p>
          </p:txBody>
        </p:sp>
        <p:sp>
          <p:nvSpPr>
            <p:cNvPr id="495" name="Rectangle 230"/>
            <p:cNvSpPr>
              <a:spLocks noChangeArrowheads="1"/>
            </p:cNvSpPr>
            <p:nvPr/>
          </p:nvSpPr>
          <p:spPr bwMode="auto">
            <a:xfrm>
              <a:off x="8540486" y="4197350"/>
              <a:ext cx="109206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6" name="Rectangle 231"/>
            <p:cNvSpPr>
              <a:spLocks noChangeArrowheads="1"/>
            </p:cNvSpPr>
            <p:nvPr/>
          </p:nvSpPr>
          <p:spPr bwMode="auto">
            <a:xfrm>
              <a:off x="8640233" y="4257676"/>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222.1.2.2</a:t>
              </a:r>
            </a:p>
          </p:txBody>
        </p:sp>
        <p:sp>
          <p:nvSpPr>
            <p:cNvPr id="497" name="Rectangle 232"/>
            <p:cNvSpPr>
              <a:spLocks noChangeArrowheads="1"/>
            </p:cNvSpPr>
            <p:nvPr/>
          </p:nvSpPr>
          <p:spPr bwMode="auto">
            <a:xfrm>
              <a:off x="8540486" y="3086100"/>
              <a:ext cx="109206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8" name="Rectangle 233"/>
            <p:cNvSpPr>
              <a:spLocks noChangeArrowheads="1"/>
            </p:cNvSpPr>
            <p:nvPr/>
          </p:nvSpPr>
          <p:spPr bwMode="auto">
            <a:xfrm>
              <a:off x="8640233" y="314801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222.1.2.1</a:t>
              </a:r>
            </a:p>
          </p:txBody>
        </p:sp>
        <p:sp>
          <p:nvSpPr>
            <p:cNvPr id="499" name="Rectangle 235"/>
            <p:cNvSpPr>
              <a:spLocks noChangeArrowheads="1"/>
            </p:cNvSpPr>
            <p:nvPr/>
          </p:nvSpPr>
          <p:spPr bwMode="auto">
            <a:xfrm>
              <a:off x="5415625" y="57181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222.1.2.3</a:t>
              </a:r>
            </a:p>
          </p:txBody>
        </p:sp>
        <p:sp>
          <p:nvSpPr>
            <p:cNvPr id="500" name="Rectangle 236"/>
            <p:cNvSpPr>
              <a:spLocks noChangeArrowheads="1"/>
            </p:cNvSpPr>
            <p:nvPr/>
          </p:nvSpPr>
          <p:spPr bwMode="auto">
            <a:xfrm>
              <a:off x="3976159" y="5605464"/>
              <a:ext cx="109206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01" name="Rectangle 237"/>
            <p:cNvSpPr>
              <a:spLocks noChangeArrowheads="1"/>
            </p:cNvSpPr>
            <p:nvPr/>
          </p:nvSpPr>
          <p:spPr bwMode="auto">
            <a:xfrm>
              <a:off x="4016896" y="57181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222.1.2.4</a:t>
              </a:r>
            </a:p>
          </p:txBody>
        </p:sp>
        <p:sp>
          <p:nvSpPr>
            <p:cNvPr id="502" name="Oval 238"/>
            <p:cNvSpPr>
              <a:spLocks noChangeArrowheads="1"/>
            </p:cNvSpPr>
            <p:nvPr/>
          </p:nvSpPr>
          <p:spPr bwMode="auto">
            <a:xfrm>
              <a:off x="5238486" y="5634038"/>
              <a:ext cx="99748" cy="93662"/>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03" name="Rectangle 239"/>
            <p:cNvSpPr>
              <a:spLocks noChangeArrowheads="1"/>
            </p:cNvSpPr>
            <p:nvPr/>
          </p:nvSpPr>
          <p:spPr bwMode="auto">
            <a:xfrm>
              <a:off x="7386505" y="2955926"/>
              <a:ext cx="9699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04" name="Rectangle 240"/>
            <p:cNvSpPr>
              <a:spLocks noChangeArrowheads="1"/>
            </p:cNvSpPr>
            <p:nvPr/>
          </p:nvSpPr>
          <p:spPr bwMode="auto">
            <a:xfrm>
              <a:off x="7185248" y="3589338"/>
              <a:ext cx="12060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222.1.2.</a:t>
              </a:r>
            </a:p>
          </p:txBody>
        </p:sp>
        <p:sp>
          <p:nvSpPr>
            <p:cNvPr id="505" name="Rectangle 241"/>
            <p:cNvSpPr>
              <a:spLocks noChangeArrowheads="1"/>
            </p:cNvSpPr>
            <p:nvPr/>
          </p:nvSpPr>
          <p:spPr bwMode="auto">
            <a:xfrm>
              <a:off x="7463897" y="2663826"/>
              <a:ext cx="78078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nvGrpSpPr>
            <p:cNvPr id="506" name="Group 242"/>
            <p:cNvGrpSpPr>
              <a:grpSpLocks/>
            </p:cNvGrpSpPr>
            <p:nvPr/>
          </p:nvGrpSpPr>
          <p:grpSpPr bwMode="auto">
            <a:xfrm>
              <a:off x="2407709" y="4386264"/>
              <a:ext cx="703395" cy="384175"/>
              <a:chOff x="1304" y="2569"/>
              <a:chExt cx="439" cy="262"/>
            </a:xfrm>
          </p:grpSpPr>
          <p:sp>
            <p:nvSpPr>
              <p:cNvPr id="677" name="Oval 243"/>
              <p:cNvSpPr>
                <a:spLocks noChangeArrowheads="1"/>
              </p:cNvSpPr>
              <p:nvPr/>
            </p:nvSpPr>
            <p:spPr bwMode="auto">
              <a:xfrm>
                <a:off x="1305" y="2678"/>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678" name="Rectangle 244"/>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79"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80" name="Oval 246"/>
              <p:cNvSpPr>
                <a:spLocks noChangeArrowheads="1"/>
              </p:cNvSpPr>
              <p:nvPr/>
            </p:nvSpPr>
            <p:spPr bwMode="auto">
              <a:xfrm>
                <a:off x="1305" y="2569"/>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681" name="Group 247"/>
              <p:cNvGrpSpPr>
                <a:grpSpLocks/>
              </p:cNvGrpSpPr>
              <p:nvPr/>
            </p:nvGrpSpPr>
            <p:grpSpPr bwMode="auto">
              <a:xfrm>
                <a:off x="1371" y="2587"/>
                <a:ext cx="304" cy="117"/>
                <a:chOff x="1371" y="2587"/>
                <a:chExt cx="304" cy="117"/>
              </a:xfrm>
            </p:grpSpPr>
            <p:grpSp>
              <p:nvGrpSpPr>
                <p:cNvPr id="684" name="Group 248"/>
                <p:cNvGrpSpPr>
                  <a:grpSpLocks/>
                </p:cNvGrpSpPr>
                <p:nvPr/>
              </p:nvGrpSpPr>
              <p:grpSpPr bwMode="auto">
                <a:xfrm>
                  <a:off x="1371" y="2587"/>
                  <a:ext cx="301" cy="115"/>
                  <a:chOff x="1371" y="2587"/>
                  <a:chExt cx="301" cy="115"/>
                </a:xfrm>
              </p:grpSpPr>
              <p:sp>
                <p:nvSpPr>
                  <p:cNvPr id="694" name="Freeform 249"/>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5" name="Freeform 250"/>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6" name="Freeform 251"/>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7" name="Freeform 252"/>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8" name="Freeform 253"/>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9" name="Freeform 254"/>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00" name="Freeform 255"/>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01" name="Freeform 256"/>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685" name="Group 257"/>
                <p:cNvGrpSpPr>
                  <a:grpSpLocks/>
                </p:cNvGrpSpPr>
                <p:nvPr/>
              </p:nvGrpSpPr>
              <p:grpSpPr bwMode="auto">
                <a:xfrm>
                  <a:off x="1373" y="2590"/>
                  <a:ext cx="302" cy="114"/>
                  <a:chOff x="1373" y="2590"/>
                  <a:chExt cx="302" cy="114"/>
                </a:xfrm>
              </p:grpSpPr>
              <p:sp>
                <p:nvSpPr>
                  <p:cNvPr id="686" name="Freeform 258"/>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7" name="Freeform 259"/>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8" name="Freeform 260"/>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9" name="Freeform 261"/>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0" name="Freeform 262"/>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1" name="Freeform 263"/>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2" name="Freeform 264"/>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3" name="Freeform 265"/>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682" name="Line 266"/>
              <p:cNvSpPr>
                <a:spLocks noChangeShapeType="1"/>
              </p:cNvSpPr>
              <p:nvPr/>
            </p:nvSpPr>
            <p:spPr bwMode="auto">
              <a:xfrm>
                <a:off x="1304"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683" name="Line 267"/>
              <p:cNvSpPr>
                <a:spLocks noChangeShapeType="1"/>
              </p:cNvSpPr>
              <p:nvPr/>
            </p:nvSpPr>
            <p:spPr bwMode="auto">
              <a:xfrm>
                <a:off x="1741"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507" name="Group 268"/>
            <p:cNvGrpSpPr>
              <a:grpSpLocks/>
            </p:cNvGrpSpPr>
            <p:nvPr/>
          </p:nvGrpSpPr>
          <p:grpSpPr bwMode="auto">
            <a:xfrm>
              <a:off x="5553209" y="4386264"/>
              <a:ext cx="703394" cy="384175"/>
              <a:chOff x="3488" y="2569"/>
              <a:chExt cx="439" cy="262"/>
            </a:xfrm>
          </p:grpSpPr>
          <p:sp>
            <p:nvSpPr>
              <p:cNvPr id="652" name="Oval 269"/>
              <p:cNvSpPr>
                <a:spLocks noChangeArrowheads="1"/>
              </p:cNvSpPr>
              <p:nvPr/>
            </p:nvSpPr>
            <p:spPr bwMode="auto">
              <a:xfrm>
                <a:off x="3489" y="2678"/>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653" name="Rectangle 270"/>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54"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55" name="Oval 272"/>
              <p:cNvSpPr>
                <a:spLocks noChangeArrowheads="1"/>
              </p:cNvSpPr>
              <p:nvPr/>
            </p:nvSpPr>
            <p:spPr bwMode="auto">
              <a:xfrm>
                <a:off x="3489" y="2569"/>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656" name="Group 273"/>
              <p:cNvGrpSpPr>
                <a:grpSpLocks/>
              </p:cNvGrpSpPr>
              <p:nvPr/>
            </p:nvGrpSpPr>
            <p:grpSpPr bwMode="auto">
              <a:xfrm>
                <a:off x="3555" y="2587"/>
                <a:ext cx="304" cy="117"/>
                <a:chOff x="3555" y="2587"/>
                <a:chExt cx="304" cy="117"/>
              </a:xfrm>
            </p:grpSpPr>
            <p:grpSp>
              <p:nvGrpSpPr>
                <p:cNvPr id="659" name="Group 274"/>
                <p:cNvGrpSpPr>
                  <a:grpSpLocks/>
                </p:cNvGrpSpPr>
                <p:nvPr/>
              </p:nvGrpSpPr>
              <p:grpSpPr bwMode="auto">
                <a:xfrm>
                  <a:off x="3555" y="2587"/>
                  <a:ext cx="301" cy="115"/>
                  <a:chOff x="3555" y="2587"/>
                  <a:chExt cx="301" cy="115"/>
                </a:xfrm>
              </p:grpSpPr>
              <p:sp>
                <p:nvSpPr>
                  <p:cNvPr id="669" name="Freeform 275"/>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0" name="Freeform 276"/>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1" name="Freeform 277"/>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2" name="Freeform 278"/>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3" name="Freeform 279"/>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4" name="Freeform 280"/>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5" name="Freeform 281"/>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6" name="Freeform 282"/>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660" name="Group 283"/>
                <p:cNvGrpSpPr>
                  <a:grpSpLocks/>
                </p:cNvGrpSpPr>
                <p:nvPr/>
              </p:nvGrpSpPr>
              <p:grpSpPr bwMode="auto">
                <a:xfrm>
                  <a:off x="3557" y="2590"/>
                  <a:ext cx="302" cy="114"/>
                  <a:chOff x="3557" y="2590"/>
                  <a:chExt cx="302" cy="114"/>
                </a:xfrm>
              </p:grpSpPr>
              <p:sp>
                <p:nvSpPr>
                  <p:cNvPr id="661" name="Freeform 284"/>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2" name="Freeform 285"/>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3" name="Freeform 286"/>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4" name="Freeform 287"/>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5" name="Freeform 288"/>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6" name="Freeform 289"/>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7" name="Freeform 290"/>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8" name="Freeform 291"/>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657" name="Line 292"/>
              <p:cNvSpPr>
                <a:spLocks noChangeShapeType="1"/>
              </p:cNvSpPr>
              <p:nvPr/>
            </p:nvSpPr>
            <p:spPr bwMode="auto">
              <a:xfrm>
                <a:off x="3488"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658" name="Line 293"/>
              <p:cNvSpPr>
                <a:spLocks noChangeShapeType="1"/>
              </p:cNvSpPr>
              <p:nvPr/>
            </p:nvSpPr>
            <p:spPr bwMode="auto">
              <a:xfrm>
                <a:off x="3925"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sp>
          <p:nvSpPr>
            <p:cNvPr id="508" name="Oval 294"/>
            <p:cNvSpPr>
              <a:spLocks noChangeArrowheads="1"/>
            </p:cNvSpPr>
            <p:nvPr/>
          </p:nvSpPr>
          <p:spPr bwMode="auto">
            <a:xfrm>
              <a:off x="3444743" y="4589463"/>
              <a:ext cx="101467" cy="93662"/>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09" name="Oval 295"/>
            <p:cNvSpPr>
              <a:spLocks noChangeArrowheads="1"/>
            </p:cNvSpPr>
            <p:nvPr/>
          </p:nvSpPr>
          <p:spPr bwMode="auto">
            <a:xfrm>
              <a:off x="5248805" y="4583114"/>
              <a:ext cx="99748" cy="90487"/>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0" name="Oval 296"/>
            <p:cNvSpPr>
              <a:spLocks noChangeArrowheads="1"/>
            </p:cNvSpPr>
            <p:nvPr/>
          </p:nvSpPr>
          <p:spPr bwMode="auto">
            <a:xfrm>
              <a:off x="5694231" y="4227514"/>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1" name="Oval 297"/>
            <p:cNvSpPr>
              <a:spLocks noChangeArrowheads="1"/>
            </p:cNvSpPr>
            <p:nvPr/>
          </p:nvSpPr>
          <p:spPr bwMode="auto">
            <a:xfrm>
              <a:off x="4741466" y="3055939"/>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2" name="Oval 298"/>
            <p:cNvSpPr>
              <a:spLocks noChangeArrowheads="1"/>
            </p:cNvSpPr>
            <p:nvPr/>
          </p:nvSpPr>
          <p:spPr bwMode="auto">
            <a:xfrm>
              <a:off x="2944284" y="4114801"/>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3" name="Oval 299"/>
            <p:cNvSpPr>
              <a:spLocks noChangeArrowheads="1"/>
            </p:cNvSpPr>
            <p:nvPr/>
          </p:nvSpPr>
          <p:spPr bwMode="auto">
            <a:xfrm>
              <a:off x="4017433" y="3079750"/>
              <a:ext cx="98029" cy="90488"/>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4" name="Rectangle 300"/>
            <p:cNvSpPr>
              <a:spLocks noChangeArrowheads="1"/>
            </p:cNvSpPr>
            <p:nvPr/>
          </p:nvSpPr>
          <p:spPr bwMode="auto">
            <a:xfrm>
              <a:off x="4927203" y="2724151"/>
              <a:ext cx="10937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5" name="Rectangle 301"/>
            <p:cNvSpPr>
              <a:spLocks noChangeArrowheads="1"/>
            </p:cNvSpPr>
            <p:nvPr/>
          </p:nvSpPr>
          <p:spPr bwMode="auto">
            <a:xfrm>
              <a:off x="4951281" y="2886075"/>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222.1.6.1</a:t>
              </a:r>
            </a:p>
          </p:txBody>
        </p:sp>
        <p:sp>
          <p:nvSpPr>
            <p:cNvPr id="516" name="Rectangle 302"/>
            <p:cNvSpPr>
              <a:spLocks noChangeArrowheads="1"/>
            </p:cNvSpPr>
            <p:nvPr/>
          </p:nvSpPr>
          <p:spPr bwMode="auto">
            <a:xfrm>
              <a:off x="2856575" y="2868613"/>
              <a:ext cx="109034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7" name="Rectangle 303"/>
            <p:cNvSpPr>
              <a:spLocks noChangeArrowheads="1"/>
            </p:cNvSpPr>
            <p:nvPr/>
          </p:nvSpPr>
          <p:spPr bwMode="auto">
            <a:xfrm>
              <a:off x="2985559" y="2855913"/>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222.1.5.1</a:t>
              </a:r>
            </a:p>
          </p:txBody>
        </p:sp>
        <p:sp>
          <p:nvSpPr>
            <p:cNvPr id="518" name="Rectangle 304"/>
            <p:cNvSpPr>
              <a:spLocks noChangeArrowheads="1"/>
            </p:cNvSpPr>
            <p:nvPr/>
          </p:nvSpPr>
          <p:spPr bwMode="auto">
            <a:xfrm>
              <a:off x="2058591" y="3525838"/>
              <a:ext cx="10937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9" name="Rectangle 305"/>
            <p:cNvSpPr>
              <a:spLocks noChangeArrowheads="1"/>
            </p:cNvSpPr>
            <p:nvPr/>
          </p:nvSpPr>
          <p:spPr bwMode="auto">
            <a:xfrm>
              <a:off x="2022476" y="3776664"/>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0000CC"/>
                  </a:solidFill>
                  <a:latin typeface="+mn-lt"/>
                  <a:ea typeface="黑体" pitchFamily="2" charset="-122"/>
                </a:rPr>
                <a:t>222.1.5.2</a:t>
              </a:r>
            </a:p>
          </p:txBody>
        </p:sp>
        <p:sp>
          <p:nvSpPr>
            <p:cNvPr id="520" name="Rectangle 306"/>
            <p:cNvSpPr>
              <a:spLocks noChangeArrowheads="1"/>
            </p:cNvSpPr>
            <p:nvPr/>
          </p:nvSpPr>
          <p:spPr bwMode="auto">
            <a:xfrm>
              <a:off x="5671874" y="3394075"/>
              <a:ext cx="109206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1" name="Rectangle 307"/>
            <p:cNvSpPr>
              <a:spLocks noChangeArrowheads="1"/>
            </p:cNvSpPr>
            <p:nvPr/>
          </p:nvSpPr>
          <p:spPr bwMode="auto">
            <a:xfrm>
              <a:off x="5692511" y="3900488"/>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222.1.6.2</a:t>
              </a:r>
            </a:p>
          </p:txBody>
        </p:sp>
        <p:sp>
          <p:nvSpPr>
            <p:cNvPr id="522" name="Rectangle 308"/>
            <p:cNvSpPr>
              <a:spLocks noChangeArrowheads="1"/>
            </p:cNvSpPr>
            <p:nvPr/>
          </p:nvSpPr>
          <p:spPr bwMode="auto">
            <a:xfrm>
              <a:off x="5080264" y="4278313"/>
              <a:ext cx="10937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3" name="Rectangle 309"/>
            <p:cNvSpPr>
              <a:spLocks noChangeArrowheads="1"/>
            </p:cNvSpPr>
            <p:nvPr/>
          </p:nvSpPr>
          <p:spPr bwMode="auto">
            <a:xfrm>
              <a:off x="4922044" y="4730750"/>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222.1.4.1</a:t>
              </a:r>
            </a:p>
          </p:txBody>
        </p:sp>
        <p:sp>
          <p:nvSpPr>
            <p:cNvPr id="524" name="Rectangle 310"/>
            <p:cNvSpPr>
              <a:spLocks noChangeArrowheads="1"/>
            </p:cNvSpPr>
            <p:nvPr/>
          </p:nvSpPr>
          <p:spPr bwMode="auto">
            <a:xfrm>
              <a:off x="3155819" y="4278313"/>
              <a:ext cx="109034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5" name="Rectangle 311"/>
            <p:cNvSpPr>
              <a:spLocks noChangeArrowheads="1"/>
            </p:cNvSpPr>
            <p:nvPr/>
          </p:nvSpPr>
          <p:spPr bwMode="auto">
            <a:xfrm>
              <a:off x="3250407" y="4713289"/>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222.1.4.2</a:t>
              </a:r>
            </a:p>
          </p:txBody>
        </p:sp>
        <p:sp>
          <p:nvSpPr>
            <p:cNvPr id="526" name="Rectangle 312"/>
            <p:cNvSpPr>
              <a:spLocks noChangeArrowheads="1"/>
            </p:cNvSpPr>
            <p:nvPr/>
          </p:nvSpPr>
          <p:spPr bwMode="auto">
            <a:xfrm>
              <a:off x="412751" y="3013075"/>
              <a:ext cx="109206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7" name="Rectangle 313"/>
            <p:cNvSpPr>
              <a:spLocks noChangeArrowheads="1"/>
            </p:cNvSpPr>
            <p:nvPr/>
          </p:nvSpPr>
          <p:spPr bwMode="auto">
            <a:xfrm>
              <a:off x="268651" y="3074988"/>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222.1.3.3</a:t>
              </a:r>
            </a:p>
          </p:txBody>
        </p:sp>
        <p:sp>
          <p:nvSpPr>
            <p:cNvPr id="528" name="Rectangle 314"/>
            <p:cNvSpPr>
              <a:spLocks noChangeArrowheads="1"/>
            </p:cNvSpPr>
            <p:nvPr/>
          </p:nvSpPr>
          <p:spPr bwMode="auto">
            <a:xfrm>
              <a:off x="1582209" y="4341813"/>
              <a:ext cx="109206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9" name="Rectangle 315"/>
            <p:cNvSpPr>
              <a:spLocks noChangeArrowheads="1"/>
            </p:cNvSpPr>
            <p:nvPr/>
          </p:nvSpPr>
          <p:spPr bwMode="auto">
            <a:xfrm>
              <a:off x="1714634" y="4760913"/>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222.1.3.2</a:t>
              </a:r>
            </a:p>
          </p:txBody>
        </p:sp>
        <p:sp>
          <p:nvSpPr>
            <p:cNvPr id="530" name="Rectangle 316"/>
            <p:cNvSpPr>
              <a:spLocks noChangeArrowheads="1"/>
            </p:cNvSpPr>
            <p:nvPr/>
          </p:nvSpPr>
          <p:spPr bwMode="auto">
            <a:xfrm>
              <a:off x="412751" y="4121151"/>
              <a:ext cx="109206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1" name="Rectangle 317"/>
            <p:cNvSpPr>
              <a:spLocks noChangeArrowheads="1"/>
            </p:cNvSpPr>
            <p:nvPr/>
          </p:nvSpPr>
          <p:spPr bwMode="auto">
            <a:xfrm>
              <a:off x="268651" y="41830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222.1.3.1</a:t>
              </a:r>
            </a:p>
          </p:txBody>
        </p:sp>
        <p:sp>
          <p:nvSpPr>
            <p:cNvPr id="532" name="Oval 318"/>
            <p:cNvSpPr>
              <a:spLocks noChangeArrowheads="1"/>
            </p:cNvSpPr>
            <p:nvPr/>
          </p:nvSpPr>
          <p:spPr bwMode="auto">
            <a:xfrm>
              <a:off x="1427428" y="3998913"/>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3" name="Oval 319"/>
            <p:cNvSpPr>
              <a:spLocks noChangeArrowheads="1"/>
            </p:cNvSpPr>
            <p:nvPr/>
          </p:nvSpPr>
          <p:spPr bwMode="auto">
            <a:xfrm>
              <a:off x="1418829" y="2890839"/>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4" name="Oval 320"/>
            <p:cNvSpPr>
              <a:spLocks noChangeArrowheads="1"/>
            </p:cNvSpPr>
            <p:nvPr/>
          </p:nvSpPr>
          <p:spPr bwMode="auto">
            <a:xfrm>
              <a:off x="2178977" y="4537076"/>
              <a:ext cx="9974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5" name="Rectangle 321"/>
            <p:cNvSpPr>
              <a:spLocks noChangeArrowheads="1"/>
            </p:cNvSpPr>
            <p:nvPr/>
          </p:nvSpPr>
          <p:spPr bwMode="auto">
            <a:xfrm>
              <a:off x="2746508" y="4398963"/>
              <a:ext cx="44886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6" name="Rectangle 322"/>
            <p:cNvSpPr>
              <a:spLocks noChangeArrowheads="1"/>
            </p:cNvSpPr>
            <p:nvPr/>
          </p:nvSpPr>
          <p:spPr bwMode="auto">
            <a:xfrm>
              <a:off x="3092186" y="4176714"/>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3</a:t>
              </a:r>
            </a:p>
          </p:txBody>
        </p:sp>
        <p:sp>
          <p:nvSpPr>
            <p:cNvPr id="537" name="Rectangle 323"/>
            <p:cNvSpPr>
              <a:spLocks noChangeArrowheads="1"/>
            </p:cNvSpPr>
            <p:nvPr/>
          </p:nvSpPr>
          <p:spPr bwMode="auto">
            <a:xfrm>
              <a:off x="6289279" y="4340225"/>
              <a:ext cx="44886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8" name="Rectangle 324"/>
            <p:cNvSpPr>
              <a:spLocks noChangeArrowheads="1"/>
            </p:cNvSpPr>
            <p:nvPr/>
          </p:nvSpPr>
          <p:spPr bwMode="auto">
            <a:xfrm>
              <a:off x="5279760" y="4175125"/>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2</a:t>
              </a:r>
            </a:p>
          </p:txBody>
        </p:sp>
        <p:sp>
          <p:nvSpPr>
            <p:cNvPr id="539" name="Rectangle 325"/>
            <p:cNvSpPr>
              <a:spLocks noChangeArrowheads="1"/>
            </p:cNvSpPr>
            <p:nvPr/>
          </p:nvSpPr>
          <p:spPr bwMode="auto">
            <a:xfrm>
              <a:off x="1626924" y="3022601"/>
              <a:ext cx="97340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0" name="Rectangle 326"/>
            <p:cNvSpPr>
              <a:spLocks noChangeArrowheads="1"/>
            </p:cNvSpPr>
            <p:nvPr/>
          </p:nvSpPr>
          <p:spPr bwMode="auto">
            <a:xfrm>
              <a:off x="1712640" y="3005782"/>
              <a:ext cx="1258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222.1.3.</a:t>
              </a:r>
            </a:p>
          </p:txBody>
        </p:sp>
        <p:sp>
          <p:nvSpPr>
            <p:cNvPr id="541" name="Rectangle 327"/>
            <p:cNvSpPr>
              <a:spLocks noChangeArrowheads="1"/>
            </p:cNvSpPr>
            <p:nvPr/>
          </p:nvSpPr>
          <p:spPr bwMode="auto">
            <a:xfrm>
              <a:off x="1663039" y="2725739"/>
              <a:ext cx="777346"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2" name="Rectangle 328"/>
            <p:cNvSpPr>
              <a:spLocks noChangeArrowheads="1"/>
            </p:cNvSpPr>
            <p:nvPr/>
          </p:nvSpPr>
          <p:spPr bwMode="auto">
            <a:xfrm>
              <a:off x="1793242" y="2708920"/>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3</a:t>
              </a:r>
            </a:p>
          </p:txBody>
        </p:sp>
        <p:sp>
          <p:nvSpPr>
            <p:cNvPr id="543" name="Rectangle 329"/>
            <p:cNvSpPr>
              <a:spLocks noChangeArrowheads="1"/>
            </p:cNvSpPr>
            <p:nvPr/>
          </p:nvSpPr>
          <p:spPr bwMode="auto">
            <a:xfrm>
              <a:off x="4289161" y="3816350"/>
              <a:ext cx="45058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4" name="Rectangle 330"/>
            <p:cNvSpPr>
              <a:spLocks noChangeArrowheads="1"/>
            </p:cNvSpPr>
            <p:nvPr/>
          </p:nvSpPr>
          <p:spPr bwMode="auto">
            <a:xfrm>
              <a:off x="5326196" y="3086100"/>
              <a:ext cx="44886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5" name="Rectangle 331"/>
            <p:cNvSpPr>
              <a:spLocks noChangeArrowheads="1"/>
            </p:cNvSpPr>
            <p:nvPr/>
          </p:nvSpPr>
          <p:spPr bwMode="auto">
            <a:xfrm>
              <a:off x="5324475" y="3292476"/>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N</a:t>
              </a:r>
              <a:r>
                <a:rPr lang="en-US" altLang="zh-CN" sz="2000" b="1" baseline="-25000">
                  <a:solidFill>
                    <a:srgbClr val="C00000"/>
                  </a:solidFill>
                  <a:latin typeface="+mn-lt"/>
                  <a:ea typeface="黑体" pitchFamily="2" charset="-122"/>
                </a:rPr>
                <a:t>3</a:t>
              </a:r>
            </a:p>
          </p:txBody>
        </p:sp>
        <p:sp>
          <p:nvSpPr>
            <p:cNvPr id="546" name="Rectangle 332"/>
            <p:cNvSpPr>
              <a:spLocks noChangeArrowheads="1"/>
            </p:cNvSpPr>
            <p:nvPr/>
          </p:nvSpPr>
          <p:spPr bwMode="auto">
            <a:xfrm>
              <a:off x="3573727" y="3451225"/>
              <a:ext cx="447146"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7" name="Rectangle 333"/>
            <p:cNvSpPr>
              <a:spLocks noChangeArrowheads="1"/>
            </p:cNvSpPr>
            <p:nvPr/>
          </p:nvSpPr>
          <p:spPr bwMode="auto">
            <a:xfrm>
              <a:off x="3482579" y="3645024"/>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mn-lt"/>
                  <a:ea typeface="黑体" pitchFamily="2" charset="-122"/>
                </a:rPr>
                <a:t>N</a:t>
              </a:r>
              <a:r>
                <a:rPr lang="en-US" altLang="zh-CN" sz="2000" b="1" baseline="-25000" dirty="0">
                  <a:solidFill>
                    <a:srgbClr val="C00000"/>
                  </a:solidFill>
                  <a:latin typeface="+mn-lt"/>
                  <a:ea typeface="黑体" pitchFamily="2" charset="-122"/>
                </a:rPr>
                <a:t>2</a:t>
              </a:r>
            </a:p>
          </p:txBody>
        </p:sp>
        <p:sp>
          <p:nvSpPr>
            <p:cNvPr id="548" name="Rectangle 334"/>
            <p:cNvSpPr>
              <a:spLocks noChangeArrowheads="1"/>
            </p:cNvSpPr>
            <p:nvPr/>
          </p:nvSpPr>
          <p:spPr bwMode="auto">
            <a:xfrm>
              <a:off x="4151577" y="4222750"/>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222.1.4.</a:t>
              </a:r>
            </a:p>
          </p:txBody>
        </p:sp>
        <p:sp>
          <p:nvSpPr>
            <p:cNvPr id="549" name="Rectangle 335"/>
            <p:cNvSpPr>
              <a:spLocks noChangeArrowheads="1"/>
            </p:cNvSpPr>
            <p:nvPr/>
          </p:nvSpPr>
          <p:spPr bwMode="auto">
            <a:xfrm>
              <a:off x="3891890" y="3451225"/>
              <a:ext cx="97340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50" name="Rectangle 336"/>
            <p:cNvSpPr>
              <a:spLocks noChangeArrowheads="1"/>
            </p:cNvSpPr>
            <p:nvPr/>
          </p:nvSpPr>
          <p:spPr bwMode="auto">
            <a:xfrm>
              <a:off x="3843735" y="3645024"/>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mn-lt"/>
                  <a:ea typeface="黑体" pitchFamily="2" charset="-122"/>
                </a:rPr>
                <a:t>222.1.5.</a:t>
              </a:r>
            </a:p>
          </p:txBody>
        </p:sp>
        <p:sp>
          <p:nvSpPr>
            <p:cNvPr id="551" name="Rectangle 337"/>
            <p:cNvSpPr>
              <a:spLocks noChangeArrowheads="1"/>
            </p:cNvSpPr>
            <p:nvPr/>
          </p:nvSpPr>
          <p:spPr bwMode="auto">
            <a:xfrm>
              <a:off x="5644357" y="3101976"/>
              <a:ext cx="97340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52" name="Rectangle 338"/>
            <p:cNvSpPr>
              <a:spLocks noChangeArrowheads="1"/>
            </p:cNvSpPr>
            <p:nvPr/>
          </p:nvSpPr>
          <p:spPr bwMode="auto">
            <a:xfrm>
              <a:off x="5680472" y="3308350"/>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222.1.6.</a:t>
              </a:r>
            </a:p>
          </p:txBody>
        </p:sp>
        <p:sp>
          <p:nvSpPr>
            <p:cNvPr id="553" name="Line 339"/>
            <p:cNvSpPr>
              <a:spLocks noChangeShapeType="1"/>
            </p:cNvSpPr>
            <p:nvPr/>
          </p:nvSpPr>
          <p:spPr bwMode="auto">
            <a:xfrm>
              <a:off x="1638962" y="2590800"/>
              <a:ext cx="0" cy="21796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4" name="Rectangle 340"/>
            <p:cNvSpPr>
              <a:spLocks noChangeArrowheads="1"/>
            </p:cNvSpPr>
            <p:nvPr/>
          </p:nvSpPr>
          <p:spPr bwMode="auto">
            <a:xfrm>
              <a:off x="3790421" y="4206875"/>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N</a:t>
              </a:r>
              <a:r>
                <a:rPr lang="en-US" altLang="zh-CN" sz="2000" b="1" baseline="-25000">
                  <a:solidFill>
                    <a:srgbClr val="C00000"/>
                  </a:solidFill>
                  <a:latin typeface="+mn-lt"/>
                  <a:ea typeface="黑体" pitchFamily="2" charset="-122"/>
                </a:rPr>
                <a:t>1</a:t>
              </a:r>
            </a:p>
          </p:txBody>
        </p:sp>
        <p:pic>
          <p:nvPicPr>
            <p:cNvPr id="555" name="Picture 3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3052" y="4937126"/>
              <a:ext cx="62944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56" name="Line 342"/>
            <p:cNvSpPr>
              <a:spLocks noChangeShapeType="1"/>
            </p:cNvSpPr>
            <p:nvPr/>
          </p:nvSpPr>
          <p:spPr bwMode="auto">
            <a:xfrm>
              <a:off x="8316913" y="2662238"/>
              <a:ext cx="0" cy="26717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7" name="Line 343"/>
            <p:cNvSpPr>
              <a:spLocks noChangeShapeType="1"/>
            </p:cNvSpPr>
            <p:nvPr/>
          </p:nvSpPr>
          <p:spPr bwMode="auto">
            <a:xfrm rot="-5400000">
              <a:off x="4633119" y="4175919"/>
              <a:ext cx="0" cy="24558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8" name="Line 344"/>
            <p:cNvSpPr>
              <a:spLocks noChangeShapeType="1"/>
            </p:cNvSpPr>
            <p:nvPr/>
          </p:nvSpPr>
          <p:spPr bwMode="auto">
            <a:xfrm>
              <a:off x="6168894" y="4559300"/>
              <a:ext cx="214801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9" name="Oval 345"/>
            <p:cNvSpPr>
              <a:spLocks noChangeArrowheads="1"/>
            </p:cNvSpPr>
            <p:nvPr/>
          </p:nvSpPr>
          <p:spPr bwMode="auto">
            <a:xfrm>
              <a:off x="6399345" y="4489451"/>
              <a:ext cx="128984" cy="119063"/>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60" name="Rectangle 346"/>
            <p:cNvSpPr>
              <a:spLocks noChangeArrowheads="1"/>
            </p:cNvSpPr>
            <p:nvPr/>
          </p:nvSpPr>
          <p:spPr bwMode="auto">
            <a:xfrm>
              <a:off x="7306225" y="3292475"/>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2</a:t>
              </a:r>
            </a:p>
          </p:txBody>
        </p:sp>
        <p:sp>
          <p:nvSpPr>
            <p:cNvPr id="561" name="Rectangle 347"/>
            <p:cNvSpPr>
              <a:spLocks noChangeArrowheads="1"/>
            </p:cNvSpPr>
            <p:nvPr/>
          </p:nvSpPr>
          <p:spPr bwMode="auto">
            <a:xfrm>
              <a:off x="2521291" y="1916832"/>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1</a:t>
              </a:r>
            </a:p>
          </p:txBody>
        </p:sp>
        <p:sp>
          <p:nvSpPr>
            <p:cNvPr id="562" name="Line 348"/>
            <p:cNvSpPr>
              <a:spLocks noChangeShapeType="1"/>
            </p:cNvSpPr>
            <p:nvPr/>
          </p:nvSpPr>
          <p:spPr bwMode="auto">
            <a:xfrm rot="-5400000">
              <a:off x="5478397" y="-23217"/>
              <a:ext cx="0" cy="42977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3" name="Rectangle 349"/>
            <p:cNvSpPr>
              <a:spLocks noChangeArrowheads="1"/>
            </p:cNvSpPr>
            <p:nvPr/>
          </p:nvSpPr>
          <p:spPr bwMode="auto">
            <a:xfrm>
              <a:off x="1066271" y="5964238"/>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a:latin typeface="+mn-lt"/>
                  <a:ea typeface="黑体" pitchFamily="2" charset="-122"/>
                </a:rPr>
                <a:t>互联网</a:t>
              </a:r>
            </a:p>
          </p:txBody>
        </p:sp>
        <p:sp>
          <p:nvSpPr>
            <p:cNvPr id="564" name="Line 350"/>
            <p:cNvSpPr>
              <a:spLocks noChangeShapeType="1"/>
            </p:cNvSpPr>
            <p:nvPr/>
          </p:nvSpPr>
          <p:spPr bwMode="auto">
            <a:xfrm flipV="1">
              <a:off x="1487620" y="5541964"/>
              <a:ext cx="459184" cy="422275"/>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5" name="Line 351"/>
            <p:cNvSpPr>
              <a:spLocks noChangeShapeType="1"/>
            </p:cNvSpPr>
            <p:nvPr/>
          </p:nvSpPr>
          <p:spPr bwMode="auto">
            <a:xfrm>
              <a:off x="3659717" y="1347789"/>
              <a:ext cx="0" cy="7778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6" name="Oval 352"/>
            <p:cNvSpPr>
              <a:spLocks noChangeArrowheads="1"/>
            </p:cNvSpPr>
            <p:nvPr/>
          </p:nvSpPr>
          <p:spPr bwMode="auto">
            <a:xfrm>
              <a:off x="3599525" y="1730376"/>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567" name="Group 353"/>
            <p:cNvGrpSpPr>
              <a:grpSpLocks/>
            </p:cNvGrpSpPr>
            <p:nvPr/>
          </p:nvGrpSpPr>
          <p:grpSpPr bwMode="auto">
            <a:xfrm>
              <a:off x="3363913" y="898525"/>
              <a:ext cx="548614" cy="514350"/>
              <a:chOff x="1813" y="593"/>
              <a:chExt cx="343" cy="352"/>
            </a:xfrm>
          </p:grpSpPr>
          <p:grpSp>
            <p:nvGrpSpPr>
              <p:cNvPr id="626" name="Group 354"/>
              <p:cNvGrpSpPr>
                <a:grpSpLocks/>
              </p:cNvGrpSpPr>
              <p:nvPr/>
            </p:nvGrpSpPr>
            <p:grpSpPr bwMode="auto">
              <a:xfrm>
                <a:off x="1821" y="599"/>
                <a:ext cx="335" cy="346"/>
                <a:chOff x="1821" y="599"/>
                <a:chExt cx="335" cy="346"/>
              </a:xfrm>
            </p:grpSpPr>
            <p:sp>
              <p:nvSpPr>
                <p:cNvPr id="640" name="Freeform 355"/>
                <p:cNvSpPr>
                  <a:spLocks/>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1" name="Freeform 356"/>
                <p:cNvSpPr>
                  <a:spLocks/>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2" name="Freeform 357"/>
                <p:cNvSpPr>
                  <a:spLocks/>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3" name="Freeform 358"/>
                <p:cNvSpPr>
                  <a:spLocks/>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4" name="Rectangle 359"/>
                <p:cNvSpPr>
                  <a:spLocks noChangeArrowheads="1"/>
                </p:cNvSpPr>
                <p:nvPr/>
              </p:nvSpPr>
              <p:spPr bwMode="auto">
                <a:xfrm>
                  <a:off x="1877"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5" name="Rectangle 360"/>
                <p:cNvSpPr>
                  <a:spLocks noChangeArrowheads="1"/>
                </p:cNvSpPr>
                <p:nvPr/>
              </p:nvSpPr>
              <p:spPr bwMode="auto">
                <a:xfrm>
                  <a:off x="1832"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6" name="Rectangle 361"/>
                <p:cNvSpPr>
                  <a:spLocks noChangeArrowheads="1"/>
                </p:cNvSpPr>
                <p:nvPr/>
              </p:nvSpPr>
              <p:spPr bwMode="auto">
                <a:xfrm>
                  <a:off x="1898"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7" name="Line 362"/>
                <p:cNvSpPr>
                  <a:spLocks noChangeShapeType="1"/>
                </p:cNvSpPr>
                <p:nvPr/>
              </p:nvSpPr>
              <p:spPr bwMode="auto">
                <a:xfrm flipH="1">
                  <a:off x="2047"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48" name="Group 363"/>
                <p:cNvGrpSpPr>
                  <a:grpSpLocks/>
                </p:cNvGrpSpPr>
                <p:nvPr/>
              </p:nvGrpSpPr>
              <p:grpSpPr bwMode="auto">
                <a:xfrm>
                  <a:off x="1821" y="895"/>
                  <a:ext cx="335" cy="50"/>
                  <a:chOff x="1821" y="895"/>
                  <a:chExt cx="335" cy="50"/>
                </a:xfrm>
              </p:grpSpPr>
              <p:sp>
                <p:nvSpPr>
                  <p:cNvPr id="649" name="Freeform 364"/>
                  <p:cNvSpPr>
                    <a:spLocks/>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50" name="Freeform 365"/>
                  <p:cNvSpPr>
                    <a:spLocks/>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51" name="Rectangle 366"/>
                  <p:cNvSpPr>
                    <a:spLocks noChangeArrowheads="1"/>
                  </p:cNvSpPr>
                  <p:nvPr/>
                </p:nvSpPr>
                <p:spPr bwMode="auto">
                  <a:xfrm>
                    <a:off x="1823" y="931"/>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627" name="Group 367"/>
              <p:cNvGrpSpPr>
                <a:grpSpLocks/>
              </p:cNvGrpSpPr>
              <p:nvPr/>
            </p:nvGrpSpPr>
            <p:grpSpPr bwMode="auto">
              <a:xfrm>
                <a:off x="1813" y="593"/>
                <a:ext cx="335" cy="346"/>
                <a:chOff x="1813" y="593"/>
                <a:chExt cx="335" cy="346"/>
              </a:xfrm>
            </p:grpSpPr>
            <p:sp>
              <p:nvSpPr>
                <p:cNvPr id="628" name="Freeform 368"/>
                <p:cNvSpPr>
                  <a:spLocks/>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9" name="Freeform 369"/>
                <p:cNvSpPr>
                  <a:spLocks/>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0" name="Freeform 370"/>
                <p:cNvSpPr>
                  <a:spLocks/>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1" name="Freeform 371"/>
                <p:cNvSpPr>
                  <a:spLocks/>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2" name="Rectangle 372"/>
                <p:cNvSpPr>
                  <a:spLocks noChangeArrowheads="1"/>
                </p:cNvSpPr>
                <p:nvPr/>
              </p:nvSpPr>
              <p:spPr bwMode="auto">
                <a:xfrm>
                  <a:off x="1869"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3" name="Rectangle 373"/>
                <p:cNvSpPr>
                  <a:spLocks noChangeArrowheads="1"/>
                </p:cNvSpPr>
                <p:nvPr/>
              </p:nvSpPr>
              <p:spPr bwMode="auto">
                <a:xfrm>
                  <a:off x="1823"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4" name="Rectangle 374"/>
                <p:cNvSpPr>
                  <a:spLocks noChangeArrowheads="1"/>
                </p:cNvSpPr>
                <p:nvPr/>
              </p:nvSpPr>
              <p:spPr bwMode="auto">
                <a:xfrm>
                  <a:off x="1890" y="637"/>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5" name="Line 375"/>
                <p:cNvSpPr>
                  <a:spLocks noChangeShapeType="1"/>
                </p:cNvSpPr>
                <p:nvPr/>
              </p:nvSpPr>
              <p:spPr bwMode="auto">
                <a:xfrm flipH="1">
                  <a:off x="2038" y="834"/>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36" name="Group 376"/>
                <p:cNvGrpSpPr>
                  <a:grpSpLocks/>
                </p:cNvGrpSpPr>
                <p:nvPr/>
              </p:nvGrpSpPr>
              <p:grpSpPr bwMode="auto">
                <a:xfrm>
                  <a:off x="1813" y="888"/>
                  <a:ext cx="335" cy="51"/>
                  <a:chOff x="1813" y="888"/>
                  <a:chExt cx="335" cy="51"/>
                </a:xfrm>
              </p:grpSpPr>
              <p:sp>
                <p:nvSpPr>
                  <p:cNvPr id="637" name="Freeform 377"/>
                  <p:cNvSpPr>
                    <a:spLocks/>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8" name="Freeform 378"/>
                  <p:cNvSpPr>
                    <a:spLocks/>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9" name="Rectangle 379"/>
                  <p:cNvSpPr>
                    <a:spLocks noChangeArrowheads="1"/>
                  </p:cNvSpPr>
                  <p:nvPr/>
                </p:nvSpPr>
                <p:spPr bwMode="auto">
                  <a:xfrm>
                    <a:off x="1815"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568" name="Line 380"/>
            <p:cNvSpPr>
              <a:spLocks noChangeShapeType="1"/>
            </p:cNvSpPr>
            <p:nvPr/>
          </p:nvSpPr>
          <p:spPr bwMode="auto">
            <a:xfrm>
              <a:off x="7006431" y="1347789"/>
              <a:ext cx="0" cy="7778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9" name="Line 381"/>
            <p:cNvSpPr>
              <a:spLocks noChangeShapeType="1"/>
            </p:cNvSpPr>
            <p:nvPr/>
          </p:nvSpPr>
          <p:spPr bwMode="auto">
            <a:xfrm>
              <a:off x="5333075" y="1333501"/>
              <a:ext cx="0" cy="7794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70" name="Oval 382"/>
            <p:cNvSpPr>
              <a:spLocks noChangeArrowheads="1"/>
            </p:cNvSpPr>
            <p:nvPr/>
          </p:nvSpPr>
          <p:spPr bwMode="auto">
            <a:xfrm>
              <a:off x="5284921" y="1744664"/>
              <a:ext cx="9974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571" name="Group 383"/>
            <p:cNvGrpSpPr>
              <a:grpSpLocks/>
            </p:cNvGrpSpPr>
            <p:nvPr/>
          </p:nvGrpSpPr>
          <p:grpSpPr bwMode="auto">
            <a:xfrm>
              <a:off x="5051029" y="898525"/>
              <a:ext cx="548613" cy="514350"/>
              <a:chOff x="2868" y="593"/>
              <a:chExt cx="343" cy="352"/>
            </a:xfrm>
          </p:grpSpPr>
          <p:grpSp>
            <p:nvGrpSpPr>
              <p:cNvPr id="600" name="Group 384"/>
              <p:cNvGrpSpPr>
                <a:grpSpLocks/>
              </p:cNvGrpSpPr>
              <p:nvPr/>
            </p:nvGrpSpPr>
            <p:grpSpPr bwMode="auto">
              <a:xfrm>
                <a:off x="2877" y="599"/>
                <a:ext cx="334" cy="346"/>
                <a:chOff x="2877" y="599"/>
                <a:chExt cx="334" cy="346"/>
              </a:xfrm>
            </p:grpSpPr>
            <p:sp>
              <p:nvSpPr>
                <p:cNvPr id="614" name="Freeform 385"/>
                <p:cNvSpPr>
                  <a:spLocks/>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5" name="Freeform 386"/>
                <p:cNvSpPr>
                  <a:spLocks/>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6" name="Freeform 387"/>
                <p:cNvSpPr>
                  <a:spLocks/>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7" name="Freeform 388"/>
                <p:cNvSpPr>
                  <a:spLocks/>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8" name="Rectangle 389"/>
                <p:cNvSpPr>
                  <a:spLocks noChangeArrowheads="1"/>
                </p:cNvSpPr>
                <p:nvPr/>
              </p:nvSpPr>
              <p:spPr bwMode="auto">
                <a:xfrm>
                  <a:off x="2932"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19" name="Rectangle 390"/>
                <p:cNvSpPr>
                  <a:spLocks noChangeArrowheads="1"/>
                </p:cNvSpPr>
                <p:nvPr/>
              </p:nvSpPr>
              <p:spPr bwMode="auto">
                <a:xfrm>
                  <a:off x="2887"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20" name="Rectangle 391"/>
                <p:cNvSpPr>
                  <a:spLocks noChangeArrowheads="1"/>
                </p:cNvSpPr>
                <p:nvPr/>
              </p:nvSpPr>
              <p:spPr bwMode="auto">
                <a:xfrm>
                  <a:off x="2953"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21" name="Line 392"/>
                <p:cNvSpPr>
                  <a:spLocks noChangeShapeType="1"/>
                </p:cNvSpPr>
                <p:nvPr/>
              </p:nvSpPr>
              <p:spPr bwMode="auto">
                <a:xfrm flipH="1">
                  <a:off x="3102"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22" name="Group 393"/>
                <p:cNvGrpSpPr>
                  <a:grpSpLocks/>
                </p:cNvGrpSpPr>
                <p:nvPr/>
              </p:nvGrpSpPr>
              <p:grpSpPr bwMode="auto">
                <a:xfrm>
                  <a:off x="2877" y="895"/>
                  <a:ext cx="334" cy="50"/>
                  <a:chOff x="2877" y="895"/>
                  <a:chExt cx="334" cy="50"/>
                </a:xfrm>
              </p:grpSpPr>
              <p:sp>
                <p:nvSpPr>
                  <p:cNvPr id="623" name="Freeform 394"/>
                  <p:cNvSpPr>
                    <a:spLocks/>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4" name="Freeform 395"/>
                  <p:cNvSpPr>
                    <a:spLocks/>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5" name="Rectangle 396"/>
                  <p:cNvSpPr>
                    <a:spLocks noChangeArrowheads="1"/>
                  </p:cNvSpPr>
                  <p:nvPr/>
                </p:nvSpPr>
                <p:spPr bwMode="auto">
                  <a:xfrm>
                    <a:off x="2879"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601" name="Group 397"/>
              <p:cNvGrpSpPr>
                <a:grpSpLocks/>
              </p:cNvGrpSpPr>
              <p:nvPr/>
            </p:nvGrpSpPr>
            <p:grpSpPr bwMode="auto">
              <a:xfrm>
                <a:off x="2868" y="593"/>
                <a:ext cx="335" cy="346"/>
                <a:chOff x="2868" y="593"/>
                <a:chExt cx="335" cy="346"/>
              </a:xfrm>
            </p:grpSpPr>
            <p:sp>
              <p:nvSpPr>
                <p:cNvPr id="602" name="Freeform 398"/>
                <p:cNvSpPr>
                  <a:spLocks/>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3" name="Freeform 399"/>
                <p:cNvSpPr>
                  <a:spLocks/>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4" name="Freeform 400"/>
                <p:cNvSpPr>
                  <a:spLocks/>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5" name="Freeform 401"/>
                <p:cNvSpPr>
                  <a:spLocks/>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6" name="Rectangle 402"/>
                <p:cNvSpPr>
                  <a:spLocks noChangeArrowheads="1"/>
                </p:cNvSpPr>
                <p:nvPr/>
              </p:nvSpPr>
              <p:spPr bwMode="auto">
                <a:xfrm>
                  <a:off x="2924"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7" name="Rectangle 403"/>
                <p:cNvSpPr>
                  <a:spLocks noChangeArrowheads="1"/>
                </p:cNvSpPr>
                <p:nvPr/>
              </p:nvSpPr>
              <p:spPr bwMode="auto">
                <a:xfrm>
                  <a:off x="2879"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8" name="Rectangle 404"/>
                <p:cNvSpPr>
                  <a:spLocks noChangeArrowheads="1"/>
                </p:cNvSpPr>
                <p:nvPr/>
              </p:nvSpPr>
              <p:spPr bwMode="auto">
                <a:xfrm>
                  <a:off x="2945"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9" name="Line 405"/>
                <p:cNvSpPr>
                  <a:spLocks noChangeShapeType="1"/>
                </p:cNvSpPr>
                <p:nvPr/>
              </p:nvSpPr>
              <p:spPr bwMode="auto">
                <a:xfrm flipH="1">
                  <a:off x="3094" y="834"/>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10" name="Group 406"/>
                <p:cNvGrpSpPr>
                  <a:grpSpLocks/>
                </p:cNvGrpSpPr>
                <p:nvPr/>
              </p:nvGrpSpPr>
              <p:grpSpPr bwMode="auto">
                <a:xfrm>
                  <a:off x="2868" y="888"/>
                  <a:ext cx="335" cy="51"/>
                  <a:chOff x="2868" y="888"/>
                  <a:chExt cx="335" cy="51"/>
                </a:xfrm>
              </p:grpSpPr>
              <p:sp>
                <p:nvSpPr>
                  <p:cNvPr id="611" name="Freeform 407"/>
                  <p:cNvSpPr>
                    <a:spLocks/>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2" name="Freeform 408"/>
                  <p:cNvSpPr>
                    <a:spLocks/>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3" name="Rectangle 409"/>
                  <p:cNvSpPr>
                    <a:spLocks noChangeArrowheads="1"/>
                  </p:cNvSpPr>
                  <p:nvPr/>
                </p:nvSpPr>
                <p:spPr bwMode="auto">
                  <a:xfrm>
                    <a:off x="2870"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572" name="Oval 410"/>
            <p:cNvSpPr>
              <a:spLocks noChangeArrowheads="1"/>
            </p:cNvSpPr>
            <p:nvPr/>
          </p:nvSpPr>
          <p:spPr bwMode="auto">
            <a:xfrm>
              <a:off x="6958278" y="1744664"/>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573" name="Group 411"/>
            <p:cNvGrpSpPr>
              <a:grpSpLocks/>
            </p:cNvGrpSpPr>
            <p:nvPr/>
          </p:nvGrpSpPr>
          <p:grpSpPr bwMode="auto">
            <a:xfrm>
              <a:off x="6724386" y="898525"/>
              <a:ext cx="548614" cy="514350"/>
              <a:chOff x="3915" y="593"/>
              <a:chExt cx="343" cy="352"/>
            </a:xfrm>
          </p:grpSpPr>
          <p:grpSp>
            <p:nvGrpSpPr>
              <p:cNvPr id="574" name="Group 412"/>
              <p:cNvGrpSpPr>
                <a:grpSpLocks/>
              </p:cNvGrpSpPr>
              <p:nvPr/>
            </p:nvGrpSpPr>
            <p:grpSpPr bwMode="auto">
              <a:xfrm>
                <a:off x="3924" y="599"/>
                <a:ext cx="334" cy="346"/>
                <a:chOff x="3924" y="599"/>
                <a:chExt cx="334" cy="346"/>
              </a:xfrm>
            </p:grpSpPr>
            <p:sp>
              <p:nvSpPr>
                <p:cNvPr id="588" name="Freeform 413"/>
                <p:cNvSpPr>
                  <a:spLocks/>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9" name="Freeform 414"/>
                <p:cNvSpPr>
                  <a:spLocks/>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0" name="Freeform 415"/>
                <p:cNvSpPr>
                  <a:spLocks/>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1" name="Freeform 416"/>
                <p:cNvSpPr>
                  <a:spLocks/>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2" name="Rectangle 417"/>
                <p:cNvSpPr>
                  <a:spLocks noChangeArrowheads="1"/>
                </p:cNvSpPr>
                <p:nvPr/>
              </p:nvSpPr>
              <p:spPr bwMode="auto">
                <a:xfrm>
                  <a:off x="3979"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3" name="Rectangle 418"/>
                <p:cNvSpPr>
                  <a:spLocks noChangeArrowheads="1"/>
                </p:cNvSpPr>
                <p:nvPr/>
              </p:nvSpPr>
              <p:spPr bwMode="auto">
                <a:xfrm>
                  <a:off x="3934"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4" name="Rectangle 419"/>
                <p:cNvSpPr>
                  <a:spLocks noChangeArrowheads="1"/>
                </p:cNvSpPr>
                <p:nvPr/>
              </p:nvSpPr>
              <p:spPr bwMode="auto">
                <a:xfrm>
                  <a:off x="4000"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5" name="Line 420"/>
                <p:cNvSpPr>
                  <a:spLocks noChangeShapeType="1"/>
                </p:cNvSpPr>
                <p:nvPr/>
              </p:nvSpPr>
              <p:spPr bwMode="auto">
                <a:xfrm flipH="1">
                  <a:off x="4149"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596" name="Group 421"/>
                <p:cNvGrpSpPr>
                  <a:grpSpLocks/>
                </p:cNvGrpSpPr>
                <p:nvPr/>
              </p:nvGrpSpPr>
              <p:grpSpPr bwMode="auto">
                <a:xfrm>
                  <a:off x="3924" y="895"/>
                  <a:ext cx="334" cy="50"/>
                  <a:chOff x="3924" y="895"/>
                  <a:chExt cx="334" cy="50"/>
                </a:xfrm>
              </p:grpSpPr>
              <p:sp>
                <p:nvSpPr>
                  <p:cNvPr id="597" name="Freeform 422"/>
                  <p:cNvSpPr>
                    <a:spLocks/>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8" name="Freeform 423"/>
                  <p:cNvSpPr>
                    <a:spLocks/>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9" name="Rectangle 424"/>
                  <p:cNvSpPr>
                    <a:spLocks noChangeArrowheads="1"/>
                  </p:cNvSpPr>
                  <p:nvPr/>
                </p:nvSpPr>
                <p:spPr bwMode="auto">
                  <a:xfrm>
                    <a:off x="3926"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575" name="Group 425"/>
              <p:cNvGrpSpPr>
                <a:grpSpLocks/>
              </p:cNvGrpSpPr>
              <p:nvPr/>
            </p:nvGrpSpPr>
            <p:grpSpPr bwMode="auto">
              <a:xfrm>
                <a:off x="3915" y="593"/>
                <a:ext cx="335" cy="346"/>
                <a:chOff x="3915" y="593"/>
                <a:chExt cx="335" cy="346"/>
              </a:xfrm>
            </p:grpSpPr>
            <p:sp>
              <p:nvSpPr>
                <p:cNvPr id="576" name="Freeform 426"/>
                <p:cNvSpPr>
                  <a:spLocks/>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7" name="Freeform 427"/>
                <p:cNvSpPr>
                  <a:spLocks/>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8" name="Freeform 428"/>
                <p:cNvSpPr>
                  <a:spLocks/>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9" name="Freeform 429"/>
                <p:cNvSpPr>
                  <a:spLocks/>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0" name="Rectangle 430"/>
                <p:cNvSpPr>
                  <a:spLocks noChangeArrowheads="1"/>
                </p:cNvSpPr>
                <p:nvPr/>
              </p:nvSpPr>
              <p:spPr bwMode="auto">
                <a:xfrm>
                  <a:off x="3971"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1" name="Rectangle 431"/>
                <p:cNvSpPr>
                  <a:spLocks noChangeArrowheads="1"/>
                </p:cNvSpPr>
                <p:nvPr/>
              </p:nvSpPr>
              <p:spPr bwMode="auto">
                <a:xfrm>
                  <a:off x="3926"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2" name="Rectangle 432"/>
                <p:cNvSpPr>
                  <a:spLocks noChangeArrowheads="1"/>
                </p:cNvSpPr>
                <p:nvPr/>
              </p:nvSpPr>
              <p:spPr bwMode="auto">
                <a:xfrm>
                  <a:off x="3992"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3" name="Line 433"/>
                <p:cNvSpPr>
                  <a:spLocks noChangeShapeType="1"/>
                </p:cNvSpPr>
                <p:nvPr/>
              </p:nvSpPr>
              <p:spPr bwMode="auto">
                <a:xfrm flipH="1">
                  <a:off x="4141" y="834"/>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584" name="Group 434"/>
                <p:cNvGrpSpPr>
                  <a:grpSpLocks/>
                </p:cNvGrpSpPr>
                <p:nvPr/>
              </p:nvGrpSpPr>
              <p:grpSpPr bwMode="auto">
                <a:xfrm>
                  <a:off x="3915" y="888"/>
                  <a:ext cx="335" cy="51"/>
                  <a:chOff x="3915" y="888"/>
                  <a:chExt cx="335" cy="51"/>
                </a:xfrm>
              </p:grpSpPr>
              <p:sp>
                <p:nvSpPr>
                  <p:cNvPr id="585" name="Freeform 435"/>
                  <p:cNvSpPr>
                    <a:spLocks/>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6" name="Freeform 436"/>
                  <p:cNvSpPr>
                    <a:spLocks/>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7" name="Rectangle 437"/>
                  <p:cNvSpPr>
                    <a:spLocks noChangeArrowheads="1"/>
                  </p:cNvSpPr>
                  <p:nvPr/>
                </p:nvSpPr>
                <p:spPr bwMode="auto">
                  <a:xfrm>
                    <a:off x="3917"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sp>
        <p:nvSpPr>
          <p:cNvPr id="1263030" name="Text Box 438"/>
          <p:cNvSpPr txBox="1">
            <a:spLocks noChangeArrowheads="1"/>
          </p:cNvSpPr>
          <p:nvPr/>
        </p:nvSpPr>
        <p:spPr bwMode="auto">
          <a:xfrm>
            <a:off x="1137593" y="188640"/>
            <a:ext cx="7991871" cy="1473673"/>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pPr>
            <a:r>
              <a:rPr lang="zh-CN" altLang="en-US" sz="2800" b="1" dirty="0" smtClean="0">
                <a:solidFill>
                  <a:srgbClr val="000099"/>
                </a:solidFill>
                <a:latin typeface="+mn-lt"/>
                <a:ea typeface="黑体" pitchFamily="2" charset="-122"/>
              </a:rPr>
              <a:t>路由器</a:t>
            </a:r>
            <a:r>
              <a:rPr lang="zh-CN" altLang="en-US" sz="2800" b="1" dirty="0">
                <a:solidFill>
                  <a:srgbClr val="000099"/>
                </a:solidFill>
                <a:latin typeface="+mn-lt"/>
                <a:ea typeface="黑体" pitchFamily="2" charset="-122"/>
              </a:rPr>
              <a:t>总是具有两个或两个以上的 </a:t>
            </a:r>
            <a:r>
              <a:rPr lang="en-US" altLang="zh-CN" sz="2800" b="1" dirty="0">
                <a:solidFill>
                  <a:srgbClr val="000099"/>
                </a:solidFill>
                <a:latin typeface="+mn-lt"/>
                <a:ea typeface="黑体" pitchFamily="2" charset="-122"/>
              </a:rPr>
              <a:t>IP </a:t>
            </a:r>
            <a:r>
              <a:rPr lang="zh-CN" altLang="en-US" sz="2800" b="1" dirty="0">
                <a:solidFill>
                  <a:srgbClr val="000099"/>
                </a:solidFill>
                <a:latin typeface="+mn-lt"/>
                <a:ea typeface="黑体" pitchFamily="2" charset="-122"/>
              </a:rPr>
              <a:t>地址。</a:t>
            </a:r>
          </a:p>
          <a:p>
            <a:pPr algn="ctr">
              <a:lnSpc>
                <a:spcPct val="110000"/>
              </a:lnSpc>
            </a:pPr>
            <a:r>
              <a:rPr lang="zh-CN" altLang="en-US" sz="2800" b="1" dirty="0">
                <a:solidFill>
                  <a:srgbClr val="000099"/>
                </a:solidFill>
                <a:latin typeface="+mn-lt"/>
                <a:ea typeface="黑体" pitchFamily="2" charset="-122"/>
              </a:rPr>
              <a:t>路由器的每一个接口都有一个</a:t>
            </a:r>
          </a:p>
          <a:p>
            <a:pPr algn="ctr">
              <a:lnSpc>
                <a:spcPct val="110000"/>
              </a:lnSpc>
            </a:pPr>
            <a:r>
              <a:rPr lang="zh-CN" altLang="en-US" sz="2800" b="1" dirty="0">
                <a:solidFill>
                  <a:srgbClr val="000099"/>
                </a:solidFill>
                <a:latin typeface="+mn-lt"/>
                <a:ea typeface="黑体" pitchFamily="2" charset="-122"/>
              </a:rPr>
              <a:t>不同网络号的 </a:t>
            </a:r>
            <a:r>
              <a:rPr lang="en-US" altLang="zh-CN" sz="2800" b="1" dirty="0">
                <a:solidFill>
                  <a:srgbClr val="000099"/>
                </a:solidFill>
                <a:latin typeface="+mn-lt"/>
                <a:ea typeface="黑体" pitchFamily="2" charset="-122"/>
              </a:rPr>
              <a:t>IP </a:t>
            </a:r>
            <a:r>
              <a:rPr lang="zh-CN" altLang="en-US" sz="2800" b="1" dirty="0">
                <a:solidFill>
                  <a:srgbClr val="000099"/>
                </a:solidFill>
                <a:latin typeface="+mn-lt"/>
                <a:ea typeface="黑体" pitchFamily="2" charset="-122"/>
              </a:rPr>
              <a:t>地址</a:t>
            </a:r>
            <a:r>
              <a:rPr lang="zh-CN" altLang="en-US" sz="2800" dirty="0">
                <a:solidFill>
                  <a:srgbClr val="333399"/>
                </a:solidFill>
              </a:rPr>
              <a:t>。</a:t>
            </a:r>
            <a:endParaRPr kumimoji="0" lang="en-US" altLang="zh-CN" sz="2800" b="1" dirty="0">
              <a:solidFill>
                <a:srgbClr val="000099"/>
              </a:solidFill>
              <a:latin typeface="+mn-lt"/>
              <a:ea typeface="黑体" pitchFamily="2" charset="-122"/>
            </a:endParaRPr>
          </a:p>
        </p:txBody>
      </p:sp>
      <p:grpSp>
        <p:nvGrpSpPr>
          <p:cNvPr id="443" name="Group 439"/>
          <p:cNvGrpSpPr>
            <a:grpSpLocks/>
          </p:cNvGrpSpPr>
          <p:nvPr/>
        </p:nvGrpSpPr>
        <p:grpSpPr bwMode="auto">
          <a:xfrm>
            <a:off x="3152378" y="2924949"/>
            <a:ext cx="3024188" cy="504826"/>
            <a:chOff x="1701" y="1706"/>
            <a:chExt cx="1905" cy="318"/>
          </a:xfrm>
        </p:grpSpPr>
        <p:sp>
          <p:nvSpPr>
            <p:cNvPr id="444" name="Line 440"/>
            <p:cNvSpPr>
              <a:spLocks noChangeShapeType="1"/>
            </p:cNvSpPr>
            <p:nvPr/>
          </p:nvSpPr>
          <p:spPr bwMode="auto">
            <a:xfrm>
              <a:off x="2699" y="1706"/>
              <a:ext cx="726"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5" name="Line 441"/>
            <p:cNvSpPr>
              <a:spLocks noChangeShapeType="1"/>
            </p:cNvSpPr>
            <p:nvPr/>
          </p:nvSpPr>
          <p:spPr bwMode="auto">
            <a:xfrm>
              <a:off x="2880" y="2024"/>
              <a:ext cx="726"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 name="Line 442"/>
            <p:cNvSpPr>
              <a:spLocks noChangeShapeType="1"/>
            </p:cNvSpPr>
            <p:nvPr/>
          </p:nvSpPr>
          <p:spPr bwMode="auto">
            <a:xfrm>
              <a:off x="1701" y="1979"/>
              <a:ext cx="726"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61929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4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nodeType="afterEffect">
                                  <p:stCondLst>
                                    <p:cond delay="500"/>
                                  </p:stCondLst>
                                  <p:childTnLst>
                                    <p:anim calcmode="discrete" valueType="str">
                                      <p:cBhvr>
                                        <p:cTn id="9" dur="1000" fill="hold"/>
                                        <p:tgtEl>
                                          <p:spTgt spid="44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互联网中的 </a:t>
            </a:r>
            <a:r>
              <a:rPr lang="en-US" altLang="zh-CN" dirty="0"/>
              <a:t>IP </a:t>
            </a:r>
            <a:r>
              <a:rPr lang="zh-CN" altLang="en-US" dirty="0"/>
              <a:t>地址 </a:t>
            </a:r>
          </a:p>
        </p:txBody>
      </p:sp>
      <p:grpSp>
        <p:nvGrpSpPr>
          <p:cNvPr id="448" name="组合 447"/>
          <p:cNvGrpSpPr/>
          <p:nvPr/>
        </p:nvGrpSpPr>
        <p:grpSpPr>
          <a:xfrm>
            <a:off x="587729" y="1198075"/>
            <a:ext cx="9117799" cy="5399576"/>
            <a:chOff x="268651" y="898525"/>
            <a:chExt cx="9549790" cy="5699126"/>
          </a:xfrm>
        </p:grpSpPr>
        <p:sp>
          <p:nvSpPr>
            <p:cNvPr id="449" name="AutoShape 2"/>
            <p:cNvSpPr>
              <a:spLocks noChangeArrowheads="1"/>
            </p:cNvSpPr>
            <p:nvPr/>
          </p:nvSpPr>
          <p:spPr bwMode="auto">
            <a:xfrm>
              <a:off x="1463543" y="1793876"/>
              <a:ext cx="7064904" cy="3902075"/>
            </a:xfrm>
            <a:prstGeom prst="roundRect">
              <a:avLst>
                <a:gd name="adj" fmla="val 24787"/>
              </a:avLst>
            </a:prstGeom>
            <a:solidFill>
              <a:srgbClr val="66CCFF"/>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450" name="Freeform 4"/>
            <p:cNvSpPr>
              <a:spLocks/>
            </p:cNvSpPr>
            <p:nvPr/>
          </p:nvSpPr>
          <p:spPr bwMode="auto">
            <a:xfrm>
              <a:off x="3310600" y="2538414"/>
              <a:ext cx="5188611" cy="317023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1" name="Line 5"/>
            <p:cNvSpPr>
              <a:spLocks noChangeShapeType="1"/>
            </p:cNvSpPr>
            <p:nvPr/>
          </p:nvSpPr>
          <p:spPr bwMode="auto">
            <a:xfrm>
              <a:off x="5284920" y="5426076"/>
              <a:ext cx="0" cy="8556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2" name="Line 6"/>
            <p:cNvSpPr>
              <a:spLocks noChangeShapeType="1"/>
            </p:cNvSpPr>
            <p:nvPr/>
          </p:nvSpPr>
          <p:spPr bwMode="auto">
            <a:xfrm>
              <a:off x="3943483" y="5403850"/>
              <a:ext cx="0" cy="8524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3" name="Freeform 7"/>
            <p:cNvSpPr>
              <a:spLocks/>
            </p:cNvSpPr>
            <p:nvPr/>
          </p:nvSpPr>
          <p:spPr bwMode="auto">
            <a:xfrm>
              <a:off x="5632319" y="5192714"/>
              <a:ext cx="2684594" cy="211137"/>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4" name="Freeform 8"/>
            <p:cNvSpPr>
              <a:spLocks/>
            </p:cNvSpPr>
            <p:nvPr/>
          </p:nvSpPr>
          <p:spPr bwMode="auto">
            <a:xfrm>
              <a:off x="3480859" y="4514850"/>
              <a:ext cx="1819540" cy="255588"/>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5" name="Line 9"/>
            <p:cNvSpPr>
              <a:spLocks noChangeShapeType="1"/>
            </p:cNvSpPr>
            <p:nvPr/>
          </p:nvSpPr>
          <p:spPr bwMode="auto">
            <a:xfrm>
              <a:off x="3021675" y="4629150"/>
              <a:ext cx="26106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6" name="Freeform 10"/>
            <p:cNvSpPr>
              <a:spLocks/>
            </p:cNvSpPr>
            <p:nvPr/>
          </p:nvSpPr>
          <p:spPr bwMode="auto">
            <a:xfrm>
              <a:off x="1479021" y="2455863"/>
              <a:ext cx="1006079" cy="2366962"/>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7" name="Freeform 11"/>
            <p:cNvSpPr>
              <a:spLocks/>
            </p:cNvSpPr>
            <p:nvPr/>
          </p:nvSpPr>
          <p:spPr bwMode="auto">
            <a:xfrm>
              <a:off x="2983839" y="3086101"/>
              <a:ext cx="1183217" cy="1090613"/>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8" name="Freeform 12"/>
            <p:cNvSpPr>
              <a:spLocks/>
            </p:cNvSpPr>
            <p:nvPr/>
          </p:nvSpPr>
          <p:spPr bwMode="auto">
            <a:xfrm>
              <a:off x="4720828" y="3081339"/>
              <a:ext cx="1052513" cy="1220787"/>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9" name="Rectangle 13"/>
            <p:cNvSpPr>
              <a:spLocks noChangeArrowheads="1"/>
            </p:cNvSpPr>
            <p:nvPr/>
          </p:nvSpPr>
          <p:spPr bwMode="auto">
            <a:xfrm>
              <a:off x="1638962" y="4570414"/>
              <a:ext cx="1117865"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0" name="Freeform 14"/>
            <p:cNvSpPr>
              <a:spLocks/>
            </p:cNvSpPr>
            <p:nvPr/>
          </p:nvSpPr>
          <p:spPr bwMode="auto">
            <a:xfrm>
              <a:off x="1024996" y="4033838"/>
              <a:ext cx="613966" cy="30162"/>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461" name="Rectangle 15"/>
            <p:cNvSpPr>
              <a:spLocks noChangeArrowheads="1"/>
            </p:cNvSpPr>
            <p:nvPr/>
          </p:nvSpPr>
          <p:spPr bwMode="auto">
            <a:xfrm>
              <a:off x="1024996" y="2930525"/>
              <a:ext cx="613966"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2" name="Freeform 16"/>
            <p:cNvSpPr>
              <a:spLocks/>
            </p:cNvSpPr>
            <p:nvPr/>
          </p:nvSpPr>
          <p:spPr bwMode="auto">
            <a:xfrm>
              <a:off x="2672556" y="2846389"/>
              <a:ext cx="1714633" cy="1639887"/>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headEnd/>
              <a:tailEnd/>
            </a:ln>
          </p:spPr>
          <p:txBody>
            <a:bodyPr/>
            <a:lstStyle/>
            <a:p>
              <a:endParaRPr lang="zh-CN" altLang="en-US" b="1">
                <a:latin typeface="+mn-lt"/>
                <a:ea typeface="黑体" pitchFamily="2" charset="-122"/>
              </a:endParaRPr>
            </a:p>
          </p:txBody>
        </p:sp>
        <p:sp>
          <p:nvSpPr>
            <p:cNvPr id="463" name="Freeform 17"/>
            <p:cNvSpPr>
              <a:spLocks/>
            </p:cNvSpPr>
            <p:nvPr/>
          </p:nvSpPr>
          <p:spPr bwMode="auto">
            <a:xfrm>
              <a:off x="2345796" y="1773239"/>
              <a:ext cx="5441421" cy="884237"/>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64" name="Freeform 18"/>
            <p:cNvSpPr>
              <a:spLocks/>
            </p:cNvSpPr>
            <p:nvPr/>
          </p:nvSpPr>
          <p:spPr bwMode="auto">
            <a:xfrm>
              <a:off x="4576366" y="2828925"/>
              <a:ext cx="1284684" cy="1589088"/>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465" name="Rectangle 19"/>
            <p:cNvSpPr>
              <a:spLocks noChangeArrowheads="1"/>
            </p:cNvSpPr>
            <p:nvPr/>
          </p:nvSpPr>
          <p:spPr bwMode="auto">
            <a:xfrm>
              <a:off x="8313474" y="4095750"/>
              <a:ext cx="679318"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6" name="Rectangle 20"/>
            <p:cNvSpPr>
              <a:spLocks noChangeArrowheads="1"/>
            </p:cNvSpPr>
            <p:nvPr/>
          </p:nvSpPr>
          <p:spPr bwMode="auto">
            <a:xfrm>
              <a:off x="8327232" y="3001964"/>
              <a:ext cx="677598"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7" name="Rectangle 21"/>
            <p:cNvSpPr>
              <a:spLocks noChangeArrowheads="1"/>
            </p:cNvSpPr>
            <p:nvPr/>
          </p:nvSpPr>
          <p:spPr bwMode="auto">
            <a:xfrm>
              <a:off x="7075223" y="4770439"/>
              <a:ext cx="1859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333399"/>
                  </a:solidFill>
                  <a:latin typeface="+mn-lt"/>
                  <a:ea typeface="黑体" pitchFamily="2" charset="-122"/>
                </a:rPr>
                <a:t>B</a:t>
              </a:r>
            </a:p>
          </p:txBody>
        </p:sp>
        <p:sp>
          <p:nvSpPr>
            <p:cNvPr id="468" name="Oval 22"/>
            <p:cNvSpPr>
              <a:spLocks noChangeArrowheads="1"/>
            </p:cNvSpPr>
            <p:nvPr/>
          </p:nvSpPr>
          <p:spPr bwMode="auto">
            <a:xfrm>
              <a:off x="3883290" y="5621338"/>
              <a:ext cx="127265" cy="119062"/>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469" name="Group 23"/>
            <p:cNvGrpSpPr>
              <a:grpSpLocks/>
            </p:cNvGrpSpPr>
            <p:nvPr/>
          </p:nvGrpSpPr>
          <p:grpSpPr bwMode="auto">
            <a:xfrm>
              <a:off x="627725" y="3616325"/>
              <a:ext cx="546894" cy="515938"/>
              <a:chOff x="101" y="2294"/>
              <a:chExt cx="343" cy="353"/>
            </a:xfrm>
          </p:grpSpPr>
          <p:grpSp>
            <p:nvGrpSpPr>
              <p:cNvPr id="857" name="Group 24"/>
              <p:cNvGrpSpPr>
                <a:grpSpLocks/>
              </p:cNvGrpSpPr>
              <p:nvPr/>
            </p:nvGrpSpPr>
            <p:grpSpPr bwMode="auto">
              <a:xfrm>
                <a:off x="109" y="2301"/>
                <a:ext cx="335" cy="346"/>
                <a:chOff x="109" y="2301"/>
                <a:chExt cx="335" cy="346"/>
              </a:xfrm>
            </p:grpSpPr>
            <p:sp>
              <p:nvSpPr>
                <p:cNvPr id="871" name="Freeform 25"/>
                <p:cNvSpPr>
                  <a:spLocks/>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2" name="Freeform 26"/>
                <p:cNvSpPr>
                  <a:spLocks/>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3" name="Freeform 27"/>
                <p:cNvSpPr>
                  <a:spLocks/>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4" name="Freeform 28"/>
                <p:cNvSpPr>
                  <a:spLocks/>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5" name="Rectangle 29"/>
                <p:cNvSpPr>
                  <a:spLocks noChangeArrowheads="1"/>
                </p:cNvSpPr>
                <p:nvPr/>
              </p:nvSpPr>
              <p:spPr bwMode="auto">
                <a:xfrm>
                  <a:off x="165" y="2324"/>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6" name="Rectangle 30"/>
                <p:cNvSpPr>
                  <a:spLocks noChangeArrowheads="1"/>
                </p:cNvSpPr>
                <p:nvPr/>
              </p:nvSpPr>
              <p:spPr bwMode="auto">
                <a:xfrm>
                  <a:off x="120" y="2512"/>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7" name="Rectangle 31"/>
                <p:cNvSpPr>
                  <a:spLocks noChangeArrowheads="1"/>
                </p:cNvSpPr>
                <p:nvPr/>
              </p:nvSpPr>
              <p:spPr bwMode="auto">
                <a:xfrm>
                  <a:off x="186" y="2345"/>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8" name="Line 32"/>
                <p:cNvSpPr>
                  <a:spLocks noChangeShapeType="1"/>
                </p:cNvSpPr>
                <p:nvPr/>
              </p:nvSpPr>
              <p:spPr bwMode="auto">
                <a:xfrm flipH="1">
                  <a:off x="335" y="2541"/>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79" name="Group 33"/>
                <p:cNvGrpSpPr>
                  <a:grpSpLocks/>
                </p:cNvGrpSpPr>
                <p:nvPr/>
              </p:nvGrpSpPr>
              <p:grpSpPr bwMode="auto">
                <a:xfrm>
                  <a:off x="109" y="2596"/>
                  <a:ext cx="335" cy="51"/>
                  <a:chOff x="109" y="2596"/>
                  <a:chExt cx="335" cy="51"/>
                </a:xfrm>
              </p:grpSpPr>
              <p:sp>
                <p:nvSpPr>
                  <p:cNvPr id="880" name="Freeform 34"/>
                  <p:cNvSpPr>
                    <a:spLocks/>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81" name="Freeform 35"/>
                  <p:cNvSpPr>
                    <a:spLocks/>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82" name="Rectangle 36"/>
                  <p:cNvSpPr>
                    <a:spLocks noChangeArrowheads="1"/>
                  </p:cNvSpPr>
                  <p:nvPr/>
                </p:nvSpPr>
                <p:spPr bwMode="auto">
                  <a:xfrm>
                    <a:off x="112" y="2632"/>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58" name="Group 37"/>
              <p:cNvGrpSpPr>
                <a:grpSpLocks/>
              </p:cNvGrpSpPr>
              <p:nvPr/>
            </p:nvGrpSpPr>
            <p:grpSpPr bwMode="auto">
              <a:xfrm>
                <a:off x="101" y="2294"/>
                <a:ext cx="335" cy="347"/>
                <a:chOff x="101" y="2294"/>
                <a:chExt cx="335" cy="347"/>
              </a:xfrm>
            </p:grpSpPr>
            <p:sp>
              <p:nvSpPr>
                <p:cNvPr id="859" name="Freeform 38"/>
                <p:cNvSpPr>
                  <a:spLocks/>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0" name="Freeform 39"/>
                <p:cNvSpPr>
                  <a:spLocks/>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1" name="Freeform 40"/>
                <p:cNvSpPr>
                  <a:spLocks/>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2" name="Freeform 41"/>
                <p:cNvSpPr>
                  <a:spLocks/>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3" name="Rectangle 42"/>
                <p:cNvSpPr>
                  <a:spLocks noChangeArrowheads="1"/>
                </p:cNvSpPr>
                <p:nvPr/>
              </p:nvSpPr>
              <p:spPr bwMode="auto">
                <a:xfrm>
                  <a:off x="157" y="2318"/>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4" name="Rectangle 43"/>
                <p:cNvSpPr>
                  <a:spLocks noChangeArrowheads="1"/>
                </p:cNvSpPr>
                <p:nvPr/>
              </p:nvSpPr>
              <p:spPr bwMode="auto">
                <a:xfrm>
                  <a:off x="112" y="2506"/>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5" name="Rectangle 44"/>
                <p:cNvSpPr>
                  <a:spLocks noChangeArrowheads="1"/>
                </p:cNvSpPr>
                <p:nvPr/>
              </p:nvSpPr>
              <p:spPr bwMode="auto">
                <a:xfrm>
                  <a:off x="178" y="2339"/>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6" name="Line 45"/>
                <p:cNvSpPr>
                  <a:spLocks noChangeShapeType="1"/>
                </p:cNvSpPr>
                <p:nvPr/>
              </p:nvSpPr>
              <p:spPr bwMode="auto">
                <a:xfrm flipH="1">
                  <a:off x="326" y="2535"/>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67" name="Group 46"/>
                <p:cNvGrpSpPr>
                  <a:grpSpLocks/>
                </p:cNvGrpSpPr>
                <p:nvPr/>
              </p:nvGrpSpPr>
              <p:grpSpPr bwMode="auto">
                <a:xfrm>
                  <a:off x="101" y="2590"/>
                  <a:ext cx="335" cy="51"/>
                  <a:chOff x="101" y="2590"/>
                  <a:chExt cx="335" cy="51"/>
                </a:xfrm>
              </p:grpSpPr>
              <p:sp>
                <p:nvSpPr>
                  <p:cNvPr id="868" name="Freeform 47"/>
                  <p:cNvSpPr>
                    <a:spLocks/>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9" name="Freeform 48"/>
                  <p:cNvSpPr>
                    <a:spLocks/>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0" name="Rectangle 49"/>
                  <p:cNvSpPr>
                    <a:spLocks noChangeArrowheads="1"/>
                  </p:cNvSpPr>
                  <p:nvPr/>
                </p:nvSpPr>
                <p:spPr bwMode="auto">
                  <a:xfrm>
                    <a:off x="103" y="2626"/>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0" name="Group 50"/>
            <p:cNvGrpSpPr>
              <a:grpSpLocks/>
            </p:cNvGrpSpPr>
            <p:nvPr/>
          </p:nvGrpSpPr>
          <p:grpSpPr bwMode="auto">
            <a:xfrm>
              <a:off x="3637361" y="6081714"/>
              <a:ext cx="545173" cy="515937"/>
              <a:chOff x="3891" y="3616"/>
              <a:chExt cx="342" cy="353"/>
            </a:xfrm>
          </p:grpSpPr>
          <p:grpSp>
            <p:nvGrpSpPr>
              <p:cNvPr id="831" name="Group 51"/>
              <p:cNvGrpSpPr>
                <a:grpSpLocks/>
              </p:cNvGrpSpPr>
              <p:nvPr/>
            </p:nvGrpSpPr>
            <p:grpSpPr bwMode="auto">
              <a:xfrm>
                <a:off x="3899" y="3622"/>
                <a:ext cx="334" cy="347"/>
                <a:chOff x="3899" y="3622"/>
                <a:chExt cx="334" cy="347"/>
              </a:xfrm>
            </p:grpSpPr>
            <p:sp>
              <p:nvSpPr>
                <p:cNvPr id="845" name="Freeform 52"/>
                <p:cNvSpPr>
                  <a:spLocks/>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6" name="Freeform 53"/>
                <p:cNvSpPr>
                  <a:spLocks/>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7" name="Freeform 54"/>
                <p:cNvSpPr>
                  <a:spLocks/>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8" name="Freeform 55"/>
                <p:cNvSpPr>
                  <a:spLocks/>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9" name="Rectangle 56"/>
                <p:cNvSpPr>
                  <a:spLocks noChangeArrowheads="1"/>
                </p:cNvSpPr>
                <p:nvPr/>
              </p:nvSpPr>
              <p:spPr bwMode="auto">
                <a:xfrm>
                  <a:off x="3955" y="3646"/>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0" name="Rectangle 57"/>
                <p:cNvSpPr>
                  <a:spLocks noChangeArrowheads="1"/>
                </p:cNvSpPr>
                <p:nvPr/>
              </p:nvSpPr>
              <p:spPr bwMode="auto">
                <a:xfrm>
                  <a:off x="3909" y="3833"/>
                  <a:ext cx="314" cy="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1" name="Rectangle 58"/>
                <p:cNvSpPr>
                  <a:spLocks noChangeArrowheads="1"/>
                </p:cNvSpPr>
                <p:nvPr/>
              </p:nvSpPr>
              <p:spPr bwMode="auto">
                <a:xfrm>
                  <a:off x="3975" y="3667"/>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2" name="Line 59"/>
                <p:cNvSpPr>
                  <a:spLocks noChangeShapeType="1"/>
                </p:cNvSpPr>
                <p:nvPr/>
              </p:nvSpPr>
              <p:spPr bwMode="auto">
                <a:xfrm flipH="1">
                  <a:off x="4124" y="3863"/>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53" name="Group 60"/>
                <p:cNvGrpSpPr>
                  <a:grpSpLocks/>
                </p:cNvGrpSpPr>
                <p:nvPr/>
              </p:nvGrpSpPr>
              <p:grpSpPr bwMode="auto">
                <a:xfrm>
                  <a:off x="3899" y="3918"/>
                  <a:ext cx="334" cy="51"/>
                  <a:chOff x="3899" y="3918"/>
                  <a:chExt cx="334" cy="51"/>
                </a:xfrm>
              </p:grpSpPr>
              <p:sp>
                <p:nvSpPr>
                  <p:cNvPr id="854" name="Freeform 61"/>
                  <p:cNvSpPr>
                    <a:spLocks/>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55" name="Freeform 62"/>
                  <p:cNvSpPr>
                    <a:spLocks/>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56" name="Rectangle 63"/>
                  <p:cNvSpPr>
                    <a:spLocks noChangeArrowheads="1"/>
                  </p:cNvSpPr>
                  <p:nvPr/>
                </p:nvSpPr>
                <p:spPr bwMode="auto">
                  <a:xfrm>
                    <a:off x="3901" y="3954"/>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32" name="Group 64"/>
              <p:cNvGrpSpPr>
                <a:grpSpLocks/>
              </p:cNvGrpSpPr>
              <p:nvPr/>
            </p:nvGrpSpPr>
            <p:grpSpPr bwMode="auto">
              <a:xfrm>
                <a:off x="3891" y="3616"/>
                <a:ext cx="334" cy="346"/>
                <a:chOff x="3891" y="3616"/>
                <a:chExt cx="334" cy="346"/>
              </a:xfrm>
            </p:grpSpPr>
            <p:sp>
              <p:nvSpPr>
                <p:cNvPr id="833" name="Freeform 65"/>
                <p:cNvSpPr>
                  <a:spLocks/>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4" name="Freeform 66"/>
                <p:cNvSpPr>
                  <a:spLocks/>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5" name="Freeform 67"/>
                <p:cNvSpPr>
                  <a:spLocks/>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6" name="Freeform 68"/>
                <p:cNvSpPr>
                  <a:spLocks/>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7" name="Rectangle 69"/>
                <p:cNvSpPr>
                  <a:spLocks noChangeArrowheads="1"/>
                </p:cNvSpPr>
                <p:nvPr/>
              </p:nvSpPr>
              <p:spPr bwMode="auto">
                <a:xfrm>
                  <a:off x="3946" y="363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38" name="Rectangle 70"/>
                <p:cNvSpPr>
                  <a:spLocks noChangeArrowheads="1"/>
                </p:cNvSpPr>
                <p:nvPr/>
              </p:nvSpPr>
              <p:spPr bwMode="auto">
                <a:xfrm>
                  <a:off x="3901" y="382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39" name="Rectangle 71"/>
                <p:cNvSpPr>
                  <a:spLocks noChangeArrowheads="1"/>
                </p:cNvSpPr>
                <p:nvPr/>
              </p:nvSpPr>
              <p:spPr bwMode="auto">
                <a:xfrm>
                  <a:off x="3967" y="366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40" name="Line 72"/>
                <p:cNvSpPr>
                  <a:spLocks noChangeShapeType="1"/>
                </p:cNvSpPr>
                <p:nvPr/>
              </p:nvSpPr>
              <p:spPr bwMode="auto">
                <a:xfrm flipH="1">
                  <a:off x="4116" y="3857"/>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41" name="Group 73"/>
                <p:cNvGrpSpPr>
                  <a:grpSpLocks/>
                </p:cNvGrpSpPr>
                <p:nvPr/>
              </p:nvGrpSpPr>
              <p:grpSpPr bwMode="auto">
                <a:xfrm>
                  <a:off x="3891" y="3912"/>
                  <a:ext cx="334" cy="50"/>
                  <a:chOff x="3891" y="3912"/>
                  <a:chExt cx="334" cy="50"/>
                </a:xfrm>
              </p:grpSpPr>
              <p:sp>
                <p:nvSpPr>
                  <p:cNvPr id="842" name="Freeform 74"/>
                  <p:cNvSpPr>
                    <a:spLocks/>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3" name="Freeform 75"/>
                  <p:cNvSpPr>
                    <a:spLocks/>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4" name="Rectangle 76"/>
                  <p:cNvSpPr>
                    <a:spLocks noChangeArrowheads="1"/>
                  </p:cNvSpPr>
                  <p:nvPr/>
                </p:nvSpPr>
                <p:spPr bwMode="auto">
                  <a:xfrm>
                    <a:off x="3893" y="394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1" name="Group 77"/>
            <p:cNvGrpSpPr>
              <a:grpSpLocks/>
            </p:cNvGrpSpPr>
            <p:nvPr/>
          </p:nvGrpSpPr>
          <p:grpSpPr bwMode="auto">
            <a:xfrm>
              <a:off x="5013194" y="6065839"/>
              <a:ext cx="546894" cy="515937"/>
              <a:chOff x="4752" y="3605"/>
              <a:chExt cx="343" cy="353"/>
            </a:xfrm>
          </p:grpSpPr>
          <p:grpSp>
            <p:nvGrpSpPr>
              <p:cNvPr id="805" name="Group 78"/>
              <p:cNvGrpSpPr>
                <a:grpSpLocks/>
              </p:cNvGrpSpPr>
              <p:nvPr/>
            </p:nvGrpSpPr>
            <p:grpSpPr bwMode="auto">
              <a:xfrm>
                <a:off x="4760" y="3612"/>
                <a:ext cx="335" cy="346"/>
                <a:chOff x="4760" y="3612"/>
                <a:chExt cx="335" cy="346"/>
              </a:xfrm>
            </p:grpSpPr>
            <p:sp>
              <p:nvSpPr>
                <p:cNvPr id="819" name="Freeform 79"/>
                <p:cNvSpPr>
                  <a:spLocks/>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0" name="Freeform 80"/>
                <p:cNvSpPr>
                  <a:spLocks/>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1" name="Freeform 81"/>
                <p:cNvSpPr>
                  <a:spLocks/>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2" name="Freeform 82"/>
                <p:cNvSpPr>
                  <a:spLocks/>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3" name="Rectangle 83"/>
                <p:cNvSpPr>
                  <a:spLocks noChangeArrowheads="1"/>
                </p:cNvSpPr>
                <p:nvPr/>
              </p:nvSpPr>
              <p:spPr bwMode="auto">
                <a:xfrm>
                  <a:off x="4816" y="3635"/>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4" name="Rectangle 84"/>
                <p:cNvSpPr>
                  <a:spLocks noChangeArrowheads="1"/>
                </p:cNvSpPr>
                <p:nvPr/>
              </p:nvSpPr>
              <p:spPr bwMode="auto">
                <a:xfrm>
                  <a:off x="4770" y="3823"/>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5" name="Rectangle 85"/>
                <p:cNvSpPr>
                  <a:spLocks noChangeArrowheads="1"/>
                </p:cNvSpPr>
                <p:nvPr/>
              </p:nvSpPr>
              <p:spPr bwMode="auto">
                <a:xfrm>
                  <a:off x="4836" y="3656"/>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6" name="Line 86"/>
                <p:cNvSpPr>
                  <a:spLocks noChangeShapeType="1"/>
                </p:cNvSpPr>
                <p:nvPr/>
              </p:nvSpPr>
              <p:spPr bwMode="auto">
                <a:xfrm flipH="1">
                  <a:off x="4985" y="3852"/>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27" name="Group 87"/>
                <p:cNvGrpSpPr>
                  <a:grpSpLocks/>
                </p:cNvGrpSpPr>
                <p:nvPr/>
              </p:nvGrpSpPr>
              <p:grpSpPr bwMode="auto">
                <a:xfrm>
                  <a:off x="4760" y="3907"/>
                  <a:ext cx="335" cy="51"/>
                  <a:chOff x="4760" y="3907"/>
                  <a:chExt cx="335" cy="51"/>
                </a:xfrm>
              </p:grpSpPr>
              <p:sp>
                <p:nvSpPr>
                  <p:cNvPr id="828" name="Freeform 88"/>
                  <p:cNvSpPr>
                    <a:spLocks/>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9" name="Freeform 89"/>
                  <p:cNvSpPr>
                    <a:spLocks/>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0" name="Rectangle 90"/>
                  <p:cNvSpPr>
                    <a:spLocks noChangeArrowheads="1"/>
                  </p:cNvSpPr>
                  <p:nvPr/>
                </p:nvSpPr>
                <p:spPr bwMode="auto">
                  <a:xfrm>
                    <a:off x="4762" y="3943"/>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06" name="Group 91"/>
              <p:cNvGrpSpPr>
                <a:grpSpLocks/>
              </p:cNvGrpSpPr>
              <p:nvPr/>
            </p:nvGrpSpPr>
            <p:grpSpPr bwMode="auto">
              <a:xfrm>
                <a:off x="4752" y="3605"/>
                <a:ext cx="334" cy="347"/>
                <a:chOff x="4752" y="3605"/>
                <a:chExt cx="334" cy="347"/>
              </a:xfrm>
            </p:grpSpPr>
            <p:sp>
              <p:nvSpPr>
                <p:cNvPr id="807" name="Freeform 92"/>
                <p:cNvSpPr>
                  <a:spLocks/>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8" name="Freeform 93"/>
                <p:cNvSpPr>
                  <a:spLocks/>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9" name="Freeform 94"/>
                <p:cNvSpPr>
                  <a:spLocks/>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0" name="Freeform 95"/>
                <p:cNvSpPr>
                  <a:spLocks/>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1" name="Rectangle 96"/>
                <p:cNvSpPr>
                  <a:spLocks noChangeArrowheads="1"/>
                </p:cNvSpPr>
                <p:nvPr/>
              </p:nvSpPr>
              <p:spPr bwMode="auto">
                <a:xfrm>
                  <a:off x="4808" y="362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2" name="Rectangle 97"/>
                <p:cNvSpPr>
                  <a:spLocks noChangeArrowheads="1"/>
                </p:cNvSpPr>
                <p:nvPr/>
              </p:nvSpPr>
              <p:spPr bwMode="auto">
                <a:xfrm>
                  <a:off x="4762" y="381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3" name="Rectangle 98"/>
                <p:cNvSpPr>
                  <a:spLocks noChangeArrowheads="1"/>
                </p:cNvSpPr>
                <p:nvPr/>
              </p:nvSpPr>
              <p:spPr bwMode="auto">
                <a:xfrm>
                  <a:off x="4828" y="365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4" name="Line 99"/>
                <p:cNvSpPr>
                  <a:spLocks noChangeShapeType="1"/>
                </p:cNvSpPr>
                <p:nvPr/>
              </p:nvSpPr>
              <p:spPr bwMode="auto">
                <a:xfrm flipH="1">
                  <a:off x="4977" y="3846"/>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15" name="Group 100"/>
                <p:cNvGrpSpPr>
                  <a:grpSpLocks/>
                </p:cNvGrpSpPr>
                <p:nvPr/>
              </p:nvGrpSpPr>
              <p:grpSpPr bwMode="auto">
                <a:xfrm>
                  <a:off x="4752" y="3901"/>
                  <a:ext cx="334" cy="51"/>
                  <a:chOff x="4752" y="3901"/>
                  <a:chExt cx="334" cy="51"/>
                </a:xfrm>
              </p:grpSpPr>
              <p:sp>
                <p:nvSpPr>
                  <p:cNvPr id="816" name="Freeform 101"/>
                  <p:cNvSpPr>
                    <a:spLocks/>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7" name="Freeform 102"/>
                  <p:cNvSpPr>
                    <a:spLocks/>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8" name="Rectangle 103"/>
                  <p:cNvSpPr>
                    <a:spLocks noChangeArrowheads="1"/>
                  </p:cNvSpPr>
                  <p:nvPr/>
                </p:nvSpPr>
                <p:spPr bwMode="auto">
                  <a:xfrm>
                    <a:off x="4754" y="393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2" name="Group 104"/>
            <p:cNvGrpSpPr>
              <a:grpSpLocks/>
            </p:cNvGrpSpPr>
            <p:nvPr/>
          </p:nvGrpSpPr>
          <p:grpSpPr bwMode="auto">
            <a:xfrm>
              <a:off x="627725" y="2509839"/>
              <a:ext cx="546894" cy="517525"/>
              <a:chOff x="101" y="1539"/>
              <a:chExt cx="343" cy="352"/>
            </a:xfrm>
          </p:grpSpPr>
          <p:grpSp>
            <p:nvGrpSpPr>
              <p:cNvPr id="779" name="Group 105"/>
              <p:cNvGrpSpPr>
                <a:grpSpLocks/>
              </p:cNvGrpSpPr>
              <p:nvPr/>
            </p:nvGrpSpPr>
            <p:grpSpPr bwMode="auto">
              <a:xfrm>
                <a:off x="109" y="1545"/>
                <a:ext cx="335" cy="346"/>
                <a:chOff x="109" y="1545"/>
                <a:chExt cx="335" cy="346"/>
              </a:xfrm>
            </p:grpSpPr>
            <p:sp>
              <p:nvSpPr>
                <p:cNvPr id="793" name="Freeform 106"/>
                <p:cNvSpPr>
                  <a:spLocks/>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4" name="Freeform 107"/>
                <p:cNvSpPr>
                  <a:spLocks/>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5" name="Freeform 108"/>
                <p:cNvSpPr>
                  <a:spLocks/>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6" name="Freeform 109"/>
                <p:cNvSpPr>
                  <a:spLocks/>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7" name="Rectangle 110"/>
                <p:cNvSpPr>
                  <a:spLocks noChangeArrowheads="1"/>
                </p:cNvSpPr>
                <p:nvPr/>
              </p:nvSpPr>
              <p:spPr bwMode="auto">
                <a:xfrm>
                  <a:off x="165" y="1568"/>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98" name="Rectangle 111"/>
                <p:cNvSpPr>
                  <a:spLocks noChangeArrowheads="1"/>
                </p:cNvSpPr>
                <p:nvPr/>
              </p:nvSpPr>
              <p:spPr bwMode="auto">
                <a:xfrm>
                  <a:off x="120" y="1756"/>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99" name="Rectangle 112"/>
                <p:cNvSpPr>
                  <a:spLocks noChangeArrowheads="1"/>
                </p:cNvSpPr>
                <p:nvPr/>
              </p:nvSpPr>
              <p:spPr bwMode="auto">
                <a:xfrm>
                  <a:off x="186" y="1589"/>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00" name="Line 113"/>
                <p:cNvSpPr>
                  <a:spLocks noChangeShapeType="1"/>
                </p:cNvSpPr>
                <p:nvPr/>
              </p:nvSpPr>
              <p:spPr bwMode="auto">
                <a:xfrm flipH="1">
                  <a:off x="335" y="1786"/>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01" name="Group 114"/>
                <p:cNvGrpSpPr>
                  <a:grpSpLocks/>
                </p:cNvGrpSpPr>
                <p:nvPr/>
              </p:nvGrpSpPr>
              <p:grpSpPr bwMode="auto">
                <a:xfrm>
                  <a:off x="109" y="1841"/>
                  <a:ext cx="335" cy="50"/>
                  <a:chOff x="109" y="1841"/>
                  <a:chExt cx="335" cy="50"/>
                </a:xfrm>
              </p:grpSpPr>
              <p:sp>
                <p:nvSpPr>
                  <p:cNvPr id="802" name="Freeform 115"/>
                  <p:cNvSpPr>
                    <a:spLocks/>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3" name="Freeform 116"/>
                  <p:cNvSpPr>
                    <a:spLocks/>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4" name="Rectangle 117"/>
                  <p:cNvSpPr>
                    <a:spLocks noChangeArrowheads="1"/>
                  </p:cNvSpPr>
                  <p:nvPr/>
                </p:nvSpPr>
                <p:spPr bwMode="auto">
                  <a:xfrm>
                    <a:off x="112" y="1876"/>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80" name="Group 118"/>
              <p:cNvGrpSpPr>
                <a:grpSpLocks/>
              </p:cNvGrpSpPr>
              <p:nvPr/>
            </p:nvGrpSpPr>
            <p:grpSpPr bwMode="auto">
              <a:xfrm>
                <a:off x="101" y="1539"/>
                <a:ext cx="335" cy="346"/>
                <a:chOff x="101" y="1539"/>
                <a:chExt cx="335" cy="346"/>
              </a:xfrm>
            </p:grpSpPr>
            <p:sp>
              <p:nvSpPr>
                <p:cNvPr id="781" name="Freeform 119"/>
                <p:cNvSpPr>
                  <a:spLocks/>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2" name="Freeform 120"/>
                <p:cNvSpPr>
                  <a:spLocks/>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3" name="Freeform 121"/>
                <p:cNvSpPr>
                  <a:spLocks/>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4" name="Freeform 122"/>
                <p:cNvSpPr>
                  <a:spLocks/>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5" name="Rectangle 123"/>
                <p:cNvSpPr>
                  <a:spLocks noChangeArrowheads="1"/>
                </p:cNvSpPr>
                <p:nvPr/>
              </p:nvSpPr>
              <p:spPr bwMode="auto">
                <a:xfrm>
                  <a:off x="157" y="1562"/>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6" name="Rectangle 124"/>
                <p:cNvSpPr>
                  <a:spLocks noChangeArrowheads="1"/>
                </p:cNvSpPr>
                <p:nvPr/>
              </p:nvSpPr>
              <p:spPr bwMode="auto">
                <a:xfrm>
                  <a:off x="112" y="1750"/>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7" name="Rectangle 125"/>
                <p:cNvSpPr>
                  <a:spLocks noChangeArrowheads="1"/>
                </p:cNvSpPr>
                <p:nvPr/>
              </p:nvSpPr>
              <p:spPr bwMode="auto">
                <a:xfrm>
                  <a:off x="178" y="1583"/>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8" name="Line 126"/>
                <p:cNvSpPr>
                  <a:spLocks noChangeShapeType="1"/>
                </p:cNvSpPr>
                <p:nvPr/>
              </p:nvSpPr>
              <p:spPr bwMode="auto">
                <a:xfrm flipH="1">
                  <a:off x="326" y="1779"/>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89" name="Group 127"/>
                <p:cNvGrpSpPr>
                  <a:grpSpLocks/>
                </p:cNvGrpSpPr>
                <p:nvPr/>
              </p:nvGrpSpPr>
              <p:grpSpPr bwMode="auto">
                <a:xfrm>
                  <a:off x="101" y="1834"/>
                  <a:ext cx="335" cy="51"/>
                  <a:chOff x="101" y="1834"/>
                  <a:chExt cx="335" cy="51"/>
                </a:xfrm>
              </p:grpSpPr>
              <p:sp>
                <p:nvSpPr>
                  <p:cNvPr id="790" name="Freeform 128"/>
                  <p:cNvSpPr>
                    <a:spLocks/>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1" name="Freeform 129"/>
                  <p:cNvSpPr>
                    <a:spLocks/>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2" name="Rectangle 130"/>
                  <p:cNvSpPr>
                    <a:spLocks noChangeArrowheads="1"/>
                  </p:cNvSpPr>
                  <p:nvPr/>
                </p:nvSpPr>
                <p:spPr bwMode="auto">
                  <a:xfrm>
                    <a:off x="103" y="1870"/>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3" name="Group 131"/>
            <p:cNvGrpSpPr>
              <a:grpSpLocks/>
            </p:cNvGrpSpPr>
            <p:nvPr/>
          </p:nvGrpSpPr>
          <p:grpSpPr bwMode="auto">
            <a:xfrm>
              <a:off x="8838010" y="3657600"/>
              <a:ext cx="548613" cy="514350"/>
              <a:chOff x="5237" y="2322"/>
              <a:chExt cx="343" cy="352"/>
            </a:xfrm>
          </p:grpSpPr>
          <p:grpSp>
            <p:nvGrpSpPr>
              <p:cNvPr id="753" name="Group 132"/>
              <p:cNvGrpSpPr>
                <a:grpSpLocks/>
              </p:cNvGrpSpPr>
              <p:nvPr/>
            </p:nvGrpSpPr>
            <p:grpSpPr bwMode="auto">
              <a:xfrm>
                <a:off x="5245" y="2328"/>
                <a:ext cx="335" cy="346"/>
                <a:chOff x="5245" y="2328"/>
                <a:chExt cx="335" cy="346"/>
              </a:xfrm>
            </p:grpSpPr>
            <p:sp>
              <p:nvSpPr>
                <p:cNvPr id="767" name="Freeform 133"/>
                <p:cNvSpPr>
                  <a:spLocks/>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8" name="Freeform 134"/>
                <p:cNvSpPr>
                  <a:spLocks/>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9" name="Freeform 135"/>
                <p:cNvSpPr>
                  <a:spLocks/>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0" name="Freeform 136"/>
                <p:cNvSpPr>
                  <a:spLocks/>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1" name="Rectangle 137"/>
                <p:cNvSpPr>
                  <a:spLocks noChangeArrowheads="1"/>
                </p:cNvSpPr>
                <p:nvPr/>
              </p:nvSpPr>
              <p:spPr bwMode="auto">
                <a:xfrm>
                  <a:off x="5301" y="2351"/>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2" name="Rectangle 138"/>
                <p:cNvSpPr>
                  <a:spLocks noChangeArrowheads="1"/>
                </p:cNvSpPr>
                <p:nvPr/>
              </p:nvSpPr>
              <p:spPr bwMode="auto">
                <a:xfrm>
                  <a:off x="5256" y="2539"/>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3" name="Rectangle 139"/>
                <p:cNvSpPr>
                  <a:spLocks noChangeArrowheads="1"/>
                </p:cNvSpPr>
                <p:nvPr/>
              </p:nvSpPr>
              <p:spPr bwMode="auto">
                <a:xfrm>
                  <a:off x="5322" y="2373"/>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4" name="Line 140"/>
                <p:cNvSpPr>
                  <a:spLocks noChangeShapeType="1"/>
                </p:cNvSpPr>
                <p:nvPr/>
              </p:nvSpPr>
              <p:spPr bwMode="auto">
                <a:xfrm flipH="1">
                  <a:off x="5470" y="2569"/>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75" name="Group 141"/>
                <p:cNvGrpSpPr>
                  <a:grpSpLocks/>
                </p:cNvGrpSpPr>
                <p:nvPr/>
              </p:nvGrpSpPr>
              <p:grpSpPr bwMode="auto">
                <a:xfrm>
                  <a:off x="5245" y="2624"/>
                  <a:ext cx="335" cy="50"/>
                  <a:chOff x="5245" y="2624"/>
                  <a:chExt cx="335" cy="50"/>
                </a:xfrm>
              </p:grpSpPr>
              <p:sp>
                <p:nvSpPr>
                  <p:cNvPr id="776" name="Freeform 142"/>
                  <p:cNvSpPr>
                    <a:spLocks/>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7" name="Freeform 143"/>
                  <p:cNvSpPr>
                    <a:spLocks/>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8" name="Rectangle 144"/>
                  <p:cNvSpPr>
                    <a:spLocks noChangeArrowheads="1"/>
                  </p:cNvSpPr>
                  <p:nvPr/>
                </p:nvSpPr>
                <p:spPr bwMode="auto">
                  <a:xfrm>
                    <a:off x="5247" y="2660"/>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54" name="Group 145"/>
              <p:cNvGrpSpPr>
                <a:grpSpLocks/>
              </p:cNvGrpSpPr>
              <p:nvPr/>
            </p:nvGrpSpPr>
            <p:grpSpPr bwMode="auto">
              <a:xfrm>
                <a:off x="5237" y="2322"/>
                <a:ext cx="335" cy="346"/>
                <a:chOff x="5237" y="2322"/>
                <a:chExt cx="335" cy="346"/>
              </a:xfrm>
            </p:grpSpPr>
            <p:sp>
              <p:nvSpPr>
                <p:cNvPr id="755" name="Freeform 146"/>
                <p:cNvSpPr>
                  <a:spLocks/>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6" name="Freeform 147"/>
                <p:cNvSpPr>
                  <a:spLocks/>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7" name="Freeform 148"/>
                <p:cNvSpPr>
                  <a:spLocks/>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8" name="Freeform 149"/>
                <p:cNvSpPr>
                  <a:spLocks/>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9" name="Rectangle 150"/>
                <p:cNvSpPr>
                  <a:spLocks noChangeArrowheads="1"/>
                </p:cNvSpPr>
                <p:nvPr/>
              </p:nvSpPr>
              <p:spPr bwMode="auto">
                <a:xfrm>
                  <a:off x="5293" y="2345"/>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0" name="Rectangle 151"/>
                <p:cNvSpPr>
                  <a:spLocks noChangeArrowheads="1"/>
                </p:cNvSpPr>
                <p:nvPr/>
              </p:nvSpPr>
              <p:spPr bwMode="auto">
                <a:xfrm>
                  <a:off x="5247" y="2533"/>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1" name="Rectangle 152"/>
                <p:cNvSpPr>
                  <a:spLocks noChangeArrowheads="1"/>
                </p:cNvSpPr>
                <p:nvPr/>
              </p:nvSpPr>
              <p:spPr bwMode="auto">
                <a:xfrm>
                  <a:off x="5313" y="2366"/>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2" name="Line 153"/>
                <p:cNvSpPr>
                  <a:spLocks noChangeShapeType="1"/>
                </p:cNvSpPr>
                <p:nvPr/>
              </p:nvSpPr>
              <p:spPr bwMode="auto">
                <a:xfrm flipH="1">
                  <a:off x="5462" y="2563"/>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63" name="Group 154"/>
                <p:cNvGrpSpPr>
                  <a:grpSpLocks/>
                </p:cNvGrpSpPr>
                <p:nvPr/>
              </p:nvGrpSpPr>
              <p:grpSpPr bwMode="auto">
                <a:xfrm>
                  <a:off x="5237" y="2617"/>
                  <a:ext cx="335" cy="51"/>
                  <a:chOff x="5237" y="2617"/>
                  <a:chExt cx="335" cy="51"/>
                </a:xfrm>
              </p:grpSpPr>
              <p:sp>
                <p:nvSpPr>
                  <p:cNvPr id="764" name="Freeform 155"/>
                  <p:cNvSpPr>
                    <a:spLocks/>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5" name="Freeform 156"/>
                  <p:cNvSpPr>
                    <a:spLocks/>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6" name="Rectangle 157"/>
                  <p:cNvSpPr>
                    <a:spLocks noChangeArrowheads="1"/>
                  </p:cNvSpPr>
                  <p:nvPr/>
                </p:nvSpPr>
                <p:spPr bwMode="auto">
                  <a:xfrm>
                    <a:off x="5239" y="2653"/>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4" name="Group 158"/>
            <p:cNvGrpSpPr>
              <a:grpSpLocks/>
            </p:cNvGrpSpPr>
            <p:nvPr/>
          </p:nvGrpSpPr>
          <p:grpSpPr bwMode="auto">
            <a:xfrm>
              <a:off x="8838010" y="2581275"/>
              <a:ext cx="548613" cy="515938"/>
              <a:chOff x="5237" y="1587"/>
              <a:chExt cx="343" cy="353"/>
            </a:xfrm>
          </p:grpSpPr>
          <p:grpSp>
            <p:nvGrpSpPr>
              <p:cNvPr id="727" name="Group 159"/>
              <p:cNvGrpSpPr>
                <a:grpSpLocks/>
              </p:cNvGrpSpPr>
              <p:nvPr/>
            </p:nvGrpSpPr>
            <p:grpSpPr bwMode="auto">
              <a:xfrm>
                <a:off x="5245" y="1594"/>
                <a:ext cx="335" cy="346"/>
                <a:chOff x="5245" y="1594"/>
                <a:chExt cx="335" cy="346"/>
              </a:xfrm>
            </p:grpSpPr>
            <p:sp>
              <p:nvSpPr>
                <p:cNvPr id="741" name="Freeform 160"/>
                <p:cNvSpPr>
                  <a:spLocks/>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2" name="Freeform 161"/>
                <p:cNvSpPr>
                  <a:spLocks/>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3" name="Freeform 162"/>
                <p:cNvSpPr>
                  <a:spLocks/>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4" name="Freeform 163"/>
                <p:cNvSpPr>
                  <a:spLocks/>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5" name="Rectangle 164"/>
                <p:cNvSpPr>
                  <a:spLocks noChangeArrowheads="1"/>
                </p:cNvSpPr>
                <p:nvPr/>
              </p:nvSpPr>
              <p:spPr bwMode="auto">
                <a:xfrm>
                  <a:off x="5301" y="1617"/>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6" name="Rectangle 165"/>
                <p:cNvSpPr>
                  <a:spLocks noChangeArrowheads="1"/>
                </p:cNvSpPr>
                <p:nvPr/>
              </p:nvSpPr>
              <p:spPr bwMode="auto">
                <a:xfrm>
                  <a:off x="5256" y="1805"/>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7" name="Rectangle 166"/>
                <p:cNvSpPr>
                  <a:spLocks noChangeArrowheads="1"/>
                </p:cNvSpPr>
                <p:nvPr/>
              </p:nvSpPr>
              <p:spPr bwMode="auto">
                <a:xfrm>
                  <a:off x="5322" y="1638"/>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8" name="Line 167"/>
                <p:cNvSpPr>
                  <a:spLocks noChangeShapeType="1"/>
                </p:cNvSpPr>
                <p:nvPr/>
              </p:nvSpPr>
              <p:spPr bwMode="auto">
                <a:xfrm flipH="1">
                  <a:off x="5470" y="1834"/>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49" name="Group 168"/>
                <p:cNvGrpSpPr>
                  <a:grpSpLocks/>
                </p:cNvGrpSpPr>
                <p:nvPr/>
              </p:nvGrpSpPr>
              <p:grpSpPr bwMode="auto">
                <a:xfrm>
                  <a:off x="5245" y="1889"/>
                  <a:ext cx="335" cy="51"/>
                  <a:chOff x="5245" y="1889"/>
                  <a:chExt cx="335" cy="51"/>
                </a:xfrm>
              </p:grpSpPr>
              <p:sp>
                <p:nvSpPr>
                  <p:cNvPr id="750" name="Freeform 169"/>
                  <p:cNvSpPr>
                    <a:spLocks/>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1" name="Freeform 170"/>
                  <p:cNvSpPr>
                    <a:spLocks/>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2" name="Rectangle 171"/>
                  <p:cNvSpPr>
                    <a:spLocks noChangeArrowheads="1"/>
                  </p:cNvSpPr>
                  <p:nvPr/>
                </p:nvSpPr>
                <p:spPr bwMode="auto">
                  <a:xfrm>
                    <a:off x="5247" y="1925"/>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28" name="Group 172"/>
              <p:cNvGrpSpPr>
                <a:grpSpLocks/>
              </p:cNvGrpSpPr>
              <p:nvPr/>
            </p:nvGrpSpPr>
            <p:grpSpPr bwMode="auto">
              <a:xfrm>
                <a:off x="5237" y="1587"/>
                <a:ext cx="335" cy="346"/>
                <a:chOff x="5237" y="1587"/>
                <a:chExt cx="335" cy="346"/>
              </a:xfrm>
            </p:grpSpPr>
            <p:sp>
              <p:nvSpPr>
                <p:cNvPr id="729" name="Freeform 173"/>
                <p:cNvSpPr>
                  <a:spLocks/>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0" name="Freeform 174"/>
                <p:cNvSpPr>
                  <a:spLocks/>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1" name="Freeform 175"/>
                <p:cNvSpPr>
                  <a:spLocks/>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2" name="Freeform 176"/>
                <p:cNvSpPr>
                  <a:spLocks/>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3" name="Rectangle 177"/>
                <p:cNvSpPr>
                  <a:spLocks noChangeArrowheads="1"/>
                </p:cNvSpPr>
                <p:nvPr/>
              </p:nvSpPr>
              <p:spPr bwMode="auto">
                <a:xfrm>
                  <a:off x="5293" y="1610"/>
                  <a:ext cx="223" cy="17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4" name="Rectangle 178"/>
                <p:cNvSpPr>
                  <a:spLocks noChangeArrowheads="1"/>
                </p:cNvSpPr>
                <p:nvPr/>
              </p:nvSpPr>
              <p:spPr bwMode="auto">
                <a:xfrm>
                  <a:off x="5247" y="1798"/>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5" name="Rectangle 179"/>
                <p:cNvSpPr>
                  <a:spLocks noChangeArrowheads="1"/>
                </p:cNvSpPr>
                <p:nvPr/>
              </p:nvSpPr>
              <p:spPr bwMode="auto">
                <a:xfrm>
                  <a:off x="5313" y="1632"/>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6" name="Line 180"/>
                <p:cNvSpPr>
                  <a:spLocks noChangeShapeType="1"/>
                </p:cNvSpPr>
                <p:nvPr/>
              </p:nvSpPr>
              <p:spPr bwMode="auto">
                <a:xfrm flipH="1">
                  <a:off x="5462" y="1828"/>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37" name="Group 181"/>
                <p:cNvGrpSpPr>
                  <a:grpSpLocks/>
                </p:cNvGrpSpPr>
                <p:nvPr/>
              </p:nvGrpSpPr>
              <p:grpSpPr bwMode="auto">
                <a:xfrm>
                  <a:off x="5237" y="1883"/>
                  <a:ext cx="335" cy="50"/>
                  <a:chOff x="5237" y="1883"/>
                  <a:chExt cx="335" cy="50"/>
                </a:xfrm>
              </p:grpSpPr>
              <p:sp>
                <p:nvSpPr>
                  <p:cNvPr id="738" name="Freeform 182"/>
                  <p:cNvSpPr>
                    <a:spLocks/>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9" name="Freeform 183"/>
                  <p:cNvSpPr>
                    <a:spLocks/>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0" name="Rectangle 184"/>
                  <p:cNvSpPr>
                    <a:spLocks noChangeArrowheads="1"/>
                  </p:cNvSpPr>
                  <p:nvPr/>
                </p:nvSpPr>
                <p:spPr bwMode="auto">
                  <a:xfrm>
                    <a:off x="5239" y="1919"/>
                    <a:ext cx="331" cy="14"/>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475" name="Rectangle 185"/>
            <p:cNvSpPr>
              <a:spLocks noChangeArrowheads="1"/>
            </p:cNvSpPr>
            <p:nvPr/>
          </p:nvSpPr>
          <p:spPr bwMode="auto">
            <a:xfrm>
              <a:off x="2058592" y="1920875"/>
              <a:ext cx="97340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76" name="Rectangle 186"/>
            <p:cNvSpPr>
              <a:spLocks noChangeArrowheads="1"/>
            </p:cNvSpPr>
            <p:nvPr/>
          </p:nvSpPr>
          <p:spPr bwMode="auto">
            <a:xfrm>
              <a:off x="2392534" y="2218457"/>
              <a:ext cx="1258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222.1.1.</a:t>
              </a:r>
            </a:p>
          </p:txBody>
        </p:sp>
        <p:sp>
          <p:nvSpPr>
            <p:cNvPr id="477" name="Rectangle 187"/>
            <p:cNvSpPr>
              <a:spLocks noChangeArrowheads="1"/>
            </p:cNvSpPr>
            <p:nvPr/>
          </p:nvSpPr>
          <p:spPr bwMode="auto">
            <a:xfrm>
              <a:off x="3866092" y="1482726"/>
              <a:ext cx="109206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78" name="Rectangle 188"/>
            <p:cNvSpPr>
              <a:spLocks noChangeArrowheads="1"/>
            </p:cNvSpPr>
            <p:nvPr/>
          </p:nvSpPr>
          <p:spPr bwMode="auto">
            <a:xfrm>
              <a:off x="3774944" y="14398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222.1.1.1</a:t>
              </a:r>
            </a:p>
          </p:txBody>
        </p:sp>
        <p:sp>
          <p:nvSpPr>
            <p:cNvPr id="479" name="Rectangle 189"/>
            <p:cNvSpPr>
              <a:spLocks noChangeArrowheads="1"/>
            </p:cNvSpPr>
            <p:nvPr/>
          </p:nvSpPr>
          <p:spPr bwMode="auto">
            <a:xfrm>
              <a:off x="5539450" y="1482726"/>
              <a:ext cx="109034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0" name="Rectangle 190"/>
            <p:cNvSpPr>
              <a:spLocks noChangeArrowheads="1"/>
            </p:cNvSpPr>
            <p:nvPr/>
          </p:nvSpPr>
          <p:spPr bwMode="auto">
            <a:xfrm>
              <a:off x="5424224" y="14398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222.1.1.2</a:t>
              </a:r>
            </a:p>
          </p:txBody>
        </p:sp>
        <p:sp>
          <p:nvSpPr>
            <p:cNvPr id="481" name="Rectangle 191"/>
            <p:cNvSpPr>
              <a:spLocks noChangeArrowheads="1"/>
            </p:cNvSpPr>
            <p:nvPr/>
          </p:nvSpPr>
          <p:spPr bwMode="auto">
            <a:xfrm>
              <a:off x="7266121" y="1482726"/>
              <a:ext cx="109034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2" name="Rectangle 192"/>
            <p:cNvSpPr>
              <a:spLocks noChangeArrowheads="1"/>
            </p:cNvSpPr>
            <p:nvPr/>
          </p:nvSpPr>
          <p:spPr bwMode="auto">
            <a:xfrm>
              <a:off x="7101021" y="14128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222.1.1.3</a:t>
              </a:r>
            </a:p>
          </p:txBody>
        </p:sp>
        <p:sp>
          <p:nvSpPr>
            <p:cNvPr id="483" name="Rectangle 193"/>
            <p:cNvSpPr>
              <a:spLocks noChangeArrowheads="1"/>
            </p:cNvSpPr>
            <p:nvPr/>
          </p:nvSpPr>
          <p:spPr bwMode="auto">
            <a:xfrm>
              <a:off x="4516173" y="2138363"/>
              <a:ext cx="29237" cy="538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nvGrpSpPr>
            <p:cNvPr id="484" name="Group 194"/>
            <p:cNvGrpSpPr>
              <a:grpSpLocks/>
            </p:cNvGrpSpPr>
            <p:nvPr/>
          </p:nvGrpSpPr>
          <p:grpSpPr bwMode="auto">
            <a:xfrm>
              <a:off x="4141258" y="2630488"/>
              <a:ext cx="701675" cy="385762"/>
              <a:chOff x="2299" y="1622"/>
              <a:chExt cx="439" cy="262"/>
            </a:xfrm>
          </p:grpSpPr>
          <p:sp>
            <p:nvSpPr>
              <p:cNvPr id="702" name="Oval 195"/>
              <p:cNvSpPr>
                <a:spLocks noChangeArrowheads="1"/>
              </p:cNvSpPr>
              <p:nvPr/>
            </p:nvSpPr>
            <p:spPr bwMode="auto">
              <a:xfrm>
                <a:off x="2300" y="1731"/>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703" name="Rectangle 196"/>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04"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05" name="Oval 198"/>
              <p:cNvSpPr>
                <a:spLocks noChangeArrowheads="1"/>
              </p:cNvSpPr>
              <p:nvPr/>
            </p:nvSpPr>
            <p:spPr bwMode="auto">
              <a:xfrm>
                <a:off x="2300" y="1622"/>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706" name="Group 199"/>
              <p:cNvGrpSpPr>
                <a:grpSpLocks/>
              </p:cNvGrpSpPr>
              <p:nvPr/>
            </p:nvGrpSpPr>
            <p:grpSpPr bwMode="auto">
              <a:xfrm>
                <a:off x="2365" y="1640"/>
                <a:ext cx="304" cy="117"/>
                <a:chOff x="2365" y="1640"/>
                <a:chExt cx="304" cy="117"/>
              </a:xfrm>
            </p:grpSpPr>
            <p:grpSp>
              <p:nvGrpSpPr>
                <p:cNvPr id="709" name="Group 200"/>
                <p:cNvGrpSpPr>
                  <a:grpSpLocks/>
                </p:cNvGrpSpPr>
                <p:nvPr/>
              </p:nvGrpSpPr>
              <p:grpSpPr bwMode="auto">
                <a:xfrm>
                  <a:off x="2365" y="1640"/>
                  <a:ext cx="302" cy="115"/>
                  <a:chOff x="2365" y="1640"/>
                  <a:chExt cx="302" cy="115"/>
                </a:xfrm>
              </p:grpSpPr>
              <p:sp>
                <p:nvSpPr>
                  <p:cNvPr id="719" name="Freeform 201"/>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0" name="Freeform 202"/>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1" name="Freeform 203"/>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2" name="Freeform 204"/>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3" name="Freeform 205"/>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4" name="Freeform 206"/>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5" name="Freeform 207"/>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6" name="Freeform 208"/>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710" name="Group 209"/>
                <p:cNvGrpSpPr>
                  <a:grpSpLocks/>
                </p:cNvGrpSpPr>
                <p:nvPr/>
              </p:nvGrpSpPr>
              <p:grpSpPr bwMode="auto">
                <a:xfrm>
                  <a:off x="2368" y="1643"/>
                  <a:ext cx="301" cy="114"/>
                  <a:chOff x="2368" y="1643"/>
                  <a:chExt cx="301" cy="114"/>
                </a:xfrm>
              </p:grpSpPr>
              <p:sp>
                <p:nvSpPr>
                  <p:cNvPr id="711" name="Freeform 210"/>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2" name="Freeform 211"/>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3" name="Freeform 212"/>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4" name="Freeform 213"/>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5" name="Freeform 214"/>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6" name="Freeform 215"/>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7" name="Freeform 216"/>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8" name="Freeform 217"/>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707" name="Line 218"/>
              <p:cNvSpPr>
                <a:spLocks noChangeShapeType="1"/>
              </p:cNvSpPr>
              <p:nvPr/>
            </p:nvSpPr>
            <p:spPr bwMode="auto">
              <a:xfrm>
                <a:off x="2299"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708" name="Line 219"/>
              <p:cNvSpPr>
                <a:spLocks noChangeShapeType="1"/>
              </p:cNvSpPr>
              <p:nvPr/>
            </p:nvSpPr>
            <p:spPr bwMode="auto">
              <a:xfrm>
                <a:off x="2736"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sp>
          <p:nvSpPr>
            <p:cNvPr id="485" name="Rectangle 220"/>
            <p:cNvSpPr>
              <a:spLocks noChangeArrowheads="1"/>
            </p:cNvSpPr>
            <p:nvPr/>
          </p:nvSpPr>
          <p:spPr bwMode="auto">
            <a:xfrm>
              <a:off x="4634839" y="2371726"/>
              <a:ext cx="10937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6" name="Rectangle 221"/>
            <p:cNvSpPr>
              <a:spLocks noChangeArrowheads="1"/>
            </p:cNvSpPr>
            <p:nvPr/>
          </p:nvSpPr>
          <p:spPr bwMode="auto">
            <a:xfrm>
              <a:off x="4713950" y="2381250"/>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222.1.1.4</a:t>
              </a:r>
            </a:p>
          </p:txBody>
        </p:sp>
        <p:sp>
          <p:nvSpPr>
            <p:cNvPr id="487" name="Rectangle 222"/>
            <p:cNvSpPr>
              <a:spLocks noChangeArrowheads="1"/>
            </p:cNvSpPr>
            <p:nvPr/>
          </p:nvSpPr>
          <p:spPr bwMode="auto">
            <a:xfrm>
              <a:off x="3733668" y="2519364"/>
              <a:ext cx="447146"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8" name="Rectangle 223"/>
            <p:cNvSpPr>
              <a:spLocks noChangeArrowheads="1"/>
            </p:cNvSpPr>
            <p:nvPr/>
          </p:nvSpPr>
          <p:spPr bwMode="auto">
            <a:xfrm>
              <a:off x="3845455" y="2509838"/>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1</a:t>
              </a:r>
            </a:p>
          </p:txBody>
        </p:sp>
        <p:sp>
          <p:nvSpPr>
            <p:cNvPr id="489" name="Oval 224"/>
            <p:cNvSpPr>
              <a:spLocks noChangeArrowheads="1"/>
            </p:cNvSpPr>
            <p:nvPr/>
          </p:nvSpPr>
          <p:spPr bwMode="auto">
            <a:xfrm>
              <a:off x="4473179" y="2422526"/>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0" name="Rectangle 225"/>
            <p:cNvSpPr>
              <a:spLocks noChangeArrowheads="1"/>
            </p:cNvSpPr>
            <p:nvPr/>
          </p:nvSpPr>
          <p:spPr bwMode="auto">
            <a:xfrm>
              <a:off x="2139422" y="1616075"/>
              <a:ext cx="78078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1" name="Oval 226"/>
            <p:cNvSpPr>
              <a:spLocks noChangeArrowheads="1"/>
            </p:cNvSpPr>
            <p:nvPr/>
          </p:nvSpPr>
          <p:spPr bwMode="auto">
            <a:xfrm>
              <a:off x="8435579" y="4067176"/>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2" name="Oval 227"/>
            <p:cNvSpPr>
              <a:spLocks noChangeArrowheads="1"/>
            </p:cNvSpPr>
            <p:nvPr/>
          </p:nvSpPr>
          <p:spPr bwMode="auto">
            <a:xfrm>
              <a:off x="8440738" y="2960689"/>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3" name="Rectangle 228"/>
            <p:cNvSpPr>
              <a:spLocks noChangeArrowheads="1"/>
            </p:cNvSpPr>
            <p:nvPr/>
          </p:nvSpPr>
          <p:spPr bwMode="auto">
            <a:xfrm>
              <a:off x="6867128" y="3686176"/>
              <a:ext cx="109378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4" name="Rectangle 229"/>
            <p:cNvSpPr>
              <a:spLocks noChangeArrowheads="1"/>
            </p:cNvSpPr>
            <p:nvPr/>
          </p:nvSpPr>
          <p:spPr bwMode="auto">
            <a:xfrm>
              <a:off x="6278960" y="4202114"/>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222.1.2.5</a:t>
              </a:r>
            </a:p>
          </p:txBody>
        </p:sp>
        <p:sp>
          <p:nvSpPr>
            <p:cNvPr id="495" name="Rectangle 230"/>
            <p:cNvSpPr>
              <a:spLocks noChangeArrowheads="1"/>
            </p:cNvSpPr>
            <p:nvPr/>
          </p:nvSpPr>
          <p:spPr bwMode="auto">
            <a:xfrm>
              <a:off x="8540486" y="4197350"/>
              <a:ext cx="109206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6" name="Rectangle 231"/>
            <p:cNvSpPr>
              <a:spLocks noChangeArrowheads="1"/>
            </p:cNvSpPr>
            <p:nvPr/>
          </p:nvSpPr>
          <p:spPr bwMode="auto">
            <a:xfrm>
              <a:off x="8640233" y="4257676"/>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222.1.2.2</a:t>
              </a:r>
            </a:p>
          </p:txBody>
        </p:sp>
        <p:sp>
          <p:nvSpPr>
            <p:cNvPr id="497" name="Rectangle 232"/>
            <p:cNvSpPr>
              <a:spLocks noChangeArrowheads="1"/>
            </p:cNvSpPr>
            <p:nvPr/>
          </p:nvSpPr>
          <p:spPr bwMode="auto">
            <a:xfrm>
              <a:off x="8540486" y="3086100"/>
              <a:ext cx="109206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8" name="Rectangle 233"/>
            <p:cNvSpPr>
              <a:spLocks noChangeArrowheads="1"/>
            </p:cNvSpPr>
            <p:nvPr/>
          </p:nvSpPr>
          <p:spPr bwMode="auto">
            <a:xfrm>
              <a:off x="8640233" y="314801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222.1.2.1</a:t>
              </a:r>
            </a:p>
          </p:txBody>
        </p:sp>
        <p:sp>
          <p:nvSpPr>
            <p:cNvPr id="499" name="Rectangle 235"/>
            <p:cNvSpPr>
              <a:spLocks noChangeArrowheads="1"/>
            </p:cNvSpPr>
            <p:nvPr/>
          </p:nvSpPr>
          <p:spPr bwMode="auto">
            <a:xfrm>
              <a:off x="5415625" y="57181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222.1.2.3</a:t>
              </a:r>
            </a:p>
          </p:txBody>
        </p:sp>
        <p:sp>
          <p:nvSpPr>
            <p:cNvPr id="500" name="Rectangle 236"/>
            <p:cNvSpPr>
              <a:spLocks noChangeArrowheads="1"/>
            </p:cNvSpPr>
            <p:nvPr/>
          </p:nvSpPr>
          <p:spPr bwMode="auto">
            <a:xfrm>
              <a:off x="3976159" y="5605464"/>
              <a:ext cx="109206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01" name="Rectangle 237"/>
            <p:cNvSpPr>
              <a:spLocks noChangeArrowheads="1"/>
            </p:cNvSpPr>
            <p:nvPr/>
          </p:nvSpPr>
          <p:spPr bwMode="auto">
            <a:xfrm>
              <a:off x="4016896" y="57181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222.1.2.4</a:t>
              </a:r>
            </a:p>
          </p:txBody>
        </p:sp>
        <p:sp>
          <p:nvSpPr>
            <p:cNvPr id="502" name="Oval 238"/>
            <p:cNvSpPr>
              <a:spLocks noChangeArrowheads="1"/>
            </p:cNvSpPr>
            <p:nvPr/>
          </p:nvSpPr>
          <p:spPr bwMode="auto">
            <a:xfrm>
              <a:off x="5238486" y="5634038"/>
              <a:ext cx="99748" cy="93662"/>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03" name="Rectangle 239"/>
            <p:cNvSpPr>
              <a:spLocks noChangeArrowheads="1"/>
            </p:cNvSpPr>
            <p:nvPr/>
          </p:nvSpPr>
          <p:spPr bwMode="auto">
            <a:xfrm>
              <a:off x="7386505" y="2955926"/>
              <a:ext cx="9699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04" name="Rectangle 240"/>
            <p:cNvSpPr>
              <a:spLocks noChangeArrowheads="1"/>
            </p:cNvSpPr>
            <p:nvPr/>
          </p:nvSpPr>
          <p:spPr bwMode="auto">
            <a:xfrm>
              <a:off x="7185248" y="3589338"/>
              <a:ext cx="12060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222.1.2.</a:t>
              </a:r>
            </a:p>
          </p:txBody>
        </p:sp>
        <p:sp>
          <p:nvSpPr>
            <p:cNvPr id="505" name="Rectangle 241"/>
            <p:cNvSpPr>
              <a:spLocks noChangeArrowheads="1"/>
            </p:cNvSpPr>
            <p:nvPr/>
          </p:nvSpPr>
          <p:spPr bwMode="auto">
            <a:xfrm>
              <a:off x="7463897" y="2663826"/>
              <a:ext cx="78078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nvGrpSpPr>
            <p:cNvPr id="506" name="Group 242"/>
            <p:cNvGrpSpPr>
              <a:grpSpLocks/>
            </p:cNvGrpSpPr>
            <p:nvPr/>
          </p:nvGrpSpPr>
          <p:grpSpPr bwMode="auto">
            <a:xfrm>
              <a:off x="2407709" y="4386264"/>
              <a:ext cx="703395" cy="384175"/>
              <a:chOff x="1304" y="2569"/>
              <a:chExt cx="439" cy="262"/>
            </a:xfrm>
          </p:grpSpPr>
          <p:sp>
            <p:nvSpPr>
              <p:cNvPr id="677" name="Oval 243"/>
              <p:cNvSpPr>
                <a:spLocks noChangeArrowheads="1"/>
              </p:cNvSpPr>
              <p:nvPr/>
            </p:nvSpPr>
            <p:spPr bwMode="auto">
              <a:xfrm>
                <a:off x="1305" y="2678"/>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678" name="Rectangle 244"/>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79"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80" name="Oval 246"/>
              <p:cNvSpPr>
                <a:spLocks noChangeArrowheads="1"/>
              </p:cNvSpPr>
              <p:nvPr/>
            </p:nvSpPr>
            <p:spPr bwMode="auto">
              <a:xfrm>
                <a:off x="1305" y="2569"/>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681" name="Group 247"/>
              <p:cNvGrpSpPr>
                <a:grpSpLocks/>
              </p:cNvGrpSpPr>
              <p:nvPr/>
            </p:nvGrpSpPr>
            <p:grpSpPr bwMode="auto">
              <a:xfrm>
                <a:off x="1371" y="2587"/>
                <a:ext cx="304" cy="117"/>
                <a:chOff x="1371" y="2587"/>
                <a:chExt cx="304" cy="117"/>
              </a:xfrm>
            </p:grpSpPr>
            <p:grpSp>
              <p:nvGrpSpPr>
                <p:cNvPr id="684" name="Group 248"/>
                <p:cNvGrpSpPr>
                  <a:grpSpLocks/>
                </p:cNvGrpSpPr>
                <p:nvPr/>
              </p:nvGrpSpPr>
              <p:grpSpPr bwMode="auto">
                <a:xfrm>
                  <a:off x="1371" y="2587"/>
                  <a:ext cx="301" cy="115"/>
                  <a:chOff x="1371" y="2587"/>
                  <a:chExt cx="301" cy="115"/>
                </a:xfrm>
              </p:grpSpPr>
              <p:sp>
                <p:nvSpPr>
                  <p:cNvPr id="694" name="Freeform 249"/>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5" name="Freeform 250"/>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6" name="Freeform 251"/>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7" name="Freeform 252"/>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8" name="Freeform 253"/>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9" name="Freeform 254"/>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00" name="Freeform 255"/>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01" name="Freeform 256"/>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685" name="Group 257"/>
                <p:cNvGrpSpPr>
                  <a:grpSpLocks/>
                </p:cNvGrpSpPr>
                <p:nvPr/>
              </p:nvGrpSpPr>
              <p:grpSpPr bwMode="auto">
                <a:xfrm>
                  <a:off x="1373" y="2590"/>
                  <a:ext cx="302" cy="114"/>
                  <a:chOff x="1373" y="2590"/>
                  <a:chExt cx="302" cy="114"/>
                </a:xfrm>
              </p:grpSpPr>
              <p:sp>
                <p:nvSpPr>
                  <p:cNvPr id="686" name="Freeform 258"/>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7" name="Freeform 259"/>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8" name="Freeform 260"/>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9" name="Freeform 261"/>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0" name="Freeform 262"/>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1" name="Freeform 263"/>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2" name="Freeform 264"/>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3" name="Freeform 265"/>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682" name="Line 266"/>
              <p:cNvSpPr>
                <a:spLocks noChangeShapeType="1"/>
              </p:cNvSpPr>
              <p:nvPr/>
            </p:nvSpPr>
            <p:spPr bwMode="auto">
              <a:xfrm>
                <a:off x="1304"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683" name="Line 267"/>
              <p:cNvSpPr>
                <a:spLocks noChangeShapeType="1"/>
              </p:cNvSpPr>
              <p:nvPr/>
            </p:nvSpPr>
            <p:spPr bwMode="auto">
              <a:xfrm>
                <a:off x="1741"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507" name="Group 268"/>
            <p:cNvGrpSpPr>
              <a:grpSpLocks/>
            </p:cNvGrpSpPr>
            <p:nvPr/>
          </p:nvGrpSpPr>
          <p:grpSpPr bwMode="auto">
            <a:xfrm>
              <a:off x="5553209" y="4386264"/>
              <a:ext cx="703394" cy="384175"/>
              <a:chOff x="3488" y="2569"/>
              <a:chExt cx="439" cy="262"/>
            </a:xfrm>
          </p:grpSpPr>
          <p:sp>
            <p:nvSpPr>
              <p:cNvPr id="652" name="Oval 269"/>
              <p:cNvSpPr>
                <a:spLocks noChangeArrowheads="1"/>
              </p:cNvSpPr>
              <p:nvPr/>
            </p:nvSpPr>
            <p:spPr bwMode="auto">
              <a:xfrm>
                <a:off x="3489" y="2678"/>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653" name="Rectangle 270"/>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54"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55" name="Oval 272"/>
              <p:cNvSpPr>
                <a:spLocks noChangeArrowheads="1"/>
              </p:cNvSpPr>
              <p:nvPr/>
            </p:nvSpPr>
            <p:spPr bwMode="auto">
              <a:xfrm>
                <a:off x="3489" y="2569"/>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656" name="Group 273"/>
              <p:cNvGrpSpPr>
                <a:grpSpLocks/>
              </p:cNvGrpSpPr>
              <p:nvPr/>
            </p:nvGrpSpPr>
            <p:grpSpPr bwMode="auto">
              <a:xfrm>
                <a:off x="3555" y="2587"/>
                <a:ext cx="304" cy="117"/>
                <a:chOff x="3555" y="2587"/>
                <a:chExt cx="304" cy="117"/>
              </a:xfrm>
            </p:grpSpPr>
            <p:grpSp>
              <p:nvGrpSpPr>
                <p:cNvPr id="659" name="Group 274"/>
                <p:cNvGrpSpPr>
                  <a:grpSpLocks/>
                </p:cNvGrpSpPr>
                <p:nvPr/>
              </p:nvGrpSpPr>
              <p:grpSpPr bwMode="auto">
                <a:xfrm>
                  <a:off x="3555" y="2587"/>
                  <a:ext cx="301" cy="115"/>
                  <a:chOff x="3555" y="2587"/>
                  <a:chExt cx="301" cy="115"/>
                </a:xfrm>
              </p:grpSpPr>
              <p:sp>
                <p:nvSpPr>
                  <p:cNvPr id="669" name="Freeform 275"/>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0" name="Freeform 276"/>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1" name="Freeform 277"/>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2" name="Freeform 278"/>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3" name="Freeform 279"/>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4" name="Freeform 280"/>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5" name="Freeform 281"/>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6" name="Freeform 282"/>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660" name="Group 283"/>
                <p:cNvGrpSpPr>
                  <a:grpSpLocks/>
                </p:cNvGrpSpPr>
                <p:nvPr/>
              </p:nvGrpSpPr>
              <p:grpSpPr bwMode="auto">
                <a:xfrm>
                  <a:off x="3557" y="2590"/>
                  <a:ext cx="302" cy="114"/>
                  <a:chOff x="3557" y="2590"/>
                  <a:chExt cx="302" cy="114"/>
                </a:xfrm>
              </p:grpSpPr>
              <p:sp>
                <p:nvSpPr>
                  <p:cNvPr id="661" name="Freeform 284"/>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2" name="Freeform 285"/>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3" name="Freeform 286"/>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4" name="Freeform 287"/>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5" name="Freeform 288"/>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6" name="Freeform 289"/>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7" name="Freeform 290"/>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8" name="Freeform 291"/>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657" name="Line 292"/>
              <p:cNvSpPr>
                <a:spLocks noChangeShapeType="1"/>
              </p:cNvSpPr>
              <p:nvPr/>
            </p:nvSpPr>
            <p:spPr bwMode="auto">
              <a:xfrm>
                <a:off x="3488"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658" name="Line 293"/>
              <p:cNvSpPr>
                <a:spLocks noChangeShapeType="1"/>
              </p:cNvSpPr>
              <p:nvPr/>
            </p:nvSpPr>
            <p:spPr bwMode="auto">
              <a:xfrm>
                <a:off x="3925"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sp>
          <p:nvSpPr>
            <p:cNvPr id="508" name="Oval 294"/>
            <p:cNvSpPr>
              <a:spLocks noChangeArrowheads="1"/>
            </p:cNvSpPr>
            <p:nvPr/>
          </p:nvSpPr>
          <p:spPr bwMode="auto">
            <a:xfrm>
              <a:off x="3444743" y="4589463"/>
              <a:ext cx="101467" cy="93662"/>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09" name="Oval 295"/>
            <p:cNvSpPr>
              <a:spLocks noChangeArrowheads="1"/>
            </p:cNvSpPr>
            <p:nvPr/>
          </p:nvSpPr>
          <p:spPr bwMode="auto">
            <a:xfrm>
              <a:off x="5248805" y="4583114"/>
              <a:ext cx="99748" cy="90487"/>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0" name="Oval 296"/>
            <p:cNvSpPr>
              <a:spLocks noChangeArrowheads="1"/>
            </p:cNvSpPr>
            <p:nvPr/>
          </p:nvSpPr>
          <p:spPr bwMode="auto">
            <a:xfrm>
              <a:off x="5694231" y="4227514"/>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1" name="Oval 297"/>
            <p:cNvSpPr>
              <a:spLocks noChangeArrowheads="1"/>
            </p:cNvSpPr>
            <p:nvPr/>
          </p:nvSpPr>
          <p:spPr bwMode="auto">
            <a:xfrm>
              <a:off x="4741466" y="3055939"/>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2" name="Oval 298"/>
            <p:cNvSpPr>
              <a:spLocks noChangeArrowheads="1"/>
            </p:cNvSpPr>
            <p:nvPr/>
          </p:nvSpPr>
          <p:spPr bwMode="auto">
            <a:xfrm>
              <a:off x="2944284" y="4114801"/>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3" name="Oval 299"/>
            <p:cNvSpPr>
              <a:spLocks noChangeArrowheads="1"/>
            </p:cNvSpPr>
            <p:nvPr/>
          </p:nvSpPr>
          <p:spPr bwMode="auto">
            <a:xfrm>
              <a:off x="4017433" y="3079750"/>
              <a:ext cx="98029" cy="90488"/>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4" name="Rectangle 300"/>
            <p:cNvSpPr>
              <a:spLocks noChangeArrowheads="1"/>
            </p:cNvSpPr>
            <p:nvPr/>
          </p:nvSpPr>
          <p:spPr bwMode="auto">
            <a:xfrm>
              <a:off x="4927203" y="2724151"/>
              <a:ext cx="10937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5" name="Rectangle 301"/>
            <p:cNvSpPr>
              <a:spLocks noChangeArrowheads="1"/>
            </p:cNvSpPr>
            <p:nvPr/>
          </p:nvSpPr>
          <p:spPr bwMode="auto">
            <a:xfrm>
              <a:off x="4951281" y="2886075"/>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222.1.6.1</a:t>
              </a:r>
            </a:p>
          </p:txBody>
        </p:sp>
        <p:sp>
          <p:nvSpPr>
            <p:cNvPr id="516" name="Rectangle 302"/>
            <p:cNvSpPr>
              <a:spLocks noChangeArrowheads="1"/>
            </p:cNvSpPr>
            <p:nvPr/>
          </p:nvSpPr>
          <p:spPr bwMode="auto">
            <a:xfrm>
              <a:off x="2856575" y="2868613"/>
              <a:ext cx="109034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7" name="Rectangle 303"/>
            <p:cNvSpPr>
              <a:spLocks noChangeArrowheads="1"/>
            </p:cNvSpPr>
            <p:nvPr/>
          </p:nvSpPr>
          <p:spPr bwMode="auto">
            <a:xfrm>
              <a:off x="2985559" y="2855913"/>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222.1.5.1</a:t>
              </a:r>
            </a:p>
          </p:txBody>
        </p:sp>
        <p:sp>
          <p:nvSpPr>
            <p:cNvPr id="518" name="Rectangle 304"/>
            <p:cNvSpPr>
              <a:spLocks noChangeArrowheads="1"/>
            </p:cNvSpPr>
            <p:nvPr/>
          </p:nvSpPr>
          <p:spPr bwMode="auto">
            <a:xfrm>
              <a:off x="2058591" y="3525838"/>
              <a:ext cx="10937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9" name="Rectangle 305"/>
            <p:cNvSpPr>
              <a:spLocks noChangeArrowheads="1"/>
            </p:cNvSpPr>
            <p:nvPr/>
          </p:nvSpPr>
          <p:spPr bwMode="auto">
            <a:xfrm>
              <a:off x="2022476" y="3776664"/>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0000CC"/>
                  </a:solidFill>
                  <a:latin typeface="+mn-lt"/>
                  <a:ea typeface="黑体" pitchFamily="2" charset="-122"/>
                </a:rPr>
                <a:t>222.1.5.2</a:t>
              </a:r>
            </a:p>
          </p:txBody>
        </p:sp>
        <p:sp>
          <p:nvSpPr>
            <p:cNvPr id="520" name="Rectangle 306"/>
            <p:cNvSpPr>
              <a:spLocks noChangeArrowheads="1"/>
            </p:cNvSpPr>
            <p:nvPr/>
          </p:nvSpPr>
          <p:spPr bwMode="auto">
            <a:xfrm>
              <a:off x="5671874" y="3394075"/>
              <a:ext cx="109206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1" name="Rectangle 307"/>
            <p:cNvSpPr>
              <a:spLocks noChangeArrowheads="1"/>
            </p:cNvSpPr>
            <p:nvPr/>
          </p:nvSpPr>
          <p:spPr bwMode="auto">
            <a:xfrm>
              <a:off x="5692511" y="3900488"/>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222.1.6.2</a:t>
              </a:r>
            </a:p>
          </p:txBody>
        </p:sp>
        <p:sp>
          <p:nvSpPr>
            <p:cNvPr id="522" name="Rectangle 308"/>
            <p:cNvSpPr>
              <a:spLocks noChangeArrowheads="1"/>
            </p:cNvSpPr>
            <p:nvPr/>
          </p:nvSpPr>
          <p:spPr bwMode="auto">
            <a:xfrm>
              <a:off x="5080264" y="4278313"/>
              <a:ext cx="10937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3" name="Rectangle 309"/>
            <p:cNvSpPr>
              <a:spLocks noChangeArrowheads="1"/>
            </p:cNvSpPr>
            <p:nvPr/>
          </p:nvSpPr>
          <p:spPr bwMode="auto">
            <a:xfrm>
              <a:off x="4922044" y="4730750"/>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222.1.4.1</a:t>
              </a:r>
            </a:p>
          </p:txBody>
        </p:sp>
        <p:sp>
          <p:nvSpPr>
            <p:cNvPr id="524" name="Rectangle 310"/>
            <p:cNvSpPr>
              <a:spLocks noChangeArrowheads="1"/>
            </p:cNvSpPr>
            <p:nvPr/>
          </p:nvSpPr>
          <p:spPr bwMode="auto">
            <a:xfrm>
              <a:off x="3155819" y="4278313"/>
              <a:ext cx="109034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5" name="Rectangle 311"/>
            <p:cNvSpPr>
              <a:spLocks noChangeArrowheads="1"/>
            </p:cNvSpPr>
            <p:nvPr/>
          </p:nvSpPr>
          <p:spPr bwMode="auto">
            <a:xfrm>
              <a:off x="3250407" y="4713289"/>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222.1.4.2</a:t>
              </a:r>
            </a:p>
          </p:txBody>
        </p:sp>
        <p:sp>
          <p:nvSpPr>
            <p:cNvPr id="526" name="Rectangle 312"/>
            <p:cNvSpPr>
              <a:spLocks noChangeArrowheads="1"/>
            </p:cNvSpPr>
            <p:nvPr/>
          </p:nvSpPr>
          <p:spPr bwMode="auto">
            <a:xfrm>
              <a:off x="412751" y="3013075"/>
              <a:ext cx="109206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7" name="Rectangle 313"/>
            <p:cNvSpPr>
              <a:spLocks noChangeArrowheads="1"/>
            </p:cNvSpPr>
            <p:nvPr/>
          </p:nvSpPr>
          <p:spPr bwMode="auto">
            <a:xfrm>
              <a:off x="268651" y="3074988"/>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222.1.3.3</a:t>
              </a:r>
            </a:p>
          </p:txBody>
        </p:sp>
        <p:sp>
          <p:nvSpPr>
            <p:cNvPr id="528" name="Rectangle 314"/>
            <p:cNvSpPr>
              <a:spLocks noChangeArrowheads="1"/>
            </p:cNvSpPr>
            <p:nvPr/>
          </p:nvSpPr>
          <p:spPr bwMode="auto">
            <a:xfrm>
              <a:off x="1582209" y="4341813"/>
              <a:ext cx="109206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9" name="Rectangle 315"/>
            <p:cNvSpPr>
              <a:spLocks noChangeArrowheads="1"/>
            </p:cNvSpPr>
            <p:nvPr/>
          </p:nvSpPr>
          <p:spPr bwMode="auto">
            <a:xfrm>
              <a:off x="1714634" y="4760913"/>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222.1.3.2</a:t>
              </a:r>
            </a:p>
          </p:txBody>
        </p:sp>
        <p:sp>
          <p:nvSpPr>
            <p:cNvPr id="530" name="Rectangle 316"/>
            <p:cNvSpPr>
              <a:spLocks noChangeArrowheads="1"/>
            </p:cNvSpPr>
            <p:nvPr/>
          </p:nvSpPr>
          <p:spPr bwMode="auto">
            <a:xfrm>
              <a:off x="412751" y="4121151"/>
              <a:ext cx="109206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1" name="Rectangle 317"/>
            <p:cNvSpPr>
              <a:spLocks noChangeArrowheads="1"/>
            </p:cNvSpPr>
            <p:nvPr/>
          </p:nvSpPr>
          <p:spPr bwMode="auto">
            <a:xfrm>
              <a:off x="268651" y="41830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222.1.3.1</a:t>
              </a:r>
            </a:p>
          </p:txBody>
        </p:sp>
        <p:sp>
          <p:nvSpPr>
            <p:cNvPr id="532" name="Oval 318"/>
            <p:cNvSpPr>
              <a:spLocks noChangeArrowheads="1"/>
            </p:cNvSpPr>
            <p:nvPr/>
          </p:nvSpPr>
          <p:spPr bwMode="auto">
            <a:xfrm>
              <a:off x="1427428" y="3998913"/>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3" name="Oval 319"/>
            <p:cNvSpPr>
              <a:spLocks noChangeArrowheads="1"/>
            </p:cNvSpPr>
            <p:nvPr/>
          </p:nvSpPr>
          <p:spPr bwMode="auto">
            <a:xfrm>
              <a:off x="1418829" y="2890839"/>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4" name="Oval 320"/>
            <p:cNvSpPr>
              <a:spLocks noChangeArrowheads="1"/>
            </p:cNvSpPr>
            <p:nvPr/>
          </p:nvSpPr>
          <p:spPr bwMode="auto">
            <a:xfrm>
              <a:off x="2178977" y="4537076"/>
              <a:ext cx="9974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5" name="Rectangle 321"/>
            <p:cNvSpPr>
              <a:spLocks noChangeArrowheads="1"/>
            </p:cNvSpPr>
            <p:nvPr/>
          </p:nvSpPr>
          <p:spPr bwMode="auto">
            <a:xfrm>
              <a:off x="2746508" y="4398963"/>
              <a:ext cx="44886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6" name="Rectangle 322"/>
            <p:cNvSpPr>
              <a:spLocks noChangeArrowheads="1"/>
            </p:cNvSpPr>
            <p:nvPr/>
          </p:nvSpPr>
          <p:spPr bwMode="auto">
            <a:xfrm>
              <a:off x="3092186" y="4176714"/>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3</a:t>
              </a:r>
            </a:p>
          </p:txBody>
        </p:sp>
        <p:sp>
          <p:nvSpPr>
            <p:cNvPr id="537" name="Rectangle 323"/>
            <p:cNvSpPr>
              <a:spLocks noChangeArrowheads="1"/>
            </p:cNvSpPr>
            <p:nvPr/>
          </p:nvSpPr>
          <p:spPr bwMode="auto">
            <a:xfrm>
              <a:off x="6289279" y="4340225"/>
              <a:ext cx="44886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8" name="Rectangle 324"/>
            <p:cNvSpPr>
              <a:spLocks noChangeArrowheads="1"/>
            </p:cNvSpPr>
            <p:nvPr/>
          </p:nvSpPr>
          <p:spPr bwMode="auto">
            <a:xfrm>
              <a:off x="5279760" y="4175125"/>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2</a:t>
              </a:r>
            </a:p>
          </p:txBody>
        </p:sp>
        <p:sp>
          <p:nvSpPr>
            <p:cNvPr id="539" name="Rectangle 325"/>
            <p:cNvSpPr>
              <a:spLocks noChangeArrowheads="1"/>
            </p:cNvSpPr>
            <p:nvPr/>
          </p:nvSpPr>
          <p:spPr bwMode="auto">
            <a:xfrm>
              <a:off x="1626924" y="3022601"/>
              <a:ext cx="97340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0" name="Rectangle 326"/>
            <p:cNvSpPr>
              <a:spLocks noChangeArrowheads="1"/>
            </p:cNvSpPr>
            <p:nvPr/>
          </p:nvSpPr>
          <p:spPr bwMode="auto">
            <a:xfrm>
              <a:off x="1712640" y="3005782"/>
              <a:ext cx="1258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222.1.3.</a:t>
              </a:r>
            </a:p>
          </p:txBody>
        </p:sp>
        <p:sp>
          <p:nvSpPr>
            <p:cNvPr id="541" name="Rectangle 327"/>
            <p:cNvSpPr>
              <a:spLocks noChangeArrowheads="1"/>
            </p:cNvSpPr>
            <p:nvPr/>
          </p:nvSpPr>
          <p:spPr bwMode="auto">
            <a:xfrm>
              <a:off x="1663039" y="2725739"/>
              <a:ext cx="777346"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2" name="Rectangle 328"/>
            <p:cNvSpPr>
              <a:spLocks noChangeArrowheads="1"/>
            </p:cNvSpPr>
            <p:nvPr/>
          </p:nvSpPr>
          <p:spPr bwMode="auto">
            <a:xfrm>
              <a:off x="1793242" y="2708920"/>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3</a:t>
              </a:r>
            </a:p>
          </p:txBody>
        </p:sp>
        <p:sp>
          <p:nvSpPr>
            <p:cNvPr id="543" name="Rectangle 329"/>
            <p:cNvSpPr>
              <a:spLocks noChangeArrowheads="1"/>
            </p:cNvSpPr>
            <p:nvPr/>
          </p:nvSpPr>
          <p:spPr bwMode="auto">
            <a:xfrm>
              <a:off x="4289161" y="3816350"/>
              <a:ext cx="45058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4" name="Rectangle 330"/>
            <p:cNvSpPr>
              <a:spLocks noChangeArrowheads="1"/>
            </p:cNvSpPr>
            <p:nvPr/>
          </p:nvSpPr>
          <p:spPr bwMode="auto">
            <a:xfrm>
              <a:off x="5326196" y="3086100"/>
              <a:ext cx="44886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5" name="Rectangle 331"/>
            <p:cNvSpPr>
              <a:spLocks noChangeArrowheads="1"/>
            </p:cNvSpPr>
            <p:nvPr/>
          </p:nvSpPr>
          <p:spPr bwMode="auto">
            <a:xfrm>
              <a:off x="5324475" y="3292476"/>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N</a:t>
              </a:r>
              <a:r>
                <a:rPr lang="en-US" altLang="zh-CN" sz="2000" b="1" baseline="-25000">
                  <a:solidFill>
                    <a:srgbClr val="C00000"/>
                  </a:solidFill>
                  <a:latin typeface="+mn-lt"/>
                  <a:ea typeface="黑体" pitchFamily="2" charset="-122"/>
                </a:rPr>
                <a:t>3</a:t>
              </a:r>
            </a:p>
          </p:txBody>
        </p:sp>
        <p:sp>
          <p:nvSpPr>
            <p:cNvPr id="546" name="Rectangle 332"/>
            <p:cNvSpPr>
              <a:spLocks noChangeArrowheads="1"/>
            </p:cNvSpPr>
            <p:nvPr/>
          </p:nvSpPr>
          <p:spPr bwMode="auto">
            <a:xfrm>
              <a:off x="3573727" y="3451225"/>
              <a:ext cx="447146"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7" name="Rectangle 333"/>
            <p:cNvSpPr>
              <a:spLocks noChangeArrowheads="1"/>
            </p:cNvSpPr>
            <p:nvPr/>
          </p:nvSpPr>
          <p:spPr bwMode="auto">
            <a:xfrm>
              <a:off x="3482579" y="3645024"/>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mn-lt"/>
                  <a:ea typeface="黑体" pitchFamily="2" charset="-122"/>
                </a:rPr>
                <a:t>N</a:t>
              </a:r>
              <a:r>
                <a:rPr lang="en-US" altLang="zh-CN" sz="2000" b="1" baseline="-25000" dirty="0">
                  <a:solidFill>
                    <a:srgbClr val="C00000"/>
                  </a:solidFill>
                  <a:latin typeface="+mn-lt"/>
                  <a:ea typeface="黑体" pitchFamily="2" charset="-122"/>
                </a:rPr>
                <a:t>2</a:t>
              </a:r>
            </a:p>
          </p:txBody>
        </p:sp>
        <p:sp>
          <p:nvSpPr>
            <p:cNvPr id="548" name="Rectangle 334"/>
            <p:cNvSpPr>
              <a:spLocks noChangeArrowheads="1"/>
            </p:cNvSpPr>
            <p:nvPr/>
          </p:nvSpPr>
          <p:spPr bwMode="auto">
            <a:xfrm>
              <a:off x="4151577" y="4222750"/>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222.1.4.</a:t>
              </a:r>
            </a:p>
          </p:txBody>
        </p:sp>
        <p:sp>
          <p:nvSpPr>
            <p:cNvPr id="549" name="Rectangle 335"/>
            <p:cNvSpPr>
              <a:spLocks noChangeArrowheads="1"/>
            </p:cNvSpPr>
            <p:nvPr/>
          </p:nvSpPr>
          <p:spPr bwMode="auto">
            <a:xfrm>
              <a:off x="3891890" y="3451225"/>
              <a:ext cx="97340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50" name="Rectangle 336"/>
            <p:cNvSpPr>
              <a:spLocks noChangeArrowheads="1"/>
            </p:cNvSpPr>
            <p:nvPr/>
          </p:nvSpPr>
          <p:spPr bwMode="auto">
            <a:xfrm>
              <a:off x="3843735" y="3645024"/>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mn-lt"/>
                  <a:ea typeface="黑体" pitchFamily="2" charset="-122"/>
                </a:rPr>
                <a:t>222.1.5.</a:t>
              </a:r>
            </a:p>
          </p:txBody>
        </p:sp>
        <p:sp>
          <p:nvSpPr>
            <p:cNvPr id="551" name="Rectangle 337"/>
            <p:cNvSpPr>
              <a:spLocks noChangeArrowheads="1"/>
            </p:cNvSpPr>
            <p:nvPr/>
          </p:nvSpPr>
          <p:spPr bwMode="auto">
            <a:xfrm>
              <a:off x="5644357" y="3101976"/>
              <a:ext cx="97340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52" name="Rectangle 338"/>
            <p:cNvSpPr>
              <a:spLocks noChangeArrowheads="1"/>
            </p:cNvSpPr>
            <p:nvPr/>
          </p:nvSpPr>
          <p:spPr bwMode="auto">
            <a:xfrm>
              <a:off x="5680472" y="3308350"/>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222.1.6.</a:t>
              </a:r>
            </a:p>
          </p:txBody>
        </p:sp>
        <p:sp>
          <p:nvSpPr>
            <p:cNvPr id="553" name="Line 339"/>
            <p:cNvSpPr>
              <a:spLocks noChangeShapeType="1"/>
            </p:cNvSpPr>
            <p:nvPr/>
          </p:nvSpPr>
          <p:spPr bwMode="auto">
            <a:xfrm>
              <a:off x="1638962" y="2590800"/>
              <a:ext cx="0" cy="21796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4" name="Rectangle 340"/>
            <p:cNvSpPr>
              <a:spLocks noChangeArrowheads="1"/>
            </p:cNvSpPr>
            <p:nvPr/>
          </p:nvSpPr>
          <p:spPr bwMode="auto">
            <a:xfrm>
              <a:off x="3790421" y="4206875"/>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N</a:t>
              </a:r>
              <a:r>
                <a:rPr lang="en-US" altLang="zh-CN" sz="2000" b="1" baseline="-25000">
                  <a:solidFill>
                    <a:srgbClr val="C00000"/>
                  </a:solidFill>
                  <a:latin typeface="+mn-lt"/>
                  <a:ea typeface="黑体" pitchFamily="2" charset="-122"/>
                </a:rPr>
                <a:t>1</a:t>
              </a:r>
            </a:p>
          </p:txBody>
        </p:sp>
        <p:pic>
          <p:nvPicPr>
            <p:cNvPr id="555" name="Picture 3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3052" y="4937126"/>
              <a:ext cx="62944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56" name="Line 342"/>
            <p:cNvSpPr>
              <a:spLocks noChangeShapeType="1"/>
            </p:cNvSpPr>
            <p:nvPr/>
          </p:nvSpPr>
          <p:spPr bwMode="auto">
            <a:xfrm>
              <a:off x="8316913" y="2662238"/>
              <a:ext cx="0" cy="26717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7" name="Line 343"/>
            <p:cNvSpPr>
              <a:spLocks noChangeShapeType="1"/>
            </p:cNvSpPr>
            <p:nvPr/>
          </p:nvSpPr>
          <p:spPr bwMode="auto">
            <a:xfrm rot="-5400000">
              <a:off x="4633119" y="4175919"/>
              <a:ext cx="0" cy="24558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8" name="Line 344"/>
            <p:cNvSpPr>
              <a:spLocks noChangeShapeType="1"/>
            </p:cNvSpPr>
            <p:nvPr/>
          </p:nvSpPr>
          <p:spPr bwMode="auto">
            <a:xfrm>
              <a:off x="6168894" y="4559300"/>
              <a:ext cx="214801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9" name="Oval 345"/>
            <p:cNvSpPr>
              <a:spLocks noChangeArrowheads="1"/>
            </p:cNvSpPr>
            <p:nvPr/>
          </p:nvSpPr>
          <p:spPr bwMode="auto">
            <a:xfrm>
              <a:off x="6399345" y="4489451"/>
              <a:ext cx="128984" cy="119063"/>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60" name="Rectangle 346"/>
            <p:cNvSpPr>
              <a:spLocks noChangeArrowheads="1"/>
            </p:cNvSpPr>
            <p:nvPr/>
          </p:nvSpPr>
          <p:spPr bwMode="auto">
            <a:xfrm>
              <a:off x="7306225" y="3292475"/>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2</a:t>
              </a:r>
            </a:p>
          </p:txBody>
        </p:sp>
        <p:sp>
          <p:nvSpPr>
            <p:cNvPr id="561" name="Rectangle 347"/>
            <p:cNvSpPr>
              <a:spLocks noChangeArrowheads="1"/>
            </p:cNvSpPr>
            <p:nvPr/>
          </p:nvSpPr>
          <p:spPr bwMode="auto">
            <a:xfrm>
              <a:off x="2521291" y="1916832"/>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1</a:t>
              </a:r>
            </a:p>
          </p:txBody>
        </p:sp>
        <p:sp>
          <p:nvSpPr>
            <p:cNvPr id="562" name="Line 348"/>
            <p:cNvSpPr>
              <a:spLocks noChangeShapeType="1"/>
            </p:cNvSpPr>
            <p:nvPr/>
          </p:nvSpPr>
          <p:spPr bwMode="auto">
            <a:xfrm rot="-5400000">
              <a:off x="5478397" y="-23217"/>
              <a:ext cx="0" cy="42977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3" name="Rectangle 349"/>
            <p:cNvSpPr>
              <a:spLocks noChangeArrowheads="1"/>
            </p:cNvSpPr>
            <p:nvPr/>
          </p:nvSpPr>
          <p:spPr bwMode="auto">
            <a:xfrm>
              <a:off x="1066271" y="5964238"/>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a:latin typeface="+mn-lt"/>
                  <a:ea typeface="黑体" pitchFamily="2" charset="-122"/>
                </a:rPr>
                <a:t>互联网</a:t>
              </a:r>
            </a:p>
          </p:txBody>
        </p:sp>
        <p:sp>
          <p:nvSpPr>
            <p:cNvPr id="564" name="Line 350"/>
            <p:cNvSpPr>
              <a:spLocks noChangeShapeType="1"/>
            </p:cNvSpPr>
            <p:nvPr/>
          </p:nvSpPr>
          <p:spPr bwMode="auto">
            <a:xfrm flipV="1">
              <a:off x="1487620" y="5541964"/>
              <a:ext cx="459184" cy="422275"/>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5" name="Line 351"/>
            <p:cNvSpPr>
              <a:spLocks noChangeShapeType="1"/>
            </p:cNvSpPr>
            <p:nvPr/>
          </p:nvSpPr>
          <p:spPr bwMode="auto">
            <a:xfrm>
              <a:off x="3659717" y="1347789"/>
              <a:ext cx="0" cy="7778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6" name="Oval 352"/>
            <p:cNvSpPr>
              <a:spLocks noChangeArrowheads="1"/>
            </p:cNvSpPr>
            <p:nvPr/>
          </p:nvSpPr>
          <p:spPr bwMode="auto">
            <a:xfrm>
              <a:off x="3599525" y="1730376"/>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567" name="Group 353"/>
            <p:cNvGrpSpPr>
              <a:grpSpLocks/>
            </p:cNvGrpSpPr>
            <p:nvPr/>
          </p:nvGrpSpPr>
          <p:grpSpPr bwMode="auto">
            <a:xfrm>
              <a:off x="3363913" y="898525"/>
              <a:ext cx="548614" cy="514350"/>
              <a:chOff x="1813" y="593"/>
              <a:chExt cx="343" cy="352"/>
            </a:xfrm>
          </p:grpSpPr>
          <p:grpSp>
            <p:nvGrpSpPr>
              <p:cNvPr id="626" name="Group 354"/>
              <p:cNvGrpSpPr>
                <a:grpSpLocks/>
              </p:cNvGrpSpPr>
              <p:nvPr/>
            </p:nvGrpSpPr>
            <p:grpSpPr bwMode="auto">
              <a:xfrm>
                <a:off x="1821" y="599"/>
                <a:ext cx="335" cy="346"/>
                <a:chOff x="1821" y="599"/>
                <a:chExt cx="335" cy="346"/>
              </a:xfrm>
            </p:grpSpPr>
            <p:sp>
              <p:nvSpPr>
                <p:cNvPr id="640" name="Freeform 355"/>
                <p:cNvSpPr>
                  <a:spLocks/>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1" name="Freeform 356"/>
                <p:cNvSpPr>
                  <a:spLocks/>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2" name="Freeform 357"/>
                <p:cNvSpPr>
                  <a:spLocks/>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3" name="Freeform 358"/>
                <p:cNvSpPr>
                  <a:spLocks/>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4" name="Rectangle 359"/>
                <p:cNvSpPr>
                  <a:spLocks noChangeArrowheads="1"/>
                </p:cNvSpPr>
                <p:nvPr/>
              </p:nvSpPr>
              <p:spPr bwMode="auto">
                <a:xfrm>
                  <a:off x="1877"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5" name="Rectangle 360"/>
                <p:cNvSpPr>
                  <a:spLocks noChangeArrowheads="1"/>
                </p:cNvSpPr>
                <p:nvPr/>
              </p:nvSpPr>
              <p:spPr bwMode="auto">
                <a:xfrm>
                  <a:off x="1832"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6" name="Rectangle 361"/>
                <p:cNvSpPr>
                  <a:spLocks noChangeArrowheads="1"/>
                </p:cNvSpPr>
                <p:nvPr/>
              </p:nvSpPr>
              <p:spPr bwMode="auto">
                <a:xfrm>
                  <a:off x="1898"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7" name="Line 362"/>
                <p:cNvSpPr>
                  <a:spLocks noChangeShapeType="1"/>
                </p:cNvSpPr>
                <p:nvPr/>
              </p:nvSpPr>
              <p:spPr bwMode="auto">
                <a:xfrm flipH="1">
                  <a:off x="2047"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48" name="Group 363"/>
                <p:cNvGrpSpPr>
                  <a:grpSpLocks/>
                </p:cNvGrpSpPr>
                <p:nvPr/>
              </p:nvGrpSpPr>
              <p:grpSpPr bwMode="auto">
                <a:xfrm>
                  <a:off x="1821" y="895"/>
                  <a:ext cx="335" cy="50"/>
                  <a:chOff x="1821" y="895"/>
                  <a:chExt cx="335" cy="50"/>
                </a:xfrm>
              </p:grpSpPr>
              <p:sp>
                <p:nvSpPr>
                  <p:cNvPr id="649" name="Freeform 364"/>
                  <p:cNvSpPr>
                    <a:spLocks/>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50" name="Freeform 365"/>
                  <p:cNvSpPr>
                    <a:spLocks/>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51" name="Rectangle 366"/>
                  <p:cNvSpPr>
                    <a:spLocks noChangeArrowheads="1"/>
                  </p:cNvSpPr>
                  <p:nvPr/>
                </p:nvSpPr>
                <p:spPr bwMode="auto">
                  <a:xfrm>
                    <a:off x="1823" y="931"/>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627" name="Group 367"/>
              <p:cNvGrpSpPr>
                <a:grpSpLocks/>
              </p:cNvGrpSpPr>
              <p:nvPr/>
            </p:nvGrpSpPr>
            <p:grpSpPr bwMode="auto">
              <a:xfrm>
                <a:off x="1813" y="593"/>
                <a:ext cx="335" cy="346"/>
                <a:chOff x="1813" y="593"/>
                <a:chExt cx="335" cy="346"/>
              </a:xfrm>
            </p:grpSpPr>
            <p:sp>
              <p:nvSpPr>
                <p:cNvPr id="628" name="Freeform 368"/>
                <p:cNvSpPr>
                  <a:spLocks/>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9" name="Freeform 369"/>
                <p:cNvSpPr>
                  <a:spLocks/>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0" name="Freeform 370"/>
                <p:cNvSpPr>
                  <a:spLocks/>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1" name="Freeform 371"/>
                <p:cNvSpPr>
                  <a:spLocks/>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2" name="Rectangle 372"/>
                <p:cNvSpPr>
                  <a:spLocks noChangeArrowheads="1"/>
                </p:cNvSpPr>
                <p:nvPr/>
              </p:nvSpPr>
              <p:spPr bwMode="auto">
                <a:xfrm>
                  <a:off x="1869"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3" name="Rectangle 373"/>
                <p:cNvSpPr>
                  <a:spLocks noChangeArrowheads="1"/>
                </p:cNvSpPr>
                <p:nvPr/>
              </p:nvSpPr>
              <p:spPr bwMode="auto">
                <a:xfrm>
                  <a:off x="1823"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4" name="Rectangle 374"/>
                <p:cNvSpPr>
                  <a:spLocks noChangeArrowheads="1"/>
                </p:cNvSpPr>
                <p:nvPr/>
              </p:nvSpPr>
              <p:spPr bwMode="auto">
                <a:xfrm>
                  <a:off x="1890" y="637"/>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5" name="Line 375"/>
                <p:cNvSpPr>
                  <a:spLocks noChangeShapeType="1"/>
                </p:cNvSpPr>
                <p:nvPr/>
              </p:nvSpPr>
              <p:spPr bwMode="auto">
                <a:xfrm flipH="1">
                  <a:off x="2038" y="834"/>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36" name="Group 376"/>
                <p:cNvGrpSpPr>
                  <a:grpSpLocks/>
                </p:cNvGrpSpPr>
                <p:nvPr/>
              </p:nvGrpSpPr>
              <p:grpSpPr bwMode="auto">
                <a:xfrm>
                  <a:off x="1813" y="888"/>
                  <a:ext cx="335" cy="51"/>
                  <a:chOff x="1813" y="888"/>
                  <a:chExt cx="335" cy="51"/>
                </a:xfrm>
              </p:grpSpPr>
              <p:sp>
                <p:nvSpPr>
                  <p:cNvPr id="637" name="Freeform 377"/>
                  <p:cNvSpPr>
                    <a:spLocks/>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8" name="Freeform 378"/>
                  <p:cNvSpPr>
                    <a:spLocks/>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9" name="Rectangle 379"/>
                  <p:cNvSpPr>
                    <a:spLocks noChangeArrowheads="1"/>
                  </p:cNvSpPr>
                  <p:nvPr/>
                </p:nvSpPr>
                <p:spPr bwMode="auto">
                  <a:xfrm>
                    <a:off x="1815"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568" name="Line 380"/>
            <p:cNvSpPr>
              <a:spLocks noChangeShapeType="1"/>
            </p:cNvSpPr>
            <p:nvPr/>
          </p:nvSpPr>
          <p:spPr bwMode="auto">
            <a:xfrm>
              <a:off x="7006431" y="1347789"/>
              <a:ext cx="0" cy="7778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9" name="Line 381"/>
            <p:cNvSpPr>
              <a:spLocks noChangeShapeType="1"/>
            </p:cNvSpPr>
            <p:nvPr/>
          </p:nvSpPr>
          <p:spPr bwMode="auto">
            <a:xfrm>
              <a:off x="5333075" y="1333501"/>
              <a:ext cx="0" cy="7794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70" name="Oval 382"/>
            <p:cNvSpPr>
              <a:spLocks noChangeArrowheads="1"/>
            </p:cNvSpPr>
            <p:nvPr/>
          </p:nvSpPr>
          <p:spPr bwMode="auto">
            <a:xfrm>
              <a:off x="5284921" y="1744664"/>
              <a:ext cx="9974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571" name="Group 383"/>
            <p:cNvGrpSpPr>
              <a:grpSpLocks/>
            </p:cNvGrpSpPr>
            <p:nvPr/>
          </p:nvGrpSpPr>
          <p:grpSpPr bwMode="auto">
            <a:xfrm>
              <a:off x="5051029" y="898525"/>
              <a:ext cx="548613" cy="514350"/>
              <a:chOff x="2868" y="593"/>
              <a:chExt cx="343" cy="352"/>
            </a:xfrm>
          </p:grpSpPr>
          <p:grpSp>
            <p:nvGrpSpPr>
              <p:cNvPr id="600" name="Group 384"/>
              <p:cNvGrpSpPr>
                <a:grpSpLocks/>
              </p:cNvGrpSpPr>
              <p:nvPr/>
            </p:nvGrpSpPr>
            <p:grpSpPr bwMode="auto">
              <a:xfrm>
                <a:off x="2877" y="599"/>
                <a:ext cx="334" cy="346"/>
                <a:chOff x="2877" y="599"/>
                <a:chExt cx="334" cy="346"/>
              </a:xfrm>
            </p:grpSpPr>
            <p:sp>
              <p:nvSpPr>
                <p:cNvPr id="614" name="Freeform 385"/>
                <p:cNvSpPr>
                  <a:spLocks/>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5" name="Freeform 386"/>
                <p:cNvSpPr>
                  <a:spLocks/>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6" name="Freeform 387"/>
                <p:cNvSpPr>
                  <a:spLocks/>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7" name="Freeform 388"/>
                <p:cNvSpPr>
                  <a:spLocks/>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8" name="Rectangle 389"/>
                <p:cNvSpPr>
                  <a:spLocks noChangeArrowheads="1"/>
                </p:cNvSpPr>
                <p:nvPr/>
              </p:nvSpPr>
              <p:spPr bwMode="auto">
                <a:xfrm>
                  <a:off x="2932"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19" name="Rectangle 390"/>
                <p:cNvSpPr>
                  <a:spLocks noChangeArrowheads="1"/>
                </p:cNvSpPr>
                <p:nvPr/>
              </p:nvSpPr>
              <p:spPr bwMode="auto">
                <a:xfrm>
                  <a:off x="2887"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20" name="Rectangle 391"/>
                <p:cNvSpPr>
                  <a:spLocks noChangeArrowheads="1"/>
                </p:cNvSpPr>
                <p:nvPr/>
              </p:nvSpPr>
              <p:spPr bwMode="auto">
                <a:xfrm>
                  <a:off x="2953"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21" name="Line 392"/>
                <p:cNvSpPr>
                  <a:spLocks noChangeShapeType="1"/>
                </p:cNvSpPr>
                <p:nvPr/>
              </p:nvSpPr>
              <p:spPr bwMode="auto">
                <a:xfrm flipH="1">
                  <a:off x="3102"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22" name="Group 393"/>
                <p:cNvGrpSpPr>
                  <a:grpSpLocks/>
                </p:cNvGrpSpPr>
                <p:nvPr/>
              </p:nvGrpSpPr>
              <p:grpSpPr bwMode="auto">
                <a:xfrm>
                  <a:off x="2877" y="895"/>
                  <a:ext cx="334" cy="50"/>
                  <a:chOff x="2877" y="895"/>
                  <a:chExt cx="334" cy="50"/>
                </a:xfrm>
              </p:grpSpPr>
              <p:sp>
                <p:nvSpPr>
                  <p:cNvPr id="623" name="Freeform 394"/>
                  <p:cNvSpPr>
                    <a:spLocks/>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4" name="Freeform 395"/>
                  <p:cNvSpPr>
                    <a:spLocks/>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5" name="Rectangle 396"/>
                  <p:cNvSpPr>
                    <a:spLocks noChangeArrowheads="1"/>
                  </p:cNvSpPr>
                  <p:nvPr/>
                </p:nvSpPr>
                <p:spPr bwMode="auto">
                  <a:xfrm>
                    <a:off x="2879"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601" name="Group 397"/>
              <p:cNvGrpSpPr>
                <a:grpSpLocks/>
              </p:cNvGrpSpPr>
              <p:nvPr/>
            </p:nvGrpSpPr>
            <p:grpSpPr bwMode="auto">
              <a:xfrm>
                <a:off x="2868" y="593"/>
                <a:ext cx="335" cy="346"/>
                <a:chOff x="2868" y="593"/>
                <a:chExt cx="335" cy="346"/>
              </a:xfrm>
            </p:grpSpPr>
            <p:sp>
              <p:nvSpPr>
                <p:cNvPr id="602" name="Freeform 398"/>
                <p:cNvSpPr>
                  <a:spLocks/>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3" name="Freeform 399"/>
                <p:cNvSpPr>
                  <a:spLocks/>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4" name="Freeform 400"/>
                <p:cNvSpPr>
                  <a:spLocks/>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5" name="Freeform 401"/>
                <p:cNvSpPr>
                  <a:spLocks/>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6" name="Rectangle 402"/>
                <p:cNvSpPr>
                  <a:spLocks noChangeArrowheads="1"/>
                </p:cNvSpPr>
                <p:nvPr/>
              </p:nvSpPr>
              <p:spPr bwMode="auto">
                <a:xfrm>
                  <a:off x="2924"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7" name="Rectangle 403"/>
                <p:cNvSpPr>
                  <a:spLocks noChangeArrowheads="1"/>
                </p:cNvSpPr>
                <p:nvPr/>
              </p:nvSpPr>
              <p:spPr bwMode="auto">
                <a:xfrm>
                  <a:off x="2879"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8" name="Rectangle 404"/>
                <p:cNvSpPr>
                  <a:spLocks noChangeArrowheads="1"/>
                </p:cNvSpPr>
                <p:nvPr/>
              </p:nvSpPr>
              <p:spPr bwMode="auto">
                <a:xfrm>
                  <a:off x="2945"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9" name="Line 405"/>
                <p:cNvSpPr>
                  <a:spLocks noChangeShapeType="1"/>
                </p:cNvSpPr>
                <p:nvPr/>
              </p:nvSpPr>
              <p:spPr bwMode="auto">
                <a:xfrm flipH="1">
                  <a:off x="3094" y="834"/>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10" name="Group 406"/>
                <p:cNvGrpSpPr>
                  <a:grpSpLocks/>
                </p:cNvGrpSpPr>
                <p:nvPr/>
              </p:nvGrpSpPr>
              <p:grpSpPr bwMode="auto">
                <a:xfrm>
                  <a:off x="2868" y="888"/>
                  <a:ext cx="335" cy="51"/>
                  <a:chOff x="2868" y="888"/>
                  <a:chExt cx="335" cy="51"/>
                </a:xfrm>
              </p:grpSpPr>
              <p:sp>
                <p:nvSpPr>
                  <p:cNvPr id="611" name="Freeform 407"/>
                  <p:cNvSpPr>
                    <a:spLocks/>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2" name="Freeform 408"/>
                  <p:cNvSpPr>
                    <a:spLocks/>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3" name="Rectangle 409"/>
                  <p:cNvSpPr>
                    <a:spLocks noChangeArrowheads="1"/>
                  </p:cNvSpPr>
                  <p:nvPr/>
                </p:nvSpPr>
                <p:spPr bwMode="auto">
                  <a:xfrm>
                    <a:off x="2870"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572" name="Oval 410"/>
            <p:cNvSpPr>
              <a:spLocks noChangeArrowheads="1"/>
            </p:cNvSpPr>
            <p:nvPr/>
          </p:nvSpPr>
          <p:spPr bwMode="auto">
            <a:xfrm>
              <a:off x="6958278" y="1744664"/>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573" name="Group 411"/>
            <p:cNvGrpSpPr>
              <a:grpSpLocks/>
            </p:cNvGrpSpPr>
            <p:nvPr/>
          </p:nvGrpSpPr>
          <p:grpSpPr bwMode="auto">
            <a:xfrm>
              <a:off x="6724386" y="898525"/>
              <a:ext cx="548614" cy="514350"/>
              <a:chOff x="3915" y="593"/>
              <a:chExt cx="343" cy="352"/>
            </a:xfrm>
          </p:grpSpPr>
          <p:grpSp>
            <p:nvGrpSpPr>
              <p:cNvPr id="574" name="Group 412"/>
              <p:cNvGrpSpPr>
                <a:grpSpLocks/>
              </p:cNvGrpSpPr>
              <p:nvPr/>
            </p:nvGrpSpPr>
            <p:grpSpPr bwMode="auto">
              <a:xfrm>
                <a:off x="3924" y="599"/>
                <a:ext cx="334" cy="346"/>
                <a:chOff x="3924" y="599"/>
                <a:chExt cx="334" cy="346"/>
              </a:xfrm>
            </p:grpSpPr>
            <p:sp>
              <p:nvSpPr>
                <p:cNvPr id="588" name="Freeform 413"/>
                <p:cNvSpPr>
                  <a:spLocks/>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9" name="Freeform 414"/>
                <p:cNvSpPr>
                  <a:spLocks/>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0" name="Freeform 415"/>
                <p:cNvSpPr>
                  <a:spLocks/>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1" name="Freeform 416"/>
                <p:cNvSpPr>
                  <a:spLocks/>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2" name="Rectangle 417"/>
                <p:cNvSpPr>
                  <a:spLocks noChangeArrowheads="1"/>
                </p:cNvSpPr>
                <p:nvPr/>
              </p:nvSpPr>
              <p:spPr bwMode="auto">
                <a:xfrm>
                  <a:off x="3979"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3" name="Rectangle 418"/>
                <p:cNvSpPr>
                  <a:spLocks noChangeArrowheads="1"/>
                </p:cNvSpPr>
                <p:nvPr/>
              </p:nvSpPr>
              <p:spPr bwMode="auto">
                <a:xfrm>
                  <a:off x="3934"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4" name="Rectangle 419"/>
                <p:cNvSpPr>
                  <a:spLocks noChangeArrowheads="1"/>
                </p:cNvSpPr>
                <p:nvPr/>
              </p:nvSpPr>
              <p:spPr bwMode="auto">
                <a:xfrm>
                  <a:off x="4000"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5" name="Line 420"/>
                <p:cNvSpPr>
                  <a:spLocks noChangeShapeType="1"/>
                </p:cNvSpPr>
                <p:nvPr/>
              </p:nvSpPr>
              <p:spPr bwMode="auto">
                <a:xfrm flipH="1">
                  <a:off x="4149"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596" name="Group 421"/>
                <p:cNvGrpSpPr>
                  <a:grpSpLocks/>
                </p:cNvGrpSpPr>
                <p:nvPr/>
              </p:nvGrpSpPr>
              <p:grpSpPr bwMode="auto">
                <a:xfrm>
                  <a:off x="3924" y="895"/>
                  <a:ext cx="334" cy="50"/>
                  <a:chOff x="3924" y="895"/>
                  <a:chExt cx="334" cy="50"/>
                </a:xfrm>
              </p:grpSpPr>
              <p:sp>
                <p:nvSpPr>
                  <p:cNvPr id="597" name="Freeform 422"/>
                  <p:cNvSpPr>
                    <a:spLocks/>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8" name="Freeform 423"/>
                  <p:cNvSpPr>
                    <a:spLocks/>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9" name="Rectangle 424"/>
                  <p:cNvSpPr>
                    <a:spLocks noChangeArrowheads="1"/>
                  </p:cNvSpPr>
                  <p:nvPr/>
                </p:nvSpPr>
                <p:spPr bwMode="auto">
                  <a:xfrm>
                    <a:off x="3926"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575" name="Group 425"/>
              <p:cNvGrpSpPr>
                <a:grpSpLocks/>
              </p:cNvGrpSpPr>
              <p:nvPr/>
            </p:nvGrpSpPr>
            <p:grpSpPr bwMode="auto">
              <a:xfrm>
                <a:off x="3915" y="593"/>
                <a:ext cx="335" cy="346"/>
                <a:chOff x="3915" y="593"/>
                <a:chExt cx="335" cy="346"/>
              </a:xfrm>
            </p:grpSpPr>
            <p:sp>
              <p:nvSpPr>
                <p:cNvPr id="576" name="Freeform 426"/>
                <p:cNvSpPr>
                  <a:spLocks/>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7" name="Freeform 427"/>
                <p:cNvSpPr>
                  <a:spLocks/>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8" name="Freeform 428"/>
                <p:cNvSpPr>
                  <a:spLocks/>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9" name="Freeform 429"/>
                <p:cNvSpPr>
                  <a:spLocks/>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0" name="Rectangle 430"/>
                <p:cNvSpPr>
                  <a:spLocks noChangeArrowheads="1"/>
                </p:cNvSpPr>
                <p:nvPr/>
              </p:nvSpPr>
              <p:spPr bwMode="auto">
                <a:xfrm>
                  <a:off x="3971"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1" name="Rectangle 431"/>
                <p:cNvSpPr>
                  <a:spLocks noChangeArrowheads="1"/>
                </p:cNvSpPr>
                <p:nvPr/>
              </p:nvSpPr>
              <p:spPr bwMode="auto">
                <a:xfrm>
                  <a:off x="3926"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2" name="Rectangle 432"/>
                <p:cNvSpPr>
                  <a:spLocks noChangeArrowheads="1"/>
                </p:cNvSpPr>
                <p:nvPr/>
              </p:nvSpPr>
              <p:spPr bwMode="auto">
                <a:xfrm>
                  <a:off x="3992"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3" name="Line 433"/>
                <p:cNvSpPr>
                  <a:spLocks noChangeShapeType="1"/>
                </p:cNvSpPr>
                <p:nvPr/>
              </p:nvSpPr>
              <p:spPr bwMode="auto">
                <a:xfrm flipH="1">
                  <a:off x="4141" y="834"/>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584" name="Group 434"/>
                <p:cNvGrpSpPr>
                  <a:grpSpLocks/>
                </p:cNvGrpSpPr>
                <p:nvPr/>
              </p:nvGrpSpPr>
              <p:grpSpPr bwMode="auto">
                <a:xfrm>
                  <a:off x="3915" y="888"/>
                  <a:ext cx="335" cy="51"/>
                  <a:chOff x="3915" y="888"/>
                  <a:chExt cx="335" cy="51"/>
                </a:xfrm>
              </p:grpSpPr>
              <p:sp>
                <p:nvSpPr>
                  <p:cNvPr id="585" name="Freeform 435"/>
                  <p:cNvSpPr>
                    <a:spLocks/>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6" name="Freeform 436"/>
                  <p:cNvSpPr>
                    <a:spLocks/>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7" name="Rectangle 437"/>
                  <p:cNvSpPr>
                    <a:spLocks noChangeArrowheads="1"/>
                  </p:cNvSpPr>
                  <p:nvPr/>
                </p:nvSpPr>
                <p:spPr bwMode="auto">
                  <a:xfrm>
                    <a:off x="3917"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sp>
        <p:nvSpPr>
          <p:cNvPr id="1263030" name="Text Box 438"/>
          <p:cNvSpPr txBox="1">
            <a:spLocks noChangeArrowheads="1"/>
          </p:cNvSpPr>
          <p:nvPr/>
        </p:nvSpPr>
        <p:spPr bwMode="auto">
          <a:xfrm>
            <a:off x="1137593" y="188640"/>
            <a:ext cx="7991871" cy="1473673"/>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pPr>
            <a:r>
              <a:rPr lang="zh-CN" altLang="en-US" sz="2800" b="1" dirty="0" smtClean="0">
                <a:solidFill>
                  <a:srgbClr val="000099"/>
                </a:solidFill>
                <a:latin typeface="+mn-lt"/>
                <a:ea typeface="黑体" pitchFamily="2" charset="-122"/>
              </a:rPr>
              <a:t>路由器</a:t>
            </a:r>
            <a:r>
              <a:rPr lang="zh-CN" altLang="en-US" sz="2800" b="1" dirty="0">
                <a:solidFill>
                  <a:srgbClr val="000099"/>
                </a:solidFill>
                <a:latin typeface="+mn-lt"/>
                <a:ea typeface="黑体" pitchFamily="2" charset="-122"/>
              </a:rPr>
              <a:t>总是具有两个或两个以上的 </a:t>
            </a:r>
            <a:r>
              <a:rPr lang="en-US" altLang="zh-CN" sz="2800" b="1" dirty="0">
                <a:solidFill>
                  <a:srgbClr val="000099"/>
                </a:solidFill>
                <a:latin typeface="+mn-lt"/>
                <a:ea typeface="黑体" pitchFamily="2" charset="-122"/>
              </a:rPr>
              <a:t>IP </a:t>
            </a:r>
            <a:r>
              <a:rPr lang="zh-CN" altLang="en-US" sz="2800" b="1" dirty="0">
                <a:solidFill>
                  <a:srgbClr val="000099"/>
                </a:solidFill>
                <a:latin typeface="+mn-lt"/>
                <a:ea typeface="黑体" pitchFamily="2" charset="-122"/>
              </a:rPr>
              <a:t>地址。</a:t>
            </a:r>
          </a:p>
          <a:p>
            <a:pPr algn="ctr">
              <a:lnSpc>
                <a:spcPct val="110000"/>
              </a:lnSpc>
            </a:pPr>
            <a:r>
              <a:rPr lang="zh-CN" altLang="en-US" sz="2800" b="1" dirty="0">
                <a:solidFill>
                  <a:srgbClr val="000099"/>
                </a:solidFill>
                <a:latin typeface="+mn-lt"/>
                <a:ea typeface="黑体" pitchFamily="2" charset="-122"/>
              </a:rPr>
              <a:t>路由器的每一个接口都有一个</a:t>
            </a:r>
          </a:p>
          <a:p>
            <a:pPr algn="ctr">
              <a:lnSpc>
                <a:spcPct val="110000"/>
              </a:lnSpc>
            </a:pPr>
            <a:r>
              <a:rPr lang="zh-CN" altLang="en-US" sz="2800" b="1" dirty="0">
                <a:solidFill>
                  <a:srgbClr val="000099"/>
                </a:solidFill>
                <a:latin typeface="+mn-lt"/>
                <a:ea typeface="黑体" pitchFamily="2" charset="-122"/>
              </a:rPr>
              <a:t>不同网络号的 </a:t>
            </a:r>
            <a:r>
              <a:rPr lang="en-US" altLang="zh-CN" sz="2800" b="1" dirty="0">
                <a:solidFill>
                  <a:srgbClr val="000099"/>
                </a:solidFill>
                <a:latin typeface="+mn-lt"/>
                <a:ea typeface="黑体" pitchFamily="2" charset="-122"/>
              </a:rPr>
              <a:t>IP </a:t>
            </a:r>
            <a:r>
              <a:rPr lang="zh-CN" altLang="en-US" sz="2800" b="1" dirty="0">
                <a:solidFill>
                  <a:srgbClr val="000099"/>
                </a:solidFill>
                <a:latin typeface="+mn-lt"/>
                <a:ea typeface="黑体" pitchFamily="2" charset="-122"/>
              </a:rPr>
              <a:t>地址</a:t>
            </a:r>
            <a:r>
              <a:rPr lang="zh-CN" altLang="en-US" sz="2800" dirty="0">
                <a:solidFill>
                  <a:srgbClr val="333399"/>
                </a:solidFill>
              </a:rPr>
              <a:t>。</a:t>
            </a:r>
            <a:endParaRPr kumimoji="0" lang="en-US" altLang="zh-CN" sz="2800" b="1" dirty="0">
              <a:solidFill>
                <a:srgbClr val="000099"/>
              </a:solidFill>
              <a:latin typeface="+mn-lt"/>
              <a:ea typeface="黑体" pitchFamily="2" charset="-122"/>
            </a:endParaRPr>
          </a:p>
        </p:txBody>
      </p:sp>
      <p:grpSp>
        <p:nvGrpSpPr>
          <p:cNvPr id="447" name="Group 439"/>
          <p:cNvGrpSpPr>
            <a:grpSpLocks/>
          </p:cNvGrpSpPr>
          <p:nvPr/>
        </p:nvGrpSpPr>
        <p:grpSpPr bwMode="auto">
          <a:xfrm>
            <a:off x="4970364" y="4345979"/>
            <a:ext cx="2503488" cy="811213"/>
            <a:chOff x="2831" y="2666"/>
            <a:chExt cx="1577" cy="511"/>
          </a:xfrm>
        </p:grpSpPr>
        <p:sp>
          <p:nvSpPr>
            <p:cNvPr id="883" name="Line 440"/>
            <p:cNvSpPr>
              <a:spLocks noChangeShapeType="1"/>
            </p:cNvSpPr>
            <p:nvPr/>
          </p:nvSpPr>
          <p:spPr bwMode="auto">
            <a:xfrm>
              <a:off x="3309" y="2666"/>
              <a:ext cx="726"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4" name="Line 441"/>
            <p:cNvSpPr>
              <a:spLocks noChangeShapeType="1"/>
            </p:cNvSpPr>
            <p:nvPr/>
          </p:nvSpPr>
          <p:spPr bwMode="auto">
            <a:xfrm>
              <a:off x="3682" y="2859"/>
              <a:ext cx="726"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5" name="Line 442"/>
            <p:cNvSpPr>
              <a:spLocks noChangeShapeType="1"/>
            </p:cNvSpPr>
            <p:nvPr/>
          </p:nvSpPr>
          <p:spPr bwMode="auto">
            <a:xfrm>
              <a:off x="2831" y="3177"/>
              <a:ext cx="726"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91279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4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nodeType="afterEffect">
                                  <p:stCondLst>
                                    <p:cond delay="500"/>
                                  </p:stCondLst>
                                  <p:childTnLst>
                                    <p:anim calcmode="discrete" valueType="str">
                                      <p:cBhvr>
                                        <p:cTn id="9" dur="1000" fill="hold"/>
                                        <p:tgtEl>
                                          <p:spTgt spid="44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互联网中的 </a:t>
            </a:r>
            <a:r>
              <a:rPr lang="en-US" altLang="zh-CN" dirty="0"/>
              <a:t>IP </a:t>
            </a:r>
            <a:r>
              <a:rPr lang="zh-CN" altLang="en-US" dirty="0"/>
              <a:t>地址 </a:t>
            </a:r>
          </a:p>
        </p:txBody>
      </p:sp>
      <p:grpSp>
        <p:nvGrpSpPr>
          <p:cNvPr id="448" name="组合 447"/>
          <p:cNvGrpSpPr/>
          <p:nvPr/>
        </p:nvGrpSpPr>
        <p:grpSpPr>
          <a:xfrm>
            <a:off x="587729" y="1198075"/>
            <a:ext cx="9117799" cy="5399576"/>
            <a:chOff x="268651" y="898525"/>
            <a:chExt cx="9549790" cy="5699126"/>
          </a:xfrm>
        </p:grpSpPr>
        <p:sp>
          <p:nvSpPr>
            <p:cNvPr id="449" name="AutoShape 2"/>
            <p:cNvSpPr>
              <a:spLocks noChangeArrowheads="1"/>
            </p:cNvSpPr>
            <p:nvPr/>
          </p:nvSpPr>
          <p:spPr bwMode="auto">
            <a:xfrm>
              <a:off x="1463543" y="1793876"/>
              <a:ext cx="7064904" cy="3902075"/>
            </a:xfrm>
            <a:prstGeom prst="roundRect">
              <a:avLst>
                <a:gd name="adj" fmla="val 24787"/>
              </a:avLst>
            </a:prstGeom>
            <a:solidFill>
              <a:srgbClr val="66CCFF"/>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450" name="Freeform 4"/>
            <p:cNvSpPr>
              <a:spLocks/>
            </p:cNvSpPr>
            <p:nvPr/>
          </p:nvSpPr>
          <p:spPr bwMode="auto">
            <a:xfrm>
              <a:off x="3310600" y="2538414"/>
              <a:ext cx="5188611" cy="317023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1" name="Line 5"/>
            <p:cNvSpPr>
              <a:spLocks noChangeShapeType="1"/>
            </p:cNvSpPr>
            <p:nvPr/>
          </p:nvSpPr>
          <p:spPr bwMode="auto">
            <a:xfrm>
              <a:off x="5284920" y="5426076"/>
              <a:ext cx="0" cy="8556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2" name="Line 6"/>
            <p:cNvSpPr>
              <a:spLocks noChangeShapeType="1"/>
            </p:cNvSpPr>
            <p:nvPr/>
          </p:nvSpPr>
          <p:spPr bwMode="auto">
            <a:xfrm>
              <a:off x="3943483" y="5403850"/>
              <a:ext cx="0" cy="8524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3" name="Freeform 7"/>
            <p:cNvSpPr>
              <a:spLocks/>
            </p:cNvSpPr>
            <p:nvPr/>
          </p:nvSpPr>
          <p:spPr bwMode="auto">
            <a:xfrm>
              <a:off x="5632319" y="5192714"/>
              <a:ext cx="2684594" cy="211137"/>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4" name="Freeform 8"/>
            <p:cNvSpPr>
              <a:spLocks/>
            </p:cNvSpPr>
            <p:nvPr/>
          </p:nvSpPr>
          <p:spPr bwMode="auto">
            <a:xfrm>
              <a:off x="3480859" y="4514850"/>
              <a:ext cx="1819540" cy="255588"/>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5" name="Line 9"/>
            <p:cNvSpPr>
              <a:spLocks noChangeShapeType="1"/>
            </p:cNvSpPr>
            <p:nvPr/>
          </p:nvSpPr>
          <p:spPr bwMode="auto">
            <a:xfrm>
              <a:off x="3021675" y="4629150"/>
              <a:ext cx="26106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6" name="Freeform 10"/>
            <p:cNvSpPr>
              <a:spLocks/>
            </p:cNvSpPr>
            <p:nvPr/>
          </p:nvSpPr>
          <p:spPr bwMode="auto">
            <a:xfrm>
              <a:off x="1479021" y="2455863"/>
              <a:ext cx="1006079" cy="2366962"/>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7" name="Freeform 11"/>
            <p:cNvSpPr>
              <a:spLocks/>
            </p:cNvSpPr>
            <p:nvPr/>
          </p:nvSpPr>
          <p:spPr bwMode="auto">
            <a:xfrm>
              <a:off x="2983839" y="3086101"/>
              <a:ext cx="1183217" cy="1090613"/>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8" name="Freeform 12"/>
            <p:cNvSpPr>
              <a:spLocks/>
            </p:cNvSpPr>
            <p:nvPr/>
          </p:nvSpPr>
          <p:spPr bwMode="auto">
            <a:xfrm>
              <a:off x="4720828" y="3081339"/>
              <a:ext cx="1052513" cy="1220787"/>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9" name="Rectangle 13"/>
            <p:cNvSpPr>
              <a:spLocks noChangeArrowheads="1"/>
            </p:cNvSpPr>
            <p:nvPr/>
          </p:nvSpPr>
          <p:spPr bwMode="auto">
            <a:xfrm>
              <a:off x="1638962" y="4570414"/>
              <a:ext cx="1117865"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0" name="Freeform 14"/>
            <p:cNvSpPr>
              <a:spLocks/>
            </p:cNvSpPr>
            <p:nvPr/>
          </p:nvSpPr>
          <p:spPr bwMode="auto">
            <a:xfrm>
              <a:off x="1024996" y="4033838"/>
              <a:ext cx="613966" cy="30162"/>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461" name="Rectangle 15"/>
            <p:cNvSpPr>
              <a:spLocks noChangeArrowheads="1"/>
            </p:cNvSpPr>
            <p:nvPr/>
          </p:nvSpPr>
          <p:spPr bwMode="auto">
            <a:xfrm>
              <a:off x="1024996" y="2930525"/>
              <a:ext cx="613966"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2" name="Freeform 16"/>
            <p:cNvSpPr>
              <a:spLocks/>
            </p:cNvSpPr>
            <p:nvPr/>
          </p:nvSpPr>
          <p:spPr bwMode="auto">
            <a:xfrm>
              <a:off x="2672556" y="2846389"/>
              <a:ext cx="1714633" cy="1639887"/>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headEnd/>
              <a:tailEnd/>
            </a:ln>
          </p:spPr>
          <p:txBody>
            <a:bodyPr/>
            <a:lstStyle/>
            <a:p>
              <a:endParaRPr lang="zh-CN" altLang="en-US" b="1">
                <a:latin typeface="+mn-lt"/>
                <a:ea typeface="黑体" pitchFamily="2" charset="-122"/>
              </a:endParaRPr>
            </a:p>
          </p:txBody>
        </p:sp>
        <p:sp>
          <p:nvSpPr>
            <p:cNvPr id="463" name="Freeform 17"/>
            <p:cNvSpPr>
              <a:spLocks/>
            </p:cNvSpPr>
            <p:nvPr/>
          </p:nvSpPr>
          <p:spPr bwMode="auto">
            <a:xfrm>
              <a:off x="2345796" y="1773239"/>
              <a:ext cx="5441421" cy="884237"/>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64" name="Freeform 18"/>
            <p:cNvSpPr>
              <a:spLocks/>
            </p:cNvSpPr>
            <p:nvPr/>
          </p:nvSpPr>
          <p:spPr bwMode="auto">
            <a:xfrm>
              <a:off x="4576366" y="2828925"/>
              <a:ext cx="1284684" cy="1589088"/>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465" name="Rectangle 19"/>
            <p:cNvSpPr>
              <a:spLocks noChangeArrowheads="1"/>
            </p:cNvSpPr>
            <p:nvPr/>
          </p:nvSpPr>
          <p:spPr bwMode="auto">
            <a:xfrm>
              <a:off x="8313474" y="4095750"/>
              <a:ext cx="679318"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6" name="Rectangle 20"/>
            <p:cNvSpPr>
              <a:spLocks noChangeArrowheads="1"/>
            </p:cNvSpPr>
            <p:nvPr/>
          </p:nvSpPr>
          <p:spPr bwMode="auto">
            <a:xfrm>
              <a:off x="8327232" y="3001964"/>
              <a:ext cx="677598" cy="26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7" name="Rectangle 21"/>
            <p:cNvSpPr>
              <a:spLocks noChangeArrowheads="1"/>
            </p:cNvSpPr>
            <p:nvPr/>
          </p:nvSpPr>
          <p:spPr bwMode="auto">
            <a:xfrm>
              <a:off x="7075223" y="4770439"/>
              <a:ext cx="1859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333399"/>
                  </a:solidFill>
                  <a:latin typeface="+mn-lt"/>
                  <a:ea typeface="黑体" pitchFamily="2" charset="-122"/>
                </a:rPr>
                <a:t>B</a:t>
              </a:r>
            </a:p>
          </p:txBody>
        </p:sp>
        <p:sp>
          <p:nvSpPr>
            <p:cNvPr id="468" name="Oval 22"/>
            <p:cNvSpPr>
              <a:spLocks noChangeArrowheads="1"/>
            </p:cNvSpPr>
            <p:nvPr/>
          </p:nvSpPr>
          <p:spPr bwMode="auto">
            <a:xfrm>
              <a:off x="3883290" y="5621338"/>
              <a:ext cx="127265" cy="119062"/>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469" name="Group 23"/>
            <p:cNvGrpSpPr>
              <a:grpSpLocks/>
            </p:cNvGrpSpPr>
            <p:nvPr/>
          </p:nvGrpSpPr>
          <p:grpSpPr bwMode="auto">
            <a:xfrm>
              <a:off x="627725" y="3616325"/>
              <a:ext cx="546894" cy="515938"/>
              <a:chOff x="101" y="2294"/>
              <a:chExt cx="343" cy="353"/>
            </a:xfrm>
          </p:grpSpPr>
          <p:grpSp>
            <p:nvGrpSpPr>
              <p:cNvPr id="857" name="Group 24"/>
              <p:cNvGrpSpPr>
                <a:grpSpLocks/>
              </p:cNvGrpSpPr>
              <p:nvPr/>
            </p:nvGrpSpPr>
            <p:grpSpPr bwMode="auto">
              <a:xfrm>
                <a:off x="109" y="2301"/>
                <a:ext cx="335" cy="346"/>
                <a:chOff x="109" y="2301"/>
                <a:chExt cx="335" cy="346"/>
              </a:xfrm>
            </p:grpSpPr>
            <p:sp>
              <p:nvSpPr>
                <p:cNvPr id="871" name="Freeform 25"/>
                <p:cNvSpPr>
                  <a:spLocks/>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2" name="Freeform 26"/>
                <p:cNvSpPr>
                  <a:spLocks/>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3" name="Freeform 27"/>
                <p:cNvSpPr>
                  <a:spLocks/>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4" name="Freeform 28"/>
                <p:cNvSpPr>
                  <a:spLocks/>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5" name="Rectangle 29"/>
                <p:cNvSpPr>
                  <a:spLocks noChangeArrowheads="1"/>
                </p:cNvSpPr>
                <p:nvPr/>
              </p:nvSpPr>
              <p:spPr bwMode="auto">
                <a:xfrm>
                  <a:off x="165" y="2324"/>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6" name="Rectangle 30"/>
                <p:cNvSpPr>
                  <a:spLocks noChangeArrowheads="1"/>
                </p:cNvSpPr>
                <p:nvPr/>
              </p:nvSpPr>
              <p:spPr bwMode="auto">
                <a:xfrm>
                  <a:off x="120" y="2512"/>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7" name="Rectangle 31"/>
                <p:cNvSpPr>
                  <a:spLocks noChangeArrowheads="1"/>
                </p:cNvSpPr>
                <p:nvPr/>
              </p:nvSpPr>
              <p:spPr bwMode="auto">
                <a:xfrm>
                  <a:off x="186" y="2345"/>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8" name="Line 32"/>
                <p:cNvSpPr>
                  <a:spLocks noChangeShapeType="1"/>
                </p:cNvSpPr>
                <p:nvPr/>
              </p:nvSpPr>
              <p:spPr bwMode="auto">
                <a:xfrm flipH="1">
                  <a:off x="335" y="2541"/>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79" name="Group 33"/>
                <p:cNvGrpSpPr>
                  <a:grpSpLocks/>
                </p:cNvGrpSpPr>
                <p:nvPr/>
              </p:nvGrpSpPr>
              <p:grpSpPr bwMode="auto">
                <a:xfrm>
                  <a:off x="109" y="2596"/>
                  <a:ext cx="335" cy="51"/>
                  <a:chOff x="109" y="2596"/>
                  <a:chExt cx="335" cy="51"/>
                </a:xfrm>
              </p:grpSpPr>
              <p:sp>
                <p:nvSpPr>
                  <p:cNvPr id="880" name="Freeform 34"/>
                  <p:cNvSpPr>
                    <a:spLocks/>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81" name="Freeform 35"/>
                  <p:cNvSpPr>
                    <a:spLocks/>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82" name="Rectangle 36"/>
                  <p:cNvSpPr>
                    <a:spLocks noChangeArrowheads="1"/>
                  </p:cNvSpPr>
                  <p:nvPr/>
                </p:nvSpPr>
                <p:spPr bwMode="auto">
                  <a:xfrm>
                    <a:off x="112" y="2632"/>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58" name="Group 37"/>
              <p:cNvGrpSpPr>
                <a:grpSpLocks/>
              </p:cNvGrpSpPr>
              <p:nvPr/>
            </p:nvGrpSpPr>
            <p:grpSpPr bwMode="auto">
              <a:xfrm>
                <a:off x="101" y="2294"/>
                <a:ext cx="335" cy="347"/>
                <a:chOff x="101" y="2294"/>
                <a:chExt cx="335" cy="347"/>
              </a:xfrm>
            </p:grpSpPr>
            <p:sp>
              <p:nvSpPr>
                <p:cNvPr id="859" name="Freeform 38"/>
                <p:cNvSpPr>
                  <a:spLocks/>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0" name="Freeform 39"/>
                <p:cNvSpPr>
                  <a:spLocks/>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1" name="Freeform 40"/>
                <p:cNvSpPr>
                  <a:spLocks/>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2" name="Freeform 41"/>
                <p:cNvSpPr>
                  <a:spLocks/>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3" name="Rectangle 42"/>
                <p:cNvSpPr>
                  <a:spLocks noChangeArrowheads="1"/>
                </p:cNvSpPr>
                <p:nvPr/>
              </p:nvSpPr>
              <p:spPr bwMode="auto">
                <a:xfrm>
                  <a:off x="157" y="2318"/>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4" name="Rectangle 43"/>
                <p:cNvSpPr>
                  <a:spLocks noChangeArrowheads="1"/>
                </p:cNvSpPr>
                <p:nvPr/>
              </p:nvSpPr>
              <p:spPr bwMode="auto">
                <a:xfrm>
                  <a:off x="112" y="2506"/>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5" name="Rectangle 44"/>
                <p:cNvSpPr>
                  <a:spLocks noChangeArrowheads="1"/>
                </p:cNvSpPr>
                <p:nvPr/>
              </p:nvSpPr>
              <p:spPr bwMode="auto">
                <a:xfrm>
                  <a:off x="178" y="2339"/>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6" name="Line 45"/>
                <p:cNvSpPr>
                  <a:spLocks noChangeShapeType="1"/>
                </p:cNvSpPr>
                <p:nvPr/>
              </p:nvSpPr>
              <p:spPr bwMode="auto">
                <a:xfrm flipH="1">
                  <a:off x="326" y="2535"/>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67" name="Group 46"/>
                <p:cNvGrpSpPr>
                  <a:grpSpLocks/>
                </p:cNvGrpSpPr>
                <p:nvPr/>
              </p:nvGrpSpPr>
              <p:grpSpPr bwMode="auto">
                <a:xfrm>
                  <a:off x="101" y="2590"/>
                  <a:ext cx="335" cy="51"/>
                  <a:chOff x="101" y="2590"/>
                  <a:chExt cx="335" cy="51"/>
                </a:xfrm>
              </p:grpSpPr>
              <p:sp>
                <p:nvSpPr>
                  <p:cNvPr id="868" name="Freeform 47"/>
                  <p:cNvSpPr>
                    <a:spLocks/>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9" name="Freeform 48"/>
                  <p:cNvSpPr>
                    <a:spLocks/>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0" name="Rectangle 49"/>
                  <p:cNvSpPr>
                    <a:spLocks noChangeArrowheads="1"/>
                  </p:cNvSpPr>
                  <p:nvPr/>
                </p:nvSpPr>
                <p:spPr bwMode="auto">
                  <a:xfrm>
                    <a:off x="103" y="2626"/>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0" name="Group 50"/>
            <p:cNvGrpSpPr>
              <a:grpSpLocks/>
            </p:cNvGrpSpPr>
            <p:nvPr/>
          </p:nvGrpSpPr>
          <p:grpSpPr bwMode="auto">
            <a:xfrm>
              <a:off x="3637361" y="6081714"/>
              <a:ext cx="545173" cy="515937"/>
              <a:chOff x="3891" y="3616"/>
              <a:chExt cx="342" cy="353"/>
            </a:xfrm>
          </p:grpSpPr>
          <p:grpSp>
            <p:nvGrpSpPr>
              <p:cNvPr id="831" name="Group 51"/>
              <p:cNvGrpSpPr>
                <a:grpSpLocks/>
              </p:cNvGrpSpPr>
              <p:nvPr/>
            </p:nvGrpSpPr>
            <p:grpSpPr bwMode="auto">
              <a:xfrm>
                <a:off x="3899" y="3622"/>
                <a:ext cx="334" cy="347"/>
                <a:chOff x="3899" y="3622"/>
                <a:chExt cx="334" cy="347"/>
              </a:xfrm>
            </p:grpSpPr>
            <p:sp>
              <p:nvSpPr>
                <p:cNvPr id="845" name="Freeform 52"/>
                <p:cNvSpPr>
                  <a:spLocks/>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6" name="Freeform 53"/>
                <p:cNvSpPr>
                  <a:spLocks/>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7" name="Freeform 54"/>
                <p:cNvSpPr>
                  <a:spLocks/>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8" name="Freeform 55"/>
                <p:cNvSpPr>
                  <a:spLocks/>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9" name="Rectangle 56"/>
                <p:cNvSpPr>
                  <a:spLocks noChangeArrowheads="1"/>
                </p:cNvSpPr>
                <p:nvPr/>
              </p:nvSpPr>
              <p:spPr bwMode="auto">
                <a:xfrm>
                  <a:off x="3955" y="3646"/>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0" name="Rectangle 57"/>
                <p:cNvSpPr>
                  <a:spLocks noChangeArrowheads="1"/>
                </p:cNvSpPr>
                <p:nvPr/>
              </p:nvSpPr>
              <p:spPr bwMode="auto">
                <a:xfrm>
                  <a:off x="3909" y="3833"/>
                  <a:ext cx="314" cy="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1" name="Rectangle 58"/>
                <p:cNvSpPr>
                  <a:spLocks noChangeArrowheads="1"/>
                </p:cNvSpPr>
                <p:nvPr/>
              </p:nvSpPr>
              <p:spPr bwMode="auto">
                <a:xfrm>
                  <a:off x="3975" y="3667"/>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2" name="Line 59"/>
                <p:cNvSpPr>
                  <a:spLocks noChangeShapeType="1"/>
                </p:cNvSpPr>
                <p:nvPr/>
              </p:nvSpPr>
              <p:spPr bwMode="auto">
                <a:xfrm flipH="1">
                  <a:off x="4124" y="3863"/>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53" name="Group 60"/>
                <p:cNvGrpSpPr>
                  <a:grpSpLocks/>
                </p:cNvGrpSpPr>
                <p:nvPr/>
              </p:nvGrpSpPr>
              <p:grpSpPr bwMode="auto">
                <a:xfrm>
                  <a:off x="3899" y="3918"/>
                  <a:ext cx="334" cy="51"/>
                  <a:chOff x="3899" y="3918"/>
                  <a:chExt cx="334" cy="51"/>
                </a:xfrm>
              </p:grpSpPr>
              <p:sp>
                <p:nvSpPr>
                  <p:cNvPr id="854" name="Freeform 61"/>
                  <p:cNvSpPr>
                    <a:spLocks/>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55" name="Freeform 62"/>
                  <p:cNvSpPr>
                    <a:spLocks/>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56" name="Rectangle 63"/>
                  <p:cNvSpPr>
                    <a:spLocks noChangeArrowheads="1"/>
                  </p:cNvSpPr>
                  <p:nvPr/>
                </p:nvSpPr>
                <p:spPr bwMode="auto">
                  <a:xfrm>
                    <a:off x="3901" y="3954"/>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32" name="Group 64"/>
              <p:cNvGrpSpPr>
                <a:grpSpLocks/>
              </p:cNvGrpSpPr>
              <p:nvPr/>
            </p:nvGrpSpPr>
            <p:grpSpPr bwMode="auto">
              <a:xfrm>
                <a:off x="3891" y="3616"/>
                <a:ext cx="334" cy="346"/>
                <a:chOff x="3891" y="3616"/>
                <a:chExt cx="334" cy="346"/>
              </a:xfrm>
            </p:grpSpPr>
            <p:sp>
              <p:nvSpPr>
                <p:cNvPr id="833" name="Freeform 65"/>
                <p:cNvSpPr>
                  <a:spLocks/>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4" name="Freeform 66"/>
                <p:cNvSpPr>
                  <a:spLocks/>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5" name="Freeform 67"/>
                <p:cNvSpPr>
                  <a:spLocks/>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6" name="Freeform 68"/>
                <p:cNvSpPr>
                  <a:spLocks/>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7" name="Rectangle 69"/>
                <p:cNvSpPr>
                  <a:spLocks noChangeArrowheads="1"/>
                </p:cNvSpPr>
                <p:nvPr/>
              </p:nvSpPr>
              <p:spPr bwMode="auto">
                <a:xfrm>
                  <a:off x="3946" y="363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38" name="Rectangle 70"/>
                <p:cNvSpPr>
                  <a:spLocks noChangeArrowheads="1"/>
                </p:cNvSpPr>
                <p:nvPr/>
              </p:nvSpPr>
              <p:spPr bwMode="auto">
                <a:xfrm>
                  <a:off x="3901" y="382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39" name="Rectangle 71"/>
                <p:cNvSpPr>
                  <a:spLocks noChangeArrowheads="1"/>
                </p:cNvSpPr>
                <p:nvPr/>
              </p:nvSpPr>
              <p:spPr bwMode="auto">
                <a:xfrm>
                  <a:off x="3967" y="366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40" name="Line 72"/>
                <p:cNvSpPr>
                  <a:spLocks noChangeShapeType="1"/>
                </p:cNvSpPr>
                <p:nvPr/>
              </p:nvSpPr>
              <p:spPr bwMode="auto">
                <a:xfrm flipH="1">
                  <a:off x="4116" y="3857"/>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41" name="Group 73"/>
                <p:cNvGrpSpPr>
                  <a:grpSpLocks/>
                </p:cNvGrpSpPr>
                <p:nvPr/>
              </p:nvGrpSpPr>
              <p:grpSpPr bwMode="auto">
                <a:xfrm>
                  <a:off x="3891" y="3912"/>
                  <a:ext cx="334" cy="50"/>
                  <a:chOff x="3891" y="3912"/>
                  <a:chExt cx="334" cy="50"/>
                </a:xfrm>
              </p:grpSpPr>
              <p:sp>
                <p:nvSpPr>
                  <p:cNvPr id="842" name="Freeform 74"/>
                  <p:cNvSpPr>
                    <a:spLocks/>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3" name="Freeform 75"/>
                  <p:cNvSpPr>
                    <a:spLocks/>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4" name="Rectangle 76"/>
                  <p:cNvSpPr>
                    <a:spLocks noChangeArrowheads="1"/>
                  </p:cNvSpPr>
                  <p:nvPr/>
                </p:nvSpPr>
                <p:spPr bwMode="auto">
                  <a:xfrm>
                    <a:off x="3893" y="394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1" name="Group 77"/>
            <p:cNvGrpSpPr>
              <a:grpSpLocks/>
            </p:cNvGrpSpPr>
            <p:nvPr/>
          </p:nvGrpSpPr>
          <p:grpSpPr bwMode="auto">
            <a:xfrm>
              <a:off x="5013194" y="6065839"/>
              <a:ext cx="546894" cy="515937"/>
              <a:chOff x="4752" y="3605"/>
              <a:chExt cx="343" cy="353"/>
            </a:xfrm>
          </p:grpSpPr>
          <p:grpSp>
            <p:nvGrpSpPr>
              <p:cNvPr id="805" name="Group 78"/>
              <p:cNvGrpSpPr>
                <a:grpSpLocks/>
              </p:cNvGrpSpPr>
              <p:nvPr/>
            </p:nvGrpSpPr>
            <p:grpSpPr bwMode="auto">
              <a:xfrm>
                <a:off x="4760" y="3612"/>
                <a:ext cx="335" cy="346"/>
                <a:chOff x="4760" y="3612"/>
                <a:chExt cx="335" cy="346"/>
              </a:xfrm>
            </p:grpSpPr>
            <p:sp>
              <p:nvSpPr>
                <p:cNvPr id="819" name="Freeform 79"/>
                <p:cNvSpPr>
                  <a:spLocks/>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0" name="Freeform 80"/>
                <p:cNvSpPr>
                  <a:spLocks/>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1" name="Freeform 81"/>
                <p:cNvSpPr>
                  <a:spLocks/>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2" name="Freeform 82"/>
                <p:cNvSpPr>
                  <a:spLocks/>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3" name="Rectangle 83"/>
                <p:cNvSpPr>
                  <a:spLocks noChangeArrowheads="1"/>
                </p:cNvSpPr>
                <p:nvPr/>
              </p:nvSpPr>
              <p:spPr bwMode="auto">
                <a:xfrm>
                  <a:off x="4816" y="3635"/>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4" name="Rectangle 84"/>
                <p:cNvSpPr>
                  <a:spLocks noChangeArrowheads="1"/>
                </p:cNvSpPr>
                <p:nvPr/>
              </p:nvSpPr>
              <p:spPr bwMode="auto">
                <a:xfrm>
                  <a:off x="4770" y="3823"/>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5" name="Rectangle 85"/>
                <p:cNvSpPr>
                  <a:spLocks noChangeArrowheads="1"/>
                </p:cNvSpPr>
                <p:nvPr/>
              </p:nvSpPr>
              <p:spPr bwMode="auto">
                <a:xfrm>
                  <a:off x="4836" y="3656"/>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6" name="Line 86"/>
                <p:cNvSpPr>
                  <a:spLocks noChangeShapeType="1"/>
                </p:cNvSpPr>
                <p:nvPr/>
              </p:nvSpPr>
              <p:spPr bwMode="auto">
                <a:xfrm flipH="1">
                  <a:off x="4985" y="3852"/>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27" name="Group 87"/>
                <p:cNvGrpSpPr>
                  <a:grpSpLocks/>
                </p:cNvGrpSpPr>
                <p:nvPr/>
              </p:nvGrpSpPr>
              <p:grpSpPr bwMode="auto">
                <a:xfrm>
                  <a:off x="4760" y="3907"/>
                  <a:ext cx="335" cy="51"/>
                  <a:chOff x="4760" y="3907"/>
                  <a:chExt cx="335" cy="51"/>
                </a:xfrm>
              </p:grpSpPr>
              <p:sp>
                <p:nvSpPr>
                  <p:cNvPr id="828" name="Freeform 88"/>
                  <p:cNvSpPr>
                    <a:spLocks/>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9" name="Freeform 89"/>
                  <p:cNvSpPr>
                    <a:spLocks/>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0" name="Rectangle 90"/>
                  <p:cNvSpPr>
                    <a:spLocks noChangeArrowheads="1"/>
                  </p:cNvSpPr>
                  <p:nvPr/>
                </p:nvSpPr>
                <p:spPr bwMode="auto">
                  <a:xfrm>
                    <a:off x="4762" y="3943"/>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06" name="Group 91"/>
              <p:cNvGrpSpPr>
                <a:grpSpLocks/>
              </p:cNvGrpSpPr>
              <p:nvPr/>
            </p:nvGrpSpPr>
            <p:grpSpPr bwMode="auto">
              <a:xfrm>
                <a:off x="4752" y="3605"/>
                <a:ext cx="334" cy="347"/>
                <a:chOff x="4752" y="3605"/>
                <a:chExt cx="334" cy="347"/>
              </a:xfrm>
            </p:grpSpPr>
            <p:sp>
              <p:nvSpPr>
                <p:cNvPr id="807" name="Freeform 92"/>
                <p:cNvSpPr>
                  <a:spLocks/>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8" name="Freeform 93"/>
                <p:cNvSpPr>
                  <a:spLocks/>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9" name="Freeform 94"/>
                <p:cNvSpPr>
                  <a:spLocks/>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0" name="Freeform 95"/>
                <p:cNvSpPr>
                  <a:spLocks/>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1" name="Rectangle 96"/>
                <p:cNvSpPr>
                  <a:spLocks noChangeArrowheads="1"/>
                </p:cNvSpPr>
                <p:nvPr/>
              </p:nvSpPr>
              <p:spPr bwMode="auto">
                <a:xfrm>
                  <a:off x="4808" y="362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2" name="Rectangle 97"/>
                <p:cNvSpPr>
                  <a:spLocks noChangeArrowheads="1"/>
                </p:cNvSpPr>
                <p:nvPr/>
              </p:nvSpPr>
              <p:spPr bwMode="auto">
                <a:xfrm>
                  <a:off x="4762" y="381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3" name="Rectangle 98"/>
                <p:cNvSpPr>
                  <a:spLocks noChangeArrowheads="1"/>
                </p:cNvSpPr>
                <p:nvPr/>
              </p:nvSpPr>
              <p:spPr bwMode="auto">
                <a:xfrm>
                  <a:off x="4828" y="365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4" name="Line 99"/>
                <p:cNvSpPr>
                  <a:spLocks noChangeShapeType="1"/>
                </p:cNvSpPr>
                <p:nvPr/>
              </p:nvSpPr>
              <p:spPr bwMode="auto">
                <a:xfrm flipH="1">
                  <a:off x="4977" y="3846"/>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15" name="Group 100"/>
                <p:cNvGrpSpPr>
                  <a:grpSpLocks/>
                </p:cNvGrpSpPr>
                <p:nvPr/>
              </p:nvGrpSpPr>
              <p:grpSpPr bwMode="auto">
                <a:xfrm>
                  <a:off x="4752" y="3901"/>
                  <a:ext cx="334" cy="51"/>
                  <a:chOff x="4752" y="3901"/>
                  <a:chExt cx="334" cy="51"/>
                </a:xfrm>
              </p:grpSpPr>
              <p:sp>
                <p:nvSpPr>
                  <p:cNvPr id="816" name="Freeform 101"/>
                  <p:cNvSpPr>
                    <a:spLocks/>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7" name="Freeform 102"/>
                  <p:cNvSpPr>
                    <a:spLocks/>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8" name="Rectangle 103"/>
                  <p:cNvSpPr>
                    <a:spLocks noChangeArrowheads="1"/>
                  </p:cNvSpPr>
                  <p:nvPr/>
                </p:nvSpPr>
                <p:spPr bwMode="auto">
                  <a:xfrm>
                    <a:off x="4754" y="393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2" name="Group 104"/>
            <p:cNvGrpSpPr>
              <a:grpSpLocks/>
            </p:cNvGrpSpPr>
            <p:nvPr/>
          </p:nvGrpSpPr>
          <p:grpSpPr bwMode="auto">
            <a:xfrm>
              <a:off x="627725" y="2509839"/>
              <a:ext cx="546894" cy="517525"/>
              <a:chOff x="101" y="1539"/>
              <a:chExt cx="343" cy="352"/>
            </a:xfrm>
          </p:grpSpPr>
          <p:grpSp>
            <p:nvGrpSpPr>
              <p:cNvPr id="779" name="Group 105"/>
              <p:cNvGrpSpPr>
                <a:grpSpLocks/>
              </p:cNvGrpSpPr>
              <p:nvPr/>
            </p:nvGrpSpPr>
            <p:grpSpPr bwMode="auto">
              <a:xfrm>
                <a:off x="109" y="1545"/>
                <a:ext cx="335" cy="346"/>
                <a:chOff x="109" y="1545"/>
                <a:chExt cx="335" cy="346"/>
              </a:xfrm>
            </p:grpSpPr>
            <p:sp>
              <p:nvSpPr>
                <p:cNvPr id="793" name="Freeform 106"/>
                <p:cNvSpPr>
                  <a:spLocks/>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4" name="Freeform 107"/>
                <p:cNvSpPr>
                  <a:spLocks/>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5" name="Freeform 108"/>
                <p:cNvSpPr>
                  <a:spLocks/>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6" name="Freeform 109"/>
                <p:cNvSpPr>
                  <a:spLocks/>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7" name="Rectangle 110"/>
                <p:cNvSpPr>
                  <a:spLocks noChangeArrowheads="1"/>
                </p:cNvSpPr>
                <p:nvPr/>
              </p:nvSpPr>
              <p:spPr bwMode="auto">
                <a:xfrm>
                  <a:off x="165" y="1568"/>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98" name="Rectangle 111"/>
                <p:cNvSpPr>
                  <a:spLocks noChangeArrowheads="1"/>
                </p:cNvSpPr>
                <p:nvPr/>
              </p:nvSpPr>
              <p:spPr bwMode="auto">
                <a:xfrm>
                  <a:off x="120" y="1756"/>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99" name="Rectangle 112"/>
                <p:cNvSpPr>
                  <a:spLocks noChangeArrowheads="1"/>
                </p:cNvSpPr>
                <p:nvPr/>
              </p:nvSpPr>
              <p:spPr bwMode="auto">
                <a:xfrm>
                  <a:off x="186" y="1589"/>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00" name="Line 113"/>
                <p:cNvSpPr>
                  <a:spLocks noChangeShapeType="1"/>
                </p:cNvSpPr>
                <p:nvPr/>
              </p:nvSpPr>
              <p:spPr bwMode="auto">
                <a:xfrm flipH="1">
                  <a:off x="335" y="1786"/>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01" name="Group 114"/>
                <p:cNvGrpSpPr>
                  <a:grpSpLocks/>
                </p:cNvGrpSpPr>
                <p:nvPr/>
              </p:nvGrpSpPr>
              <p:grpSpPr bwMode="auto">
                <a:xfrm>
                  <a:off x="109" y="1841"/>
                  <a:ext cx="335" cy="50"/>
                  <a:chOff x="109" y="1841"/>
                  <a:chExt cx="335" cy="50"/>
                </a:xfrm>
              </p:grpSpPr>
              <p:sp>
                <p:nvSpPr>
                  <p:cNvPr id="802" name="Freeform 115"/>
                  <p:cNvSpPr>
                    <a:spLocks/>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3" name="Freeform 116"/>
                  <p:cNvSpPr>
                    <a:spLocks/>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4" name="Rectangle 117"/>
                  <p:cNvSpPr>
                    <a:spLocks noChangeArrowheads="1"/>
                  </p:cNvSpPr>
                  <p:nvPr/>
                </p:nvSpPr>
                <p:spPr bwMode="auto">
                  <a:xfrm>
                    <a:off x="112" y="1876"/>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80" name="Group 118"/>
              <p:cNvGrpSpPr>
                <a:grpSpLocks/>
              </p:cNvGrpSpPr>
              <p:nvPr/>
            </p:nvGrpSpPr>
            <p:grpSpPr bwMode="auto">
              <a:xfrm>
                <a:off x="101" y="1539"/>
                <a:ext cx="335" cy="346"/>
                <a:chOff x="101" y="1539"/>
                <a:chExt cx="335" cy="346"/>
              </a:xfrm>
            </p:grpSpPr>
            <p:sp>
              <p:nvSpPr>
                <p:cNvPr id="781" name="Freeform 119"/>
                <p:cNvSpPr>
                  <a:spLocks/>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2" name="Freeform 120"/>
                <p:cNvSpPr>
                  <a:spLocks/>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3" name="Freeform 121"/>
                <p:cNvSpPr>
                  <a:spLocks/>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4" name="Freeform 122"/>
                <p:cNvSpPr>
                  <a:spLocks/>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5" name="Rectangle 123"/>
                <p:cNvSpPr>
                  <a:spLocks noChangeArrowheads="1"/>
                </p:cNvSpPr>
                <p:nvPr/>
              </p:nvSpPr>
              <p:spPr bwMode="auto">
                <a:xfrm>
                  <a:off x="157" y="1562"/>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6" name="Rectangle 124"/>
                <p:cNvSpPr>
                  <a:spLocks noChangeArrowheads="1"/>
                </p:cNvSpPr>
                <p:nvPr/>
              </p:nvSpPr>
              <p:spPr bwMode="auto">
                <a:xfrm>
                  <a:off x="112" y="1750"/>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7" name="Rectangle 125"/>
                <p:cNvSpPr>
                  <a:spLocks noChangeArrowheads="1"/>
                </p:cNvSpPr>
                <p:nvPr/>
              </p:nvSpPr>
              <p:spPr bwMode="auto">
                <a:xfrm>
                  <a:off x="178" y="1583"/>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8" name="Line 126"/>
                <p:cNvSpPr>
                  <a:spLocks noChangeShapeType="1"/>
                </p:cNvSpPr>
                <p:nvPr/>
              </p:nvSpPr>
              <p:spPr bwMode="auto">
                <a:xfrm flipH="1">
                  <a:off x="326" y="1779"/>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89" name="Group 127"/>
                <p:cNvGrpSpPr>
                  <a:grpSpLocks/>
                </p:cNvGrpSpPr>
                <p:nvPr/>
              </p:nvGrpSpPr>
              <p:grpSpPr bwMode="auto">
                <a:xfrm>
                  <a:off x="101" y="1834"/>
                  <a:ext cx="335" cy="51"/>
                  <a:chOff x="101" y="1834"/>
                  <a:chExt cx="335" cy="51"/>
                </a:xfrm>
              </p:grpSpPr>
              <p:sp>
                <p:nvSpPr>
                  <p:cNvPr id="790" name="Freeform 128"/>
                  <p:cNvSpPr>
                    <a:spLocks/>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1" name="Freeform 129"/>
                  <p:cNvSpPr>
                    <a:spLocks/>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2" name="Rectangle 130"/>
                  <p:cNvSpPr>
                    <a:spLocks noChangeArrowheads="1"/>
                  </p:cNvSpPr>
                  <p:nvPr/>
                </p:nvSpPr>
                <p:spPr bwMode="auto">
                  <a:xfrm>
                    <a:off x="103" y="1870"/>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3" name="Group 131"/>
            <p:cNvGrpSpPr>
              <a:grpSpLocks/>
            </p:cNvGrpSpPr>
            <p:nvPr/>
          </p:nvGrpSpPr>
          <p:grpSpPr bwMode="auto">
            <a:xfrm>
              <a:off x="8838010" y="3657600"/>
              <a:ext cx="548613" cy="514350"/>
              <a:chOff x="5237" y="2322"/>
              <a:chExt cx="343" cy="352"/>
            </a:xfrm>
          </p:grpSpPr>
          <p:grpSp>
            <p:nvGrpSpPr>
              <p:cNvPr id="753" name="Group 132"/>
              <p:cNvGrpSpPr>
                <a:grpSpLocks/>
              </p:cNvGrpSpPr>
              <p:nvPr/>
            </p:nvGrpSpPr>
            <p:grpSpPr bwMode="auto">
              <a:xfrm>
                <a:off x="5245" y="2328"/>
                <a:ext cx="335" cy="346"/>
                <a:chOff x="5245" y="2328"/>
                <a:chExt cx="335" cy="346"/>
              </a:xfrm>
            </p:grpSpPr>
            <p:sp>
              <p:nvSpPr>
                <p:cNvPr id="767" name="Freeform 133"/>
                <p:cNvSpPr>
                  <a:spLocks/>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8" name="Freeform 134"/>
                <p:cNvSpPr>
                  <a:spLocks/>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9" name="Freeform 135"/>
                <p:cNvSpPr>
                  <a:spLocks/>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0" name="Freeform 136"/>
                <p:cNvSpPr>
                  <a:spLocks/>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1" name="Rectangle 137"/>
                <p:cNvSpPr>
                  <a:spLocks noChangeArrowheads="1"/>
                </p:cNvSpPr>
                <p:nvPr/>
              </p:nvSpPr>
              <p:spPr bwMode="auto">
                <a:xfrm>
                  <a:off x="5301" y="2351"/>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2" name="Rectangle 138"/>
                <p:cNvSpPr>
                  <a:spLocks noChangeArrowheads="1"/>
                </p:cNvSpPr>
                <p:nvPr/>
              </p:nvSpPr>
              <p:spPr bwMode="auto">
                <a:xfrm>
                  <a:off x="5256" y="2539"/>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3" name="Rectangle 139"/>
                <p:cNvSpPr>
                  <a:spLocks noChangeArrowheads="1"/>
                </p:cNvSpPr>
                <p:nvPr/>
              </p:nvSpPr>
              <p:spPr bwMode="auto">
                <a:xfrm>
                  <a:off x="5322" y="2373"/>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4" name="Line 140"/>
                <p:cNvSpPr>
                  <a:spLocks noChangeShapeType="1"/>
                </p:cNvSpPr>
                <p:nvPr/>
              </p:nvSpPr>
              <p:spPr bwMode="auto">
                <a:xfrm flipH="1">
                  <a:off x="5470" y="2569"/>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75" name="Group 141"/>
                <p:cNvGrpSpPr>
                  <a:grpSpLocks/>
                </p:cNvGrpSpPr>
                <p:nvPr/>
              </p:nvGrpSpPr>
              <p:grpSpPr bwMode="auto">
                <a:xfrm>
                  <a:off x="5245" y="2624"/>
                  <a:ext cx="335" cy="50"/>
                  <a:chOff x="5245" y="2624"/>
                  <a:chExt cx="335" cy="50"/>
                </a:xfrm>
              </p:grpSpPr>
              <p:sp>
                <p:nvSpPr>
                  <p:cNvPr id="776" name="Freeform 142"/>
                  <p:cNvSpPr>
                    <a:spLocks/>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7" name="Freeform 143"/>
                  <p:cNvSpPr>
                    <a:spLocks/>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8" name="Rectangle 144"/>
                  <p:cNvSpPr>
                    <a:spLocks noChangeArrowheads="1"/>
                  </p:cNvSpPr>
                  <p:nvPr/>
                </p:nvSpPr>
                <p:spPr bwMode="auto">
                  <a:xfrm>
                    <a:off x="5247" y="2660"/>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54" name="Group 145"/>
              <p:cNvGrpSpPr>
                <a:grpSpLocks/>
              </p:cNvGrpSpPr>
              <p:nvPr/>
            </p:nvGrpSpPr>
            <p:grpSpPr bwMode="auto">
              <a:xfrm>
                <a:off x="5237" y="2322"/>
                <a:ext cx="335" cy="346"/>
                <a:chOff x="5237" y="2322"/>
                <a:chExt cx="335" cy="346"/>
              </a:xfrm>
            </p:grpSpPr>
            <p:sp>
              <p:nvSpPr>
                <p:cNvPr id="755" name="Freeform 146"/>
                <p:cNvSpPr>
                  <a:spLocks/>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6" name="Freeform 147"/>
                <p:cNvSpPr>
                  <a:spLocks/>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7" name="Freeform 148"/>
                <p:cNvSpPr>
                  <a:spLocks/>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8" name="Freeform 149"/>
                <p:cNvSpPr>
                  <a:spLocks/>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9" name="Rectangle 150"/>
                <p:cNvSpPr>
                  <a:spLocks noChangeArrowheads="1"/>
                </p:cNvSpPr>
                <p:nvPr/>
              </p:nvSpPr>
              <p:spPr bwMode="auto">
                <a:xfrm>
                  <a:off x="5293" y="2345"/>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0" name="Rectangle 151"/>
                <p:cNvSpPr>
                  <a:spLocks noChangeArrowheads="1"/>
                </p:cNvSpPr>
                <p:nvPr/>
              </p:nvSpPr>
              <p:spPr bwMode="auto">
                <a:xfrm>
                  <a:off x="5247" y="2533"/>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1" name="Rectangle 152"/>
                <p:cNvSpPr>
                  <a:spLocks noChangeArrowheads="1"/>
                </p:cNvSpPr>
                <p:nvPr/>
              </p:nvSpPr>
              <p:spPr bwMode="auto">
                <a:xfrm>
                  <a:off x="5313" y="2366"/>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2" name="Line 153"/>
                <p:cNvSpPr>
                  <a:spLocks noChangeShapeType="1"/>
                </p:cNvSpPr>
                <p:nvPr/>
              </p:nvSpPr>
              <p:spPr bwMode="auto">
                <a:xfrm flipH="1">
                  <a:off x="5462" y="2563"/>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63" name="Group 154"/>
                <p:cNvGrpSpPr>
                  <a:grpSpLocks/>
                </p:cNvGrpSpPr>
                <p:nvPr/>
              </p:nvGrpSpPr>
              <p:grpSpPr bwMode="auto">
                <a:xfrm>
                  <a:off x="5237" y="2617"/>
                  <a:ext cx="335" cy="51"/>
                  <a:chOff x="5237" y="2617"/>
                  <a:chExt cx="335" cy="51"/>
                </a:xfrm>
              </p:grpSpPr>
              <p:sp>
                <p:nvSpPr>
                  <p:cNvPr id="764" name="Freeform 155"/>
                  <p:cNvSpPr>
                    <a:spLocks/>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5" name="Freeform 156"/>
                  <p:cNvSpPr>
                    <a:spLocks/>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6" name="Rectangle 157"/>
                  <p:cNvSpPr>
                    <a:spLocks noChangeArrowheads="1"/>
                  </p:cNvSpPr>
                  <p:nvPr/>
                </p:nvSpPr>
                <p:spPr bwMode="auto">
                  <a:xfrm>
                    <a:off x="5239" y="2653"/>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4" name="Group 158"/>
            <p:cNvGrpSpPr>
              <a:grpSpLocks/>
            </p:cNvGrpSpPr>
            <p:nvPr/>
          </p:nvGrpSpPr>
          <p:grpSpPr bwMode="auto">
            <a:xfrm>
              <a:off x="8838010" y="2581275"/>
              <a:ext cx="548613" cy="515938"/>
              <a:chOff x="5237" y="1587"/>
              <a:chExt cx="343" cy="353"/>
            </a:xfrm>
          </p:grpSpPr>
          <p:grpSp>
            <p:nvGrpSpPr>
              <p:cNvPr id="727" name="Group 159"/>
              <p:cNvGrpSpPr>
                <a:grpSpLocks/>
              </p:cNvGrpSpPr>
              <p:nvPr/>
            </p:nvGrpSpPr>
            <p:grpSpPr bwMode="auto">
              <a:xfrm>
                <a:off x="5245" y="1594"/>
                <a:ext cx="335" cy="346"/>
                <a:chOff x="5245" y="1594"/>
                <a:chExt cx="335" cy="346"/>
              </a:xfrm>
            </p:grpSpPr>
            <p:sp>
              <p:nvSpPr>
                <p:cNvPr id="741" name="Freeform 160"/>
                <p:cNvSpPr>
                  <a:spLocks/>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2" name="Freeform 161"/>
                <p:cNvSpPr>
                  <a:spLocks/>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3" name="Freeform 162"/>
                <p:cNvSpPr>
                  <a:spLocks/>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4" name="Freeform 163"/>
                <p:cNvSpPr>
                  <a:spLocks/>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5" name="Rectangle 164"/>
                <p:cNvSpPr>
                  <a:spLocks noChangeArrowheads="1"/>
                </p:cNvSpPr>
                <p:nvPr/>
              </p:nvSpPr>
              <p:spPr bwMode="auto">
                <a:xfrm>
                  <a:off x="5301" y="1617"/>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6" name="Rectangle 165"/>
                <p:cNvSpPr>
                  <a:spLocks noChangeArrowheads="1"/>
                </p:cNvSpPr>
                <p:nvPr/>
              </p:nvSpPr>
              <p:spPr bwMode="auto">
                <a:xfrm>
                  <a:off x="5256" y="1805"/>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7" name="Rectangle 166"/>
                <p:cNvSpPr>
                  <a:spLocks noChangeArrowheads="1"/>
                </p:cNvSpPr>
                <p:nvPr/>
              </p:nvSpPr>
              <p:spPr bwMode="auto">
                <a:xfrm>
                  <a:off x="5322" y="1638"/>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8" name="Line 167"/>
                <p:cNvSpPr>
                  <a:spLocks noChangeShapeType="1"/>
                </p:cNvSpPr>
                <p:nvPr/>
              </p:nvSpPr>
              <p:spPr bwMode="auto">
                <a:xfrm flipH="1">
                  <a:off x="5470" y="1834"/>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49" name="Group 168"/>
                <p:cNvGrpSpPr>
                  <a:grpSpLocks/>
                </p:cNvGrpSpPr>
                <p:nvPr/>
              </p:nvGrpSpPr>
              <p:grpSpPr bwMode="auto">
                <a:xfrm>
                  <a:off x="5245" y="1889"/>
                  <a:ext cx="335" cy="51"/>
                  <a:chOff x="5245" y="1889"/>
                  <a:chExt cx="335" cy="51"/>
                </a:xfrm>
              </p:grpSpPr>
              <p:sp>
                <p:nvSpPr>
                  <p:cNvPr id="750" name="Freeform 169"/>
                  <p:cNvSpPr>
                    <a:spLocks/>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1" name="Freeform 170"/>
                  <p:cNvSpPr>
                    <a:spLocks/>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2" name="Rectangle 171"/>
                  <p:cNvSpPr>
                    <a:spLocks noChangeArrowheads="1"/>
                  </p:cNvSpPr>
                  <p:nvPr/>
                </p:nvSpPr>
                <p:spPr bwMode="auto">
                  <a:xfrm>
                    <a:off x="5247" y="1925"/>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28" name="Group 172"/>
              <p:cNvGrpSpPr>
                <a:grpSpLocks/>
              </p:cNvGrpSpPr>
              <p:nvPr/>
            </p:nvGrpSpPr>
            <p:grpSpPr bwMode="auto">
              <a:xfrm>
                <a:off x="5237" y="1587"/>
                <a:ext cx="335" cy="346"/>
                <a:chOff x="5237" y="1587"/>
                <a:chExt cx="335" cy="346"/>
              </a:xfrm>
            </p:grpSpPr>
            <p:sp>
              <p:nvSpPr>
                <p:cNvPr id="729" name="Freeform 173"/>
                <p:cNvSpPr>
                  <a:spLocks/>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0" name="Freeform 174"/>
                <p:cNvSpPr>
                  <a:spLocks/>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1" name="Freeform 175"/>
                <p:cNvSpPr>
                  <a:spLocks/>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2" name="Freeform 176"/>
                <p:cNvSpPr>
                  <a:spLocks/>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3" name="Rectangle 177"/>
                <p:cNvSpPr>
                  <a:spLocks noChangeArrowheads="1"/>
                </p:cNvSpPr>
                <p:nvPr/>
              </p:nvSpPr>
              <p:spPr bwMode="auto">
                <a:xfrm>
                  <a:off x="5293" y="1610"/>
                  <a:ext cx="223" cy="17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4" name="Rectangle 178"/>
                <p:cNvSpPr>
                  <a:spLocks noChangeArrowheads="1"/>
                </p:cNvSpPr>
                <p:nvPr/>
              </p:nvSpPr>
              <p:spPr bwMode="auto">
                <a:xfrm>
                  <a:off x="5247" y="1798"/>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5" name="Rectangle 179"/>
                <p:cNvSpPr>
                  <a:spLocks noChangeArrowheads="1"/>
                </p:cNvSpPr>
                <p:nvPr/>
              </p:nvSpPr>
              <p:spPr bwMode="auto">
                <a:xfrm>
                  <a:off x="5313" y="1632"/>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6" name="Line 180"/>
                <p:cNvSpPr>
                  <a:spLocks noChangeShapeType="1"/>
                </p:cNvSpPr>
                <p:nvPr/>
              </p:nvSpPr>
              <p:spPr bwMode="auto">
                <a:xfrm flipH="1">
                  <a:off x="5462" y="1828"/>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37" name="Group 181"/>
                <p:cNvGrpSpPr>
                  <a:grpSpLocks/>
                </p:cNvGrpSpPr>
                <p:nvPr/>
              </p:nvGrpSpPr>
              <p:grpSpPr bwMode="auto">
                <a:xfrm>
                  <a:off x="5237" y="1883"/>
                  <a:ext cx="335" cy="50"/>
                  <a:chOff x="5237" y="1883"/>
                  <a:chExt cx="335" cy="50"/>
                </a:xfrm>
              </p:grpSpPr>
              <p:sp>
                <p:nvSpPr>
                  <p:cNvPr id="738" name="Freeform 182"/>
                  <p:cNvSpPr>
                    <a:spLocks/>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9" name="Freeform 183"/>
                  <p:cNvSpPr>
                    <a:spLocks/>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0" name="Rectangle 184"/>
                  <p:cNvSpPr>
                    <a:spLocks noChangeArrowheads="1"/>
                  </p:cNvSpPr>
                  <p:nvPr/>
                </p:nvSpPr>
                <p:spPr bwMode="auto">
                  <a:xfrm>
                    <a:off x="5239" y="1919"/>
                    <a:ext cx="331" cy="14"/>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475" name="Rectangle 185"/>
            <p:cNvSpPr>
              <a:spLocks noChangeArrowheads="1"/>
            </p:cNvSpPr>
            <p:nvPr/>
          </p:nvSpPr>
          <p:spPr bwMode="auto">
            <a:xfrm>
              <a:off x="2058592" y="1920875"/>
              <a:ext cx="97340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76" name="Rectangle 186"/>
            <p:cNvSpPr>
              <a:spLocks noChangeArrowheads="1"/>
            </p:cNvSpPr>
            <p:nvPr/>
          </p:nvSpPr>
          <p:spPr bwMode="auto">
            <a:xfrm>
              <a:off x="2392534" y="2218457"/>
              <a:ext cx="1258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222.1.1.</a:t>
              </a:r>
            </a:p>
          </p:txBody>
        </p:sp>
        <p:sp>
          <p:nvSpPr>
            <p:cNvPr id="477" name="Rectangle 187"/>
            <p:cNvSpPr>
              <a:spLocks noChangeArrowheads="1"/>
            </p:cNvSpPr>
            <p:nvPr/>
          </p:nvSpPr>
          <p:spPr bwMode="auto">
            <a:xfrm>
              <a:off x="3866092" y="1482726"/>
              <a:ext cx="109206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78" name="Rectangle 188"/>
            <p:cNvSpPr>
              <a:spLocks noChangeArrowheads="1"/>
            </p:cNvSpPr>
            <p:nvPr/>
          </p:nvSpPr>
          <p:spPr bwMode="auto">
            <a:xfrm>
              <a:off x="3774944" y="14398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222.1.1.1</a:t>
              </a:r>
            </a:p>
          </p:txBody>
        </p:sp>
        <p:sp>
          <p:nvSpPr>
            <p:cNvPr id="479" name="Rectangle 189"/>
            <p:cNvSpPr>
              <a:spLocks noChangeArrowheads="1"/>
            </p:cNvSpPr>
            <p:nvPr/>
          </p:nvSpPr>
          <p:spPr bwMode="auto">
            <a:xfrm>
              <a:off x="5539450" y="1482726"/>
              <a:ext cx="109034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0" name="Rectangle 190"/>
            <p:cNvSpPr>
              <a:spLocks noChangeArrowheads="1"/>
            </p:cNvSpPr>
            <p:nvPr/>
          </p:nvSpPr>
          <p:spPr bwMode="auto">
            <a:xfrm>
              <a:off x="5424224" y="14398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222.1.1.2</a:t>
              </a:r>
            </a:p>
          </p:txBody>
        </p:sp>
        <p:sp>
          <p:nvSpPr>
            <p:cNvPr id="481" name="Rectangle 191"/>
            <p:cNvSpPr>
              <a:spLocks noChangeArrowheads="1"/>
            </p:cNvSpPr>
            <p:nvPr/>
          </p:nvSpPr>
          <p:spPr bwMode="auto">
            <a:xfrm>
              <a:off x="7266121" y="1482726"/>
              <a:ext cx="109034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2" name="Rectangle 192"/>
            <p:cNvSpPr>
              <a:spLocks noChangeArrowheads="1"/>
            </p:cNvSpPr>
            <p:nvPr/>
          </p:nvSpPr>
          <p:spPr bwMode="auto">
            <a:xfrm>
              <a:off x="7101021" y="14128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222.1.1.3</a:t>
              </a:r>
            </a:p>
          </p:txBody>
        </p:sp>
        <p:sp>
          <p:nvSpPr>
            <p:cNvPr id="483" name="Rectangle 193"/>
            <p:cNvSpPr>
              <a:spLocks noChangeArrowheads="1"/>
            </p:cNvSpPr>
            <p:nvPr/>
          </p:nvSpPr>
          <p:spPr bwMode="auto">
            <a:xfrm>
              <a:off x="4516173" y="2138363"/>
              <a:ext cx="29237" cy="538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nvGrpSpPr>
            <p:cNvPr id="484" name="Group 194"/>
            <p:cNvGrpSpPr>
              <a:grpSpLocks/>
            </p:cNvGrpSpPr>
            <p:nvPr/>
          </p:nvGrpSpPr>
          <p:grpSpPr bwMode="auto">
            <a:xfrm>
              <a:off x="4141258" y="2630488"/>
              <a:ext cx="701675" cy="385762"/>
              <a:chOff x="2299" y="1622"/>
              <a:chExt cx="439" cy="262"/>
            </a:xfrm>
          </p:grpSpPr>
          <p:sp>
            <p:nvSpPr>
              <p:cNvPr id="702" name="Oval 195"/>
              <p:cNvSpPr>
                <a:spLocks noChangeArrowheads="1"/>
              </p:cNvSpPr>
              <p:nvPr/>
            </p:nvSpPr>
            <p:spPr bwMode="auto">
              <a:xfrm>
                <a:off x="2300" y="1731"/>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703" name="Rectangle 196"/>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04"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05" name="Oval 198"/>
              <p:cNvSpPr>
                <a:spLocks noChangeArrowheads="1"/>
              </p:cNvSpPr>
              <p:nvPr/>
            </p:nvSpPr>
            <p:spPr bwMode="auto">
              <a:xfrm>
                <a:off x="2300" y="1622"/>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706" name="Group 199"/>
              <p:cNvGrpSpPr>
                <a:grpSpLocks/>
              </p:cNvGrpSpPr>
              <p:nvPr/>
            </p:nvGrpSpPr>
            <p:grpSpPr bwMode="auto">
              <a:xfrm>
                <a:off x="2365" y="1640"/>
                <a:ext cx="304" cy="117"/>
                <a:chOff x="2365" y="1640"/>
                <a:chExt cx="304" cy="117"/>
              </a:xfrm>
            </p:grpSpPr>
            <p:grpSp>
              <p:nvGrpSpPr>
                <p:cNvPr id="709" name="Group 200"/>
                <p:cNvGrpSpPr>
                  <a:grpSpLocks/>
                </p:cNvGrpSpPr>
                <p:nvPr/>
              </p:nvGrpSpPr>
              <p:grpSpPr bwMode="auto">
                <a:xfrm>
                  <a:off x="2365" y="1640"/>
                  <a:ext cx="302" cy="115"/>
                  <a:chOff x="2365" y="1640"/>
                  <a:chExt cx="302" cy="115"/>
                </a:xfrm>
              </p:grpSpPr>
              <p:sp>
                <p:nvSpPr>
                  <p:cNvPr id="719" name="Freeform 201"/>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0" name="Freeform 202"/>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1" name="Freeform 203"/>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2" name="Freeform 204"/>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3" name="Freeform 205"/>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4" name="Freeform 206"/>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5" name="Freeform 207"/>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6" name="Freeform 208"/>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710" name="Group 209"/>
                <p:cNvGrpSpPr>
                  <a:grpSpLocks/>
                </p:cNvGrpSpPr>
                <p:nvPr/>
              </p:nvGrpSpPr>
              <p:grpSpPr bwMode="auto">
                <a:xfrm>
                  <a:off x="2368" y="1643"/>
                  <a:ext cx="301" cy="114"/>
                  <a:chOff x="2368" y="1643"/>
                  <a:chExt cx="301" cy="114"/>
                </a:xfrm>
              </p:grpSpPr>
              <p:sp>
                <p:nvSpPr>
                  <p:cNvPr id="711" name="Freeform 210"/>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2" name="Freeform 211"/>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3" name="Freeform 212"/>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4" name="Freeform 213"/>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5" name="Freeform 214"/>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6" name="Freeform 215"/>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7" name="Freeform 216"/>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8" name="Freeform 217"/>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707" name="Line 218"/>
              <p:cNvSpPr>
                <a:spLocks noChangeShapeType="1"/>
              </p:cNvSpPr>
              <p:nvPr/>
            </p:nvSpPr>
            <p:spPr bwMode="auto">
              <a:xfrm>
                <a:off x="2299"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708" name="Line 219"/>
              <p:cNvSpPr>
                <a:spLocks noChangeShapeType="1"/>
              </p:cNvSpPr>
              <p:nvPr/>
            </p:nvSpPr>
            <p:spPr bwMode="auto">
              <a:xfrm>
                <a:off x="2736"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sp>
          <p:nvSpPr>
            <p:cNvPr id="485" name="Rectangle 220"/>
            <p:cNvSpPr>
              <a:spLocks noChangeArrowheads="1"/>
            </p:cNvSpPr>
            <p:nvPr/>
          </p:nvSpPr>
          <p:spPr bwMode="auto">
            <a:xfrm>
              <a:off x="4634839" y="2371726"/>
              <a:ext cx="10937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6" name="Rectangle 221"/>
            <p:cNvSpPr>
              <a:spLocks noChangeArrowheads="1"/>
            </p:cNvSpPr>
            <p:nvPr/>
          </p:nvSpPr>
          <p:spPr bwMode="auto">
            <a:xfrm>
              <a:off x="4713950" y="2381250"/>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222.1.1.4</a:t>
              </a:r>
            </a:p>
          </p:txBody>
        </p:sp>
        <p:sp>
          <p:nvSpPr>
            <p:cNvPr id="487" name="Rectangle 222"/>
            <p:cNvSpPr>
              <a:spLocks noChangeArrowheads="1"/>
            </p:cNvSpPr>
            <p:nvPr/>
          </p:nvSpPr>
          <p:spPr bwMode="auto">
            <a:xfrm>
              <a:off x="3733668" y="2519364"/>
              <a:ext cx="447146"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8" name="Rectangle 223"/>
            <p:cNvSpPr>
              <a:spLocks noChangeArrowheads="1"/>
            </p:cNvSpPr>
            <p:nvPr/>
          </p:nvSpPr>
          <p:spPr bwMode="auto">
            <a:xfrm>
              <a:off x="3845455" y="2509838"/>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1</a:t>
              </a:r>
            </a:p>
          </p:txBody>
        </p:sp>
        <p:sp>
          <p:nvSpPr>
            <p:cNvPr id="489" name="Oval 224"/>
            <p:cNvSpPr>
              <a:spLocks noChangeArrowheads="1"/>
            </p:cNvSpPr>
            <p:nvPr/>
          </p:nvSpPr>
          <p:spPr bwMode="auto">
            <a:xfrm>
              <a:off x="4473179" y="2422526"/>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0" name="Rectangle 225"/>
            <p:cNvSpPr>
              <a:spLocks noChangeArrowheads="1"/>
            </p:cNvSpPr>
            <p:nvPr/>
          </p:nvSpPr>
          <p:spPr bwMode="auto">
            <a:xfrm>
              <a:off x="2139422" y="1616075"/>
              <a:ext cx="78078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1" name="Oval 226"/>
            <p:cNvSpPr>
              <a:spLocks noChangeArrowheads="1"/>
            </p:cNvSpPr>
            <p:nvPr/>
          </p:nvSpPr>
          <p:spPr bwMode="auto">
            <a:xfrm>
              <a:off x="8435579" y="4067176"/>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2" name="Oval 227"/>
            <p:cNvSpPr>
              <a:spLocks noChangeArrowheads="1"/>
            </p:cNvSpPr>
            <p:nvPr/>
          </p:nvSpPr>
          <p:spPr bwMode="auto">
            <a:xfrm>
              <a:off x="8440738" y="2960689"/>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3" name="Rectangle 228"/>
            <p:cNvSpPr>
              <a:spLocks noChangeArrowheads="1"/>
            </p:cNvSpPr>
            <p:nvPr/>
          </p:nvSpPr>
          <p:spPr bwMode="auto">
            <a:xfrm>
              <a:off x="6867128" y="3686176"/>
              <a:ext cx="109378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4" name="Rectangle 229"/>
            <p:cNvSpPr>
              <a:spLocks noChangeArrowheads="1"/>
            </p:cNvSpPr>
            <p:nvPr/>
          </p:nvSpPr>
          <p:spPr bwMode="auto">
            <a:xfrm>
              <a:off x="6278960" y="4202114"/>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222.1.2.5</a:t>
              </a:r>
            </a:p>
          </p:txBody>
        </p:sp>
        <p:sp>
          <p:nvSpPr>
            <p:cNvPr id="495" name="Rectangle 230"/>
            <p:cNvSpPr>
              <a:spLocks noChangeArrowheads="1"/>
            </p:cNvSpPr>
            <p:nvPr/>
          </p:nvSpPr>
          <p:spPr bwMode="auto">
            <a:xfrm>
              <a:off x="8540486" y="4197350"/>
              <a:ext cx="109206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6" name="Rectangle 231"/>
            <p:cNvSpPr>
              <a:spLocks noChangeArrowheads="1"/>
            </p:cNvSpPr>
            <p:nvPr/>
          </p:nvSpPr>
          <p:spPr bwMode="auto">
            <a:xfrm>
              <a:off x="8640233" y="4257676"/>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222.1.2.2</a:t>
              </a:r>
            </a:p>
          </p:txBody>
        </p:sp>
        <p:sp>
          <p:nvSpPr>
            <p:cNvPr id="497" name="Rectangle 232"/>
            <p:cNvSpPr>
              <a:spLocks noChangeArrowheads="1"/>
            </p:cNvSpPr>
            <p:nvPr/>
          </p:nvSpPr>
          <p:spPr bwMode="auto">
            <a:xfrm>
              <a:off x="8540486" y="3086100"/>
              <a:ext cx="109206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8" name="Rectangle 233"/>
            <p:cNvSpPr>
              <a:spLocks noChangeArrowheads="1"/>
            </p:cNvSpPr>
            <p:nvPr/>
          </p:nvSpPr>
          <p:spPr bwMode="auto">
            <a:xfrm>
              <a:off x="8640233" y="314801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222.1.2.1</a:t>
              </a:r>
            </a:p>
          </p:txBody>
        </p:sp>
        <p:sp>
          <p:nvSpPr>
            <p:cNvPr id="499" name="Rectangle 235"/>
            <p:cNvSpPr>
              <a:spLocks noChangeArrowheads="1"/>
            </p:cNvSpPr>
            <p:nvPr/>
          </p:nvSpPr>
          <p:spPr bwMode="auto">
            <a:xfrm>
              <a:off x="5415625" y="57181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222.1.2.3</a:t>
              </a:r>
            </a:p>
          </p:txBody>
        </p:sp>
        <p:sp>
          <p:nvSpPr>
            <p:cNvPr id="500" name="Rectangle 236"/>
            <p:cNvSpPr>
              <a:spLocks noChangeArrowheads="1"/>
            </p:cNvSpPr>
            <p:nvPr/>
          </p:nvSpPr>
          <p:spPr bwMode="auto">
            <a:xfrm>
              <a:off x="3976159" y="5605464"/>
              <a:ext cx="109206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01" name="Rectangle 237"/>
            <p:cNvSpPr>
              <a:spLocks noChangeArrowheads="1"/>
            </p:cNvSpPr>
            <p:nvPr/>
          </p:nvSpPr>
          <p:spPr bwMode="auto">
            <a:xfrm>
              <a:off x="4016896" y="5718175"/>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222.1.2.4</a:t>
              </a:r>
            </a:p>
          </p:txBody>
        </p:sp>
        <p:sp>
          <p:nvSpPr>
            <p:cNvPr id="502" name="Oval 238"/>
            <p:cNvSpPr>
              <a:spLocks noChangeArrowheads="1"/>
            </p:cNvSpPr>
            <p:nvPr/>
          </p:nvSpPr>
          <p:spPr bwMode="auto">
            <a:xfrm>
              <a:off x="5238486" y="5634038"/>
              <a:ext cx="99748" cy="93662"/>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03" name="Rectangle 239"/>
            <p:cNvSpPr>
              <a:spLocks noChangeArrowheads="1"/>
            </p:cNvSpPr>
            <p:nvPr/>
          </p:nvSpPr>
          <p:spPr bwMode="auto">
            <a:xfrm>
              <a:off x="7386505" y="2955926"/>
              <a:ext cx="9699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04" name="Rectangle 240"/>
            <p:cNvSpPr>
              <a:spLocks noChangeArrowheads="1"/>
            </p:cNvSpPr>
            <p:nvPr/>
          </p:nvSpPr>
          <p:spPr bwMode="auto">
            <a:xfrm>
              <a:off x="7185248" y="3589338"/>
              <a:ext cx="12060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222.1.2.</a:t>
              </a:r>
            </a:p>
          </p:txBody>
        </p:sp>
        <p:sp>
          <p:nvSpPr>
            <p:cNvPr id="505" name="Rectangle 241"/>
            <p:cNvSpPr>
              <a:spLocks noChangeArrowheads="1"/>
            </p:cNvSpPr>
            <p:nvPr/>
          </p:nvSpPr>
          <p:spPr bwMode="auto">
            <a:xfrm>
              <a:off x="7463897" y="2663826"/>
              <a:ext cx="78078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nvGrpSpPr>
            <p:cNvPr id="506" name="Group 242"/>
            <p:cNvGrpSpPr>
              <a:grpSpLocks/>
            </p:cNvGrpSpPr>
            <p:nvPr/>
          </p:nvGrpSpPr>
          <p:grpSpPr bwMode="auto">
            <a:xfrm>
              <a:off x="2407709" y="4386264"/>
              <a:ext cx="703395" cy="384175"/>
              <a:chOff x="1304" y="2569"/>
              <a:chExt cx="439" cy="262"/>
            </a:xfrm>
          </p:grpSpPr>
          <p:sp>
            <p:nvSpPr>
              <p:cNvPr id="677" name="Oval 243"/>
              <p:cNvSpPr>
                <a:spLocks noChangeArrowheads="1"/>
              </p:cNvSpPr>
              <p:nvPr/>
            </p:nvSpPr>
            <p:spPr bwMode="auto">
              <a:xfrm>
                <a:off x="1305" y="2678"/>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678" name="Rectangle 244"/>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79"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80" name="Oval 246"/>
              <p:cNvSpPr>
                <a:spLocks noChangeArrowheads="1"/>
              </p:cNvSpPr>
              <p:nvPr/>
            </p:nvSpPr>
            <p:spPr bwMode="auto">
              <a:xfrm>
                <a:off x="1305" y="2569"/>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681" name="Group 247"/>
              <p:cNvGrpSpPr>
                <a:grpSpLocks/>
              </p:cNvGrpSpPr>
              <p:nvPr/>
            </p:nvGrpSpPr>
            <p:grpSpPr bwMode="auto">
              <a:xfrm>
                <a:off x="1371" y="2587"/>
                <a:ext cx="304" cy="117"/>
                <a:chOff x="1371" y="2587"/>
                <a:chExt cx="304" cy="117"/>
              </a:xfrm>
            </p:grpSpPr>
            <p:grpSp>
              <p:nvGrpSpPr>
                <p:cNvPr id="684" name="Group 248"/>
                <p:cNvGrpSpPr>
                  <a:grpSpLocks/>
                </p:cNvGrpSpPr>
                <p:nvPr/>
              </p:nvGrpSpPr>
              <p:grpSpPr bwMode="auto">
                <a:xfrm>
                  <a:off x="1371" y="2587"/>
                  <a:ext cx="301" cy="115"/>
                  <a:chOff x="1371" y="2587"/>
                  <a:chExt cx="301" cy="115"/>
                </a:xfrm>
              </p:grpSpPr>
              <p:sp>
                <p:nvSpPr>
                  <p:cNvPr id="694" name="Freeform 249"/>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5" name="Freeform 250"/>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6" name="Freeform 251"/>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7" name="Freeform 252"/>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8" name="Freeform 253"/>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9" name="Freeform 254"/>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00" name="Freeform 255"/>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01" name="Freeform 256"/>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685" name="Group 257"/>
                <p:cNvGrpSpPr>
                  <a:grpSpLocks/>
                </p:cNvGrpSpPr>
                <p:nvPr/>
              </p:nvGrpSpPr>
              <p:grpSpPr bwMode="auto">
                <a:xfrm>
                  <a:off x="1373" y="2590"/>
                  <a:ext cx="302" cy="114"/>
                  <a:chOff x="1373" y="2590"/>
                  <a:chExt cx="302" cy="114"/>
                </a:xfrm>
              </p:grpSpPr>
              <p:sp>
                <p:nvSpPr>
                  <p:cNvPr id="686" name="Freeform 258"/>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7" name="Freeform 259"/>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8" name="Freeform 260"/>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9" name="Freeform 261"/>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0" name="Freeform 262"/>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1" name="Freeform 263"/>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2" name="Freeform 264"/>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3" name="Freeform 265"/>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682" name="Line 266"/>
              <p:cNvSpPr>
                <a:spLocks noChangeShapeType="1"/>
              </p:cNvSpPr>
              <p:nvPr/>
            </p:nvSpPr>
            <p:spPr bwMode="auto">
              <a:xfrm>
                <a:off x="1304"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683" name="Line 267"/>
              <p:cNvSpPr>
                <a:spLocks noChangeShapeType="1"/>
              </p:cNvSpPr>
              <p:nvPr/>
            </p:nvSpPr>
            <p:spPr bwMode="auto">
              <a:xfrm>
                <a:off x="1741"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507" name="Group 268"/>
            <p:cNvGrpSpPr>
              <a:grpSpLocks/>
            </p:cNvGrpSpPr>
            <p:nvPr/>
          </p:nvGrpSpPr>
          <p:grpSpPr bwMode="auto">
            <a:xfrm>
              <a:off x="5553209" y="4386264"/>
              <a:ext cx="703394" cy="384175"/>
              <a:chOff x="3488" y="2569"/>
              <a:chExt cx="439" cy="262"/>
            </a:xfrm>
          </p:grpSpPr>
          <p:sp>
            <p:nvSpPr>
              <p:cNvPr id="652" name="Oval 269"/>
              <p:cNvSpPr>
                <a:spLocks noChangeArrowheads="1"/>
              </p:cNvSpPr>
              <p:nvPr/>
            </p:nvSpPr>
            <p:spPr bwMode="auto">
              <a:xfrm>
                <a:off x="3489" y="2678"/>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653" name="Rectangle 270"/>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54"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55" name="Oval 272"/>
              <p:cNvSpPr>
                <a:spLocks noChangeArrowheads="1"/>
              </p:cNvSpPr>
              <p:nvPr/>
            </p:nvSpPr>
            <p:spPr bwMode="auto">
              <a:xfrm>
                <a:off x="3489" y="2569"/>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656" name="Group 273"/>
              <p:cNvGrpSpPr>
                <a:grpSpLocks/>
              </p:cNvGrpSpPr>
              <p:nvPr/>
            </p:nvGrpSpPr>
            <p:grpSpPr bwMode="auto">
              <a:xfrm>
                <a:off x="3555" y="2587"/>
                <a:ext cx="304" cy="117"/>
                <a:chOff x="3555" y="2587"/>
                <a:chExt cx="304" cy="117"/>
              </a:xfrm>
            </p:grpSpPr>
            <p:grpSp>
              <p:nvGrpSpPr>
                <p:cNvPr id="659" name="Group 274"/>
                <p:cNvGrpSpPr>
                  <a:grpSpLocks/>
                </p:cNvGrpSpPr>
                <p:nvPr/>
              </p:nvGrpSpPr>
              <p:grpSpPr bwMode="auto">
                <a:xfrm>
                  <a:off x="3555" y="2587"/>
                  <a:ext cx="301" cy="115"/>
                  <a:chOff x="3555" y="2587"/>
                  <a:chExt cx="301" cy="115"/>
                </a:xfrm>
              </p:grpSpPr>
              <p:sp>
                <p:nvSpPr>
                  <p:cNvPr id="669" name="Freeform 275"/>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0" name="Freeform 276"/>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1" name="Freeform 277"/>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2" name="Freeform 278"/>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3" name="Freeform 279"/>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4" name="Freeform 280"/>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5" name="Freeform 281"/>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6" name="Freeform 282"/>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660" name="Group 283"/>
                <p:cNvGrpSpPr>
                  <a:grpSpLocks/>
                </p:cNvGrpSpPr>
                <p:nvPr/>
              </p:nvGrpSpPr>
              <p:grpSpPr bwMode="auto">
                <a:xfrm>
                  <a:off x="3557" y="2590"/>
                  <a:ext cx="302" cy="114"/>
                  <a:chOff x="3557" y="2590"/>
                  <a:chExt cx="302" cy="114"/>
                </a:xfrm>
              </p:grpSpPr>
              <p:sp>
                <p:nvSpPr>
                  <p:cNvPr id="661" name="Freeform 284"/>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2" name="Freeform 285"/>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3" name="Freeform 286"/>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4" name="Freeform 287"/>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5" name="Freeform 288"/>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6" name="Freeform 289"/>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7" name="Freeform 290"/>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8" name="Freeform 291"/>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657" name="Line 292"/>
              <p:cNvSpPr>
                <a:spLocks noChangeShapeType="1"/>
              </p:cNvSpPr>
              <p:nvPr/>
            </p:nvSpPr>
            <p:spPr bwMode="auto">
              <a:xfrm>
                <a:off x="3488"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658" name="Line 293"/>
              <p:cNvSpPr>
                <a:spLocks noChangeShapeType="1"/>
              </p:cNvSpPr>
              <p:nvPr/>
            </p:nvSpPr>
            <p:spPr bwMode="auto">
              <a:xfrm>
                <a:off x="3925"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sp>
          <p:nvSpPr>
            <p:cNvPr id="508" name="Oval 294"/>
            <p:cNvSpPr>
              <a:spLocks noChangeArrowheads="1"/>
            </p:cNvSpPr>
            <p:nvPr/>
          </p:nvSpPr>
          <p:spPr bwMode="auto">
            <a:xfrm>
              <a:off x="3444743" y="4589463"/>
              <a:ext cx="101467" cy="93662"/>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09" name="Oval 295"/>
            <p:cNvSpPr>
              <a:spLocks noChangeArrowheads="1"/>
            </p:cNvSpPr>
            <p:nvPr/>
          </p:nvSpPr>
          <p:spPr bwMode="auto">
            <a:xfrm>
              <a:off x="5248805" y="4583114"/>
              <a:ext cx="99748" cy="90487"/>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0" name="Oval 296"/>
            <p:cNvSpPr>
              <a:spLocks noChangeArrowheads="1"/>
            </p:cNvSpPr>
            <p:nvPr/>
          </p:nvSpPr>
          <p:spPr bwMode="auto">
            <a:xfrm>
              <a:off x="5694231" y="4227514"/>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1" name="Oval 297"/>
            <p:cNvSpPr>
              <a:spLocks noChangeArrowheads="1"/>
            </p:cNvSpPr>
            <p:nvPr/>
          </p:nvSpPr>
          <p:spPr bwMode="auto">
            <a:xfrm>
              <a:off x="4741466" y="3055939"/>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2" name="Oval 298"/>
            <p:cNvSpPr>
              <a:spLocks noChangeArrowheads="1"/>
            </p:cNvSpPr>
            <p:nvPr/>
          </p:nvSpPr>
          <p:spPr bwMode="auto">
            <a:xfrm>
              <a:off x="2944284" y="4114801"/>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3" name="Oval 299"/>
            <p:cNvSpPr>
              <a:spLocks noChangeArrowheads="1"/>
            </p:cNvSpPr>
            <p:nvPr/>
          </p:nvSpPr>
          <p:spPr bwMode="auto">
            <a:xfrm>
              <a:off x="4017433" y="3079750"/>
              <a:ext cx="98029" cy="90488"/>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4" name="Rectangle 300"/>
            <p:cNvSpPr>
              <a:spLocks noChangeArrowheads="1"/>
            </p:cNvSpPr>
            <p:nvPr/>
          </p:nvSpPr>
          <p:spPr bwMode="auto">
            <a:xfrm>
              <a:off x="4927203" y="2724151"/>
              <a:ext cx="10937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5" name="Rectangle 301"/>
            <p:cNvSpPr>
              <a:spLocks noChangeArrowheads="1"/>
            </p:cNvSpPr>
            <p:nvPr/>
          </p:nvSpPr>
          <p:spPr bwMode="auto">
            <a:xfrm>
              <a:off x="4951281" y="2886075"/>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222.1.6.1</a:t>
              </a:r>
            </a:p>
          </p:txBody>
        </p:sp>
        <p:sp>
          <p:nvSpPr>
            <p:cNvPr id="516" name="Rectangle 302"/>
            <p:cNvSpPr>
              <a:spLocks noChangeArrowheads="1"/>
            </p:cNvSpPr>
            <p:nvPr/>
          </p:nvSpPr>
          <p:spPr bwMode="auto">
            <a:xfrm>
              <a:off x="2856575" y="2868613"/>
              <a:ext cx="109034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7" name="Rectangle 303"/>
            <p:cNvSpPr>
              <a:spLocks noChangeArrowheads="1"/>
            </p:cNvSpPr>
            <p:nvPr/>
          </p:nvSpPr>
          <p:spPr bwMode="auto">
            <a:xfrm>
              <a:off x="2985559" y="2855913"/>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222.1.5.1</a:t>
              </a:r>
            </a:p>
          </p:txBody>
        </p:sp>
        <p:sp>
          <p:nvSpPr>
            <p:cNvPr id="518" name="Rectangle 304"/>
            <p:cNvSpPr>
              <a:spLocks noChangeArrowheads="1"/>
            </p:cNvSpPr>
            <p:nvPr/>
          </p:nvSpPr>
          <p:spPr bwMode="auto">
            <a:xfrm>
              <a:off x="2058591" y="3525838"/>
              <a:ext cx="10937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9" name="Rectangle 305"/>
            <p:cNvSpPr>
              <a:spLocks noChangeArrowheads="1"/>
            </p:cNvSpPr>
            <p:nvPr/>
          </p:nvSpPr>
          <p:spPr bwMode="auto">
            <a:xfrm>
              <a:off x="2022476" y="3776664"/>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0000CC"/>
                  </a:solidFill>
                  <a:latin typeface="+mn-lt"/>
                  <a:ea typeface="黑体" pitchFamily="2" charset="-122"/>
                </a:rPr>
                <a:t>222.1.5.2</a:t>
              </a:r>
            </a:p>
          </p:txBody>
        </p:sp>
        <p:sp>
          <p:nvSpPr>
            <p:cNvPr id="520" name="Rectangle 306"/>
            <p:cNvSpPr>
              <a:spLocks noChangeArrowheads="1"/>
            </p:cNvSpPr>
            <p:nvPr/>
          </p:nvSpPr>
          <p:spPr bwMode="auto">
            <a:xfrm>
              <a:off x="5671874" y="3394075"/>
              <a:ext cx="109206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1" name="Rectangle 307"/>
            <p:cNvSpPr>
              <a:spLocks noChangeArrowheads="1"/>
            </p:cNvSpPr>
            <p:nvPr/>
          </p:nvSpPr>
          <p:spPr bwMode="auto">
            <a:xfrm>
              <a:off x="5692511" y="3900488"/>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222.1.6.2</a:t>
              </a:r>
            </a:p>
          </p:txBody>
        </p:sp>
        <p:sp>
          <p:nvSpPr>
            <p:cNvPr id="522" name="Rectangle 308"/>
            <p:cNvSpPr>
              <a:spLocks noChangeArrowheads="1"/>
            </p:cNvSpPr>
            <p:nvPr/>
          </p:nvSpPr>
          <p:spPr bwMode="auto">
            <a:xfrm>
              <a:off x="5080264" y="4278313"/>
              <a:ext cx="10937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3" name="Rectangle 309"/>
            <p:cNvSpPr>
              <a:spLocks noChangeArrowheads="1"/>
            </p:cNvSpPr>
            <p:nvPr/>
          </p:nvSpPr>
          <p:spPr bwMode="auto">
            <a:xfrm>
              <a:off x="4922044" y="4730750"/>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222.1.4.1</a:t>
              </a:r>
            </a:p>
          </p:txBody>
        </p:sp>
        <p:sp>
          <p:nvSpPr>
            <p:cNvPr id="524" name="Rectangle 310"/>
            <p:cNvSpPr>
              <a:spLocks noChangeArrowheads="1"/>
            </p:cNvSpPr>
            <p:nvPr/>
          </p:nvSpPr>
          <p:spPr bwMode="auto">
            <a:xfrm>
              <a:off x="3155819" y="4278313"/>
              <a:ext cx="109034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5" name="Rectangle 311"/>
            <p:cNvSpPr>
              <a:spLocks noChangeArrowheads="1"/>
            </p:cNvSpPr>
            <p:nvPr/>
          </p:nvSpPr>
          <p:spPr bwMode="auto">
            <a:xfrm>
              <a:off x="3250407" y="4713289"/>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222.1.4.2</a:t>
              </a:r>
            </a:p>
          </p:txBody>
        </p:sp>
        <p:sp>
          <p:nvSpPr>
            <p:cNvPr id="526" name="Rectangle 312"/>
            <p:cNvSpPr>
              <a:spLocks noChangeArrowheads="1"/>
            </p:cNvSpPr>
            <p:nvPr/>
          </p:nvSpPr>
          <p:spPr bwMode="auto">
            <a:xfrm>
              <a:off x="412751" y="3013075"/>
              <a:ext cx="109206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7" name="Rectangle 313"/>
            <p:cNvSpPr>
              <a:spLocks noChangeArrowheads="1"/>
            </p:cNvSpPr>
            <p:nvPr/>
          </p:nvSpPr>
          <p:spPr bwMode="auto">
            <a:xfrm>
              <a:off x="268651" y="3074988"/>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222.1.3.3</a:t>
              </a:r>
            </a:p>
          </p:txBody>
        </p:sp>
        <p:sp>
          <p:nvSpPr>
            <p:cNvPr id="528" name="Rectangle 314"/>
            <p:cNvSpPr>
              <a:spLocks noChangeArrowheads="1"/>
            </p:cNvSpPr>
            <p:nvPr/>
          </p:nvSpPr>
          <p:spPr bwMode="auto">
            <a:xfrm>
              <a:off x="1582209" y="4341813"/>
              <a:ext cx="109206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9" name="Rectangle 315"/>
            <p:cNvSpPr>
              <a:spLocks noChangeArrowheads="1"/>
            </p:cNvSpPr>
            <p:nvPr/>
          </p:nvSpPr>
          <p:spPr bwMode="auto">
            <a:xfrm>
              <a:off x="1714634" y="4760913"/>
              <a:ext cx="1067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222.1.3.2</a:t>
              </a:r>
            </a:p>
          </p:txBody>
        </p:sp>
        <p:sp>
          <p:nvSpPr>
            <p:cNvPr id="530" name="Rectangle 316"/>
            <p:cNvSpPr>
              <a:spLocks noChangeArrowheads="1"/>
            </p:cNvSpPr>
            <p:nvPr/>
          </p:nvSpPr>
          <p:spPr bwMode="auto">
            <a:xfrm>
              <a:off x="412751" y="4121151"/>
              <a:ext cx="109206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1" name="Rectangle 317"/>
            <p:cNvSpPr>
              <a:spLocks noChangeArrowheads="1"/>
            </p:cNvSpPr>
            <p:nvPr/>
          </p:nvSpPr>
          <p:spPr bwMode="auto">
            <a:xfrm>
              <a:off x="268651" y="4183063"/>
              <a:ext cx="1178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222.1.3.1</a:t>
              </a:r>
            </a:p>
          </p:txBody>
        </p:sp>
        <p:sp>
          <p:nvSpPr>
            <p:cNvPr id="532" name="Oval 318"/>
            <p:cNvSpPr>
              <a:spLocks noChangeArrowheads="1"/>
            </p:cNvSpPr>
            <p:nvPr/>
          </p:nvSpPr>
          <p:spPr bwMode="auto">
            <a:xfrm>
              <a:off x="1427428" y="3998913"/>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3" name="Oval 319"/>
            <p:cNvSpPr>
              <a:spLocks noChangeArrowheads="1"/>
            </p:cNvSpPr>
            <p:nvPr/>
          </p:nvSpPr>
          <p:spPr bwMode="auto">
            <a:xfrm>
              <a:off x="1418829" y="2890839"/>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4" name="Oval 320"/>
            <p:cNvSpPr>
              <a:spLocks noChangeArrowheads="1"/>
            </p:cNvSpPr>
            <p:nvPr/>
          </p:nvSpPr>
          <p:spPr bwMode="auto">
            <a:xfrm>
              <a:off x="2178977" y="4537076"/>
              <a:ext cx="9974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5" name="Rectangle 321"/>
            <p:cNvSpPr>
              <a:spLocks noChangeArrowheads="1"/>
            </p:cNvSpPr>
            <p:nvPr/>
          </p:nvSpPr>
          <p:spPr bwMode="auto">
            <a:xfrm>
              <a:off x="2746508" y="4398963"/>
              <a:ext cx="44886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6" name="Rectangle 322"/>
            <p:cNvSpPr>
              <a:spLocks noChangeArrowheads="1"/>
            </p:cNvSpPr>
            <p:nvPr/>
          </p:nvSpPr>
          <p:spPr bwMode="auto">
            <a:xfrm>
              <a:off x="3092186" y="4176714"/>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3</a:t>
              </a:r>
            </a:p>
          </p:txBody>
        </p:sp>
        <p:sp>
          <p:nvSpPr>
            <p:cNvPr id="537" name="Rectangle 323"/>
            <p:cNvSpPr>
              <a:spLocks noChangeArrowheads="1"/>
            </p:cNvSpPr>
            <p:nvPr/>
          </p:nvSpPr>
          <p:spPr bwMode="auto">
            <a:xfrm>
              <a:off x="6289279" y="4340225"/>
              <a:ext cx="44886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8" name="Rectangle 324"/>
            <p:cNvSpPr>
              <a:spLocks noChangeArrowheads="1"/>
            </p:cNvSpPr>
            <p:nvPr/>
          </p:nvSpPr>
          <p:spPr bwMode="auto">
            <a:xfrm>
              <a:off x="5279760" y="4175125"/>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2</a:t>
              </a:r>
            </a:p>
          </p:txBody>
        </p:sp>
        <p:sp>
          <p:nvSpPr>
            <p:cNvPr id="539" name="Rectangle 325"/>
            <p:cNvSpPr>
              <a:spLocks noChangeArrowheads="1"/>
            </p:cNvSpPr>
            <p:nvPr/>
          </p:nvSpPr>
          <p:spPr bwMode="auto">
            <a:xfrm>
              <a:off x="1626924" y="3022601"/>
              <a:ext cx="97340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0" name="Rectangle 326"/>
            <p:cNvSpPr>
              <a:spLocks noChangeArrowheads="1"/>
            </p:cNvSpPr>
            <p:nvPr/>
          </p:nvSpPr>
          <p:spPr bwMode="auto">
            <a:xfrm>
              <a:off x="1712640" y="3005782"/>
              <a:ext cx="12583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222.1.3.</a:t>
              </a:r>
            </a:p>
          </p:txBody>
        </p:sp>
        <p:sp>
          <p:nvSpPr>
            <p:cNvPr id="541" name="Rectangle 327"/>
            <p:cNvSpPr>
              <a:spLocks noChangeArrowheads="1"/>
            </p:cNvSpPr>
            <p:nvPr/>
          </p:nvSpPr>
          <p:spPr bwMode="auto">
            <a:xfrm>
              <a:off x="1663039" y="2725739"/>
              <a:ext cx="777346"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2" name="Rectangle 328"/>
            <p:cNvSpPr>
              <a:spLocks noChangeArrowheads="1"/>
            </p:cNvSpPr>
            <p:nvPr/>
          </p:nvSpPr>
          <p:spPr bwMode="auto">
            <a:xfrm>
              <a:off x="1793242" y="2708920"/>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3</a:t>
              </a:r>
            </a:p>
          </p:txBody>
        </p:sp>
        <p:sp>
          <p:nvSpPr>
            <p:cNvPr id="543" name="Rectangle 329"/>
            <p:cNvSpPr>
              <a:spLocks noChangeArrowheads="1"/>
            </p:cNvSpPr>
            <p:nvPr/>
          </p:nvSpPr>
          <p:spPr bwMode="auto">
            <a:xfrm>
              <a:off x="4289161" y="3816350"/>
              <a:ext cx="45058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4" name="Rectangle 330"/>
            <p:cNvSpPr>
              <a:spLocks noChangeArrowheads="1"/>
            </p:cNvSpPr>
            <p:nvPr/>
          </p:nvSpPr>
          <p:spPr bwMode="auto">
            <a:xfrm>
              <a:off x="5326196" y="3086100"/>
              <a:ext cx="44886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5" name="Rectangle 331"/>
            <p:cNvSpPr>
              <a:spLocks noChangeArrowheads="1"/>
            </p:cNvSpPr>
            <p:nvPr/>
          </p:nvSpPr>
          <p:spPr bwMode="auto">
            <a:xfrm>
              <a:off x="5324475" y="3292476"/>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N</a:t>
              </a:r>
              <a:r>
                <a:rPr lang="en-US" altLang="zh-CN" sz="2000" b="1" baseline="-25000">
                  <a:solidFill>
                    <a:srgbClr val="C00000"/>
                  </a:solidFill>
                  <a:latin typeface="+mn-lt"/>
                  <a:ea typeface="黑体" pitchFamily="2" charset="-122"/>
                </a:rPr>
                <a:t>3</a:t>
              </a:r>
            </a:p>
          </p:txBody>
        </p:sp>
        <p:sp>
          <p:nvSpPr>
            <p:cNvPr id="546" name="Rectangle 332"/>
            <p:cNvSpPr>
              <a:spLocks noChangeArrowheads="1"/>
            </p:cNvSpPr>
            <p:nvPr/>
          </p:nvSpPr>
          <p:spPr bwMode="auto">
            <a:xfrm>
              <a:off x="3573727" y="3451225"/>
              <a:ext cx="447146"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7" name="Rectangle 333"/>
            <p:cNvSpPr>
              <a:spLocks noChangeArrowheads="1"/>
            </p:cNvSpPr>
            <p:nvPr/>
          </p:nvSpPr>
          <p:spPr bwMode="auto">
            <a:xfrm>
              <a:off x="3482579" y="3645024"/>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mn-lt"/>
                  <a:ea typeface="黑体" pitchFamily="2" charset="-122"/>
                </a:rPr>
                <a:t>N</a:t>
              </a:r>
              <a:r>
                <a:rPr lang="en-US" altLang="zh-CN" sz="2000" b="1" baseline="-25000" dirty="0">
                  <a:solidFill>
                    <a:srgbClr val="C00000"/>
                  </a:solidFill>
                  <a:latin typeface="+mn-lt"/>
                  <a:ea typeface="黑体" pitchFamily="2" charset="-122"/>
                </a:rPr>
                <a:t>2</a:t>
              </a:r>
            </a:p>
          </p:txBody>
        </p:sp>
        <p:sp>
          <p:nvSpPr>
            <p:cNvPr id="548" name="Rectangle 334"/>
            <p:cNvSpPr>
              <a:spLocks noChangeArrowheads="1"/>
            </p:cNvSpPr>
            <p:nvPr/>
          </p:nvSpPr>
          <p:spPr bwMode="auto">
            <a:xfrm>
              <a:off x="4151577" y="4222750"/>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222.1.4.</a:t>
              </a:r>
            </a:p>
          </p:txBody>
        </p:sp>
        <p:sp>
          <p:nvSpPr>
            <p:cNvPr id="549" name="Rectangle 335"/>
            <p:cNvSpPr>
              <a:spLocks noChangeArrowheads="1"/>
            </p:cNvSpPr>
            <p:nvPr/>
          </p:nvSpPr>
          <p:spPr bwMode="auto">
            <a:xfrm>
              <a:off x="3891890" y="3451225"/>
              <a:ext cx="97340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50" name="Rectangle 336"/>
            <p:cNvSpPr>
              <a:spLocks noChangeArrowheads="1"/>
            </p:cNvSpPr>
            <p:nvPr/>
          </p:nvSpPr>
          <p:spPr bwMode="auto">
            <a:xfrm>
              <a:off x="3843735" y="3645024"/>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mn-lt"/>
                  <a:ea typeface="黑体" pitchFamily="2" charset="-122"/>
                </a:rPr>
                <a:t>222.1.5.</a:t>
              </a:r>
            </a:p>
          </p:txBody>
        </p:sp>
        <p:sp>
          <p:nvSpPr>
            <p:cNvPr id="551" name="Rectangle 337"/>
            <p:cNvSpPr>
              <a:spLocks noChangeArrowheads="1"/>
            </p:cNvSpPr>
            <p:nvPr/>
          </p:nvSpPr>
          <p:spPr bwMode="auto">
            <a:xfrm>
              <a:off x="5644357" y="3101976"/>
              <a:ext cx="97340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52" name="Rectangle 338"/>
            <p:cNvSpPr>
              <a:spLocks noChangeArrowheads="1"/>
            </p:cNvSpPr>
            <p:nvPr/>
          </p:nvSpPr>
          <p:spPr bwMode="auto">
            <a:xfrm>
              <a:off x="5680472" y="3308350"/>
              <a:ext cx="9249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222.1.6.</a:t>
              </a:r>
            </a:p>
          </p:txBody>
        </p:sp>
        <p:sp>
          <p:nvSpPr>
            <p:cNvPr id="553" name="Line 339"/>
            <p:cNvSpPr>
              <a:spLocks noChangeShapeType="1"/>
            </p:cNvSpPr>
            <p:nvPr/>
          </p:nvSpPr>
          <p:spPr bwMode="auto">
            <a:xfrm>
              <a:off x="1638962" y="2590800"/>
              <a:ext cx="0" cy="21796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4" name="Rectangle 340"/>
            <p:cNvSpPr>
              <a:spLocks noChangeArrowheads="1"/>
            </p:cNvSpPr>
            <p:nvPr/>
          </p:nvSpPr>
          <p:spPr bwMode="auto">
            <a:xfrm>
              <a:off x="3790421" y="4206875"/>
              <a:ext cx="280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N</a:t>
              </a:r>
              <a:r>
                <a:rPr lang="en-US" altLang="zh-CN" sz="2000" b="1" baseline="-25000">
                  <a:solidFill>
                    <a:srgbClr val="C00000"/>
                  </a:solidFill>
                  <a:latin typeface="+mn-lt"/>
                  <a:ea typeface="黑体" pitchFamily="2" charset="-122"/>
                </a:rPr>
                <a:t>1</a:t>
              </a:r>
            </a:p>
          </p:txBody>
        </p:sp>
        <p:pic>
          <p:nvPicPr>
            <p:cNvPr id="555" name="Picture 3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3052" y="4937126"/>
              <a:ext cx="62944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56" name="Line 342"/>
            <p:cNvSpPr>
              <a:spLocks noChangeShapeType="1"/>
            </p:cNvSpPr>
            <p:nvPr/>
          </p:nvSpPr>
          <p:spPr bwMode="auto">
            <a:xfrm>
              <a:off x="8316913" y="2662238"/>
              <a:ext cx="0" cy="26717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7" name="Line 343"/>
            <p:cNvSpPr>
              <a:spLocks noChangeShapeType="1"/>
            </p:cNvSpPr>
            <p:nvPr/>
          </p:nvSpPr>
          <p:spPr bwMode="auto">
            <a:xfrm rot="-5400000">
              <a:off x="4633119" y="4175919"/>
              <a:ext cx="0" cy="24558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8" name="Line 344"/>
            <p:cNvSpPr>
              <a:spLocks noChangeShapeType="1"/>
            </p:cNvSpPr>
            <p:nvPr/>
          </p:nvSpPr>
          <p:spPr bwMode="auto">
            <a:xfrm>
              <a:off x="6168894" y="4559300"/>
              <a:ext cx="214801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9" name="Oval 345"/>
            <p:cNvSpPr>
              <a:spLocks noChangeArrowheads="1"/>
            </p:cNvSpPr>
            <p:nvPr/>
          </p:nvSpPr>
          <p:spPr bwMode="auto">
            <a:xfrm>
              <a:off x="6399345" y="4489451"/>
              <a:ext cx="128984" cy="119063"/>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60" name="Rectangle 346"/>
            <p:cNvSpPr>
              <a:spLocks noChangeArrowheads="1"/>
            </p:cNvSpPr>
            <p:nvPr/>
          </p:nvSpPr>
          <p:spPr bwMode="auto">
            <a:xfrm>
              <a:off x="7306225" y="3292475"/>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2</a:t>
              </a:r>
            </a:p>
          </p:txBody>
        </p:sp>
        <p:sp>
          <p:nvSpPr>
            <p:cNvPr id="561" name="Rectangle 347"/>
            <p:cNvSpPr>
              <a:spLocks noChangeArrowheads="1"/>
            </p:cNvSpPr>
            <p:nvPr/>
          </p:nvSpPr>
          <p:spPr bwMode="auto">
            <a:xfrm>
              <a:off x="2521291" y="1916832"/>
              <a:ext cx="8449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1</a:t>
              </a:r>
            </a:p>
          </p:txBody>
        </p:sp>
        <p:sp>
          <p:nvSpPr>
            <p:cNvPr id="562" name="Line 348"/>
            <p:cNvSpPr>
              <a:spLocks noChangeShapeType="1"/>
            </p:cNvSpPr>
            <p:nvPr/>
          </p:nvSpPr>
          <p:spPr bwMode="auto">
            <a:xfrm rot="-5400000">
              <a:off x="5478397" y="-23217"/>
              <a:ext cx="0" cy="42977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3" name="Rectangle 349"/>
            <p:cNvSpPr>
              <a:spLocks noChangeArrowheads="1"/>
            </p:cNvSpPr>
            <p:nvPr/>
          </p:nvSpPr>
          <p:spPr bwMode="auto">
            <a:xfrm>
              <a:off x="1066271" y="5964238"/>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a:latin typeface="+mn-lt"/>
                  <a:ea typeface="黑体" pitchFamily="2" charset="-122"/>
                </a:rPr>
                <a:t>互联网</a:t>
              </a:r>
            </a:p>
          </p:txBody>
        </p:sp>
        <p:sp>
          <p:nvSpPr>
            <p:cNvPr id="564" name="Line 350"/>
            <p:cNvSpPr>
              <a:spLocks noChangeShapeType="1"/>
            </p:cNvSpPr>
            <p:nvPr/>
          </p:nvSpPr>
          <p:spPr bwMode="auto">
            <a:xfrm flipV="1">
              <a:off x="1487620" y="5541964"/>
              <a:ext cx="459184" cy="422275"/>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5" name="Line 351"/>
            <p:cNvSpPr>
              <a:spLocks noChangeShapeType="1"/>
            </p:cNvSpPr>
            <p:nvPr/>
          </p:nvSpPr>
          <p:spPr bwMode="auto">
            <a:xfrm>
              <a:off x="3659717" y="1347789"/>
              <a:ext cx="0" cy="7778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6" name="Oval 352"/>
            <p:cNvSpPr>
              <a:spLocks noChangeArrowheads="1"/>
            </p:cNvSpPr>
            <p:nvPr/>
          </p:nvSpPr>
          <p:spPr bwMode="auto">
            <a:xfrm>
              <a:off x="3599525" y="1730376"/>
              <a:ext cx="101467"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567" name="Group 353"/>
            <p:cNvGrpSpPr>
              <a:grpSpLocks/>
            </p:cNvGrpSpPr>
            <p:nvPr/>
          </p:nvGrpSpPr>
          <p:grpSpPr bwMode="auto">
            <a:xfrm>
              <a:off x="3363913" y="898525"/>
              <a:ext cx="548614" cy="514350"/>
              <a:chOff x="1813" y="593"/>
              <a:chExt cx="343" cy="352"/>
            </a:xfrm>
          </p:grpSpPr>
          <p:grpSp>
            <p:nvGrpSpPr>
              <p:cNvPr id="626" name="Group 354"/>
              <p:cNvGrpSpPr>
                <a:grpSpLocks/>
              </p:cNvGrpSpPr>
              <p:nvPr/>
            </p:nvGrpSpPr>
            <p:grpSpPr bwMode="auto">
              <a:xfrm>
                <a:off x="1821" y="599"/>
                <a:ext cx="335" cy="346"/>
                <a:chOff x="1821" y="599"/>
                <a:chExt cx="335" cy="346"/>
              </a:xfrm>
            </p:grpSpPr>
            <p:sp>
              <p:nvSpPr>
                <p:cNvPr id="640" name="Freeform 355"/>
                <p:cNvSpPr>
                  <a:spLocks/>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1" name="Freeform 356"/>
                <p:cNvSpPr>
                  <a:spLocks/>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2" name="Freeform 357"/>
                <p:cNvSpPr>
                  <a:spLocks/>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3" name="Freeform 358"/>
                <p:cNvSpPr>
                  <a:spLocks/>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4" name="Rectangle 359"/>
                <p:cNvSpPr>
                  <a:spLocks noChangeArrowheads="1"/>
                </p:cNvSpPr>
                <p:nvPr/>
              </p:nvSpPr>
              <p:spPr bwMode="auto">
                <a:xfrm>
                  <a:off x="1877"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5" name="Rectangle 360"/>
                <p:cNvSpPr>
                  <a:spLocks noChangeArrowheads="1"/>
                </p:cNvSpPr>
                <p:nvPr/>
              </p:nvSpPr>
              <p:spPr bwMode="auto">
                <a:xfrm>
                  <a:off x="1832"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6" name="Rectangle 361"/>
                <p:cNvSpPr>
                  <a:spLocks noChangeArrowheads="1"/>
                </p:cNvSpPr>
                <p:nvPr/>
              </p:nvSpPr>
              <p:spPr bwMode="auto">
                <a:xfrm>
                  <a:off x="1898"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7" name="Line 362"/>
                <p:cNvSpPr>
                  <a:spLocks noChangeShapeType="1"/>
                </p:cNvSpPr>
                <p:nvPr/>
              </p:nvSpPr>
              <p:spPr bwMode="auto">
                <a:xfrm flipH="1">
                  <a:off x="2047"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48" name="Group 363"/>
                <p:cNvGrpSpPr>
                  <a:grpSpLocks/>
                </p:cNvGrpSpPr>
                <p:nvPr/>
              </p:nvGrpSpPr>
              <p:grpSpPr bwMode="auto">
                <a:xfrm>
                  <a:off x="1821" y="895"/>
                  <a:ext cx="335" cy="50"/>
                  <a:chOff x="1821" y="895"/>
                  <a:chExt cx="335" cy="50"/>
                </a:xfrm>
              </p:grpSpPr>
              <p:sp>
                <p:nvSpPr>
                  <p:cNvPr id="649" name="Freeform 364"/>
                  <p:cNvSpPr>
                    <a:spLocks/>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50" name="Freeform 365"/>
                  <p:cNvSpPr>
                    <a:spLocks/>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51" name="Rectangle 366"/>
                  <p:cNvSpPr>
                    <a:spLocks noChangeArrowheads="1"/>
                  </p:cNvSpPr>
                  <p:nvPr/>
                </p:nvSpPr>
                <p:spPr bwMode="auto">
                  <a:xfrm>
                    <a:off x="1823" y="931"/>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627" name="Group 367"/>
              <p:cNvGrpSpPr>
                <a:grpSpLocks/>
              </p:cNvGrpSpPr>
              <p:nvPr/>
            </p:nvGrpSpPr>
            <p:grpSpPr bwMode="auto">
              <a:xfrm>
                <a:off x="1813" y="593"/>
                <a:ext cx="335" cy="346"/>
                <a:chOff x="1813" y="593"/>
                <a:chExt cx="335" cy="346"/>
              </a:xfrm>
            </p:grpSpPr>
            <p:sp>
              <p:nvSpPr>
                <p:cNvPr id="628" name="Freeform 368"/>
                <p:cNvSpPr>
                  <a:spLocks/>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9" name="Freeform 369"/>
                <p:cNvSpPr>
                  <a:spLocks/>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0" name="Freeform 370"/>
                <p:cNvSpPr>
                  <a:spLocks/>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1" name="Freeform 371"/>
                <p:cNvSpPr>
                  <a:spLocks/>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2" name="Rectangle 372"/>
                <p:cNvSpPr>
                  <a:spLocks noChangeArrowheads="1"/>
                </p:cNvSpPr>
                <p:nvPr/>
              </p:nvSpPr>
              <p:spPr bwMode="auto">
                <a:xfrm>
                  <a:off x="1869"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3" name="Rectangle 373"/>
                <p:cNvSpPr>
                  <a:spLocks noChangeArrowheads="1"/>
                </p:cNvSpPr>
                <p:nvPr/>
              </p:nvSpPr>
              <p:spPr bwMode="auto">
                <a:xfrm>
                  <a:off x="1823"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4" name="Rectangle 374"/>
                <p:cNvSpPr>
                  <a:spLocks noChangeArrowheads="1"/>
                </p:cNvSpPr>
                <p:nvPr/>
              </p:nvSpPr>
              <p:spPr bwMode="auto">
                <a:xfrm>
                  <a:off x="1890" y="637"/>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5" name="Line 375"/>
                <p:cNvSpPr>
                  <a:spLocks noChangeShapeType="1"/>
                </p:cNvSpPr>
                <p:nvPr/>
              </p:nvSpPr>
              <p:spPr bwMode="auto">
                <a:xfrm flipH="1">
                  <a:off x="2038" y="834"/>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36" name="Group 376"/>
                <p:cNvGrpSpPr>
                  <a:grpSpLocks/>
                </p:cNvGrpSpPr>
                <p:nvPr/>
              </p:nvGrpSpPr>
              <p:grpSpPr bwMode="auto">
                <a:xfrm>
                  <a:off x="1813" y="888"/>
                  <a:ext cx="335" cy="51"/>
                  <a:chOff x="1813" y="888"/>
                  <a:chExt cx="335" cy="51"/>
                </a:xfrm>
              </p:grpSpPr>
              <p:sp>
                <p:nvSpPr>
                  <p:cNvPr id="637" name="Freeform 377"/>
                  <p:cNvSpPr>
                    <a:spLocks/>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8" name="Freeform 378"/>
                  <p:cNvSpPr>
                    <a:spLocks/>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9" name="Rectangle 379"/>
                  <p:cNvSpPr>
                    <a:spLocks noChangeArrowheads="1"/>
                  </p:cNvSpPr>
                  <p:nvPr/>
                </p:nvSpPr>
                <p:spPr bwMode="auto">
                  <a:xfrm>
                    <a:off x="1815"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568" name="Line 380"/>
            <p:cNvSpPr>
              <a:spLocks noChangeShapeType="1"/>
            </p:cNvSpPr>
            <p:nvPr/>
          </p:nvSpPr>
          <p:spPr bwMode="auto">
            <a:xfrm>
              <a:off x="7006431" y="1347789"/>
              <a:ext cx="0" cy="7778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9" name="Line 381"/>
            <p:cNvSpPr>
              <a:spLocks noChangeShapeType="1"/>
            </p:cNvSpPr>
            <p:nvPr/>
          </p:nvSpPr>
          <p:spPr bwMode="auto">
            <a:xfrm>
              <a:off x="5333075" y="1333501"/>
              <a:ext cx="0" cy="7794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70" name="Oval 382"/>
            <p:cNvSpPr>
              <a:spLocks noChangeArrowheads="1"/>
            </p:cNvSpPr>
            <p:nvPr/>
          </p:nvSpPr>
          <p:spPr bwMode="auto">
            <a:xfrm>
              <a:off x="5284921" y="1744664"/>
              <a:ext cx="9974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571" name="Group 383"/>
            <p:cNvGrpSpPr>
              <a:grpSpLocks/>
            </p:cNvGrpSpPr>
            <p:nvPr/>
          </p:nvGrpSpPr>
          <p:grpSpPr bwMode="auto">
            <a:xfrm>
              <a:off x="5051029" y="898525"/>
              <a:ext cx="548613" cy="514350"/>
              <a:chOff x="2868" y="593"/>
              <a:chExt cx="343" cy="352"/>
            </a:xfrm>
          </p:grpSpPr>
          <p:grpSp>
            <p:nvGrpSpPr>
              <p:cNvPr id="600" name="Group 384"/>
              <p:cNvGrpSpPr>
                <a:grpSpLocks/>
              </p:cNvGrpSpPr>
              <p:nvPr/>
            </p:nvGrpSpPr>
            <p:grpSpPr bwMode="auto">
              <a:xfrm>
                <a:off x="2877" y="599"/>
                <a:ext cx="334" cy="346"/>
                <a:chOff x="2877" y="599"/>
                <a:chExt cx="334" cy="346"/>
              </a:xfrm>
            </p:grpSpPr>
            <p:sp>
              <p:nvSpPr>
                <p:cNvPr id="614" name="Freeform 385"/>
                <p:cNvSpPr>
                  <a:spLocks/>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5" name="Freeform 386"/>
                <p:cNvSpPr>
                  <a:spLocks/>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6" name="Freeform 387"/>
                <p:cNvSpPr>
                  <a:spLocks/>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7" name="Freeform 388"/>
                <p:cNvSpPr>
                  <a:spLocks/>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8" name="Rectangle 389"/>
                <p:cNvSpPr>
                  <a:spLocks noChangeArrowheads="1"/>
                </p:cNvSpPr>
                <p:nvPr/>
              </p:nvSpPr>
              <p:spPr bwMode="auto">
                <a:xfrm>
                  <a:off x="2932"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19" name="Rectangle 390"/>
                <p:cNvSpPr>
                  <a:spLocks noChangeArrowheads="1"/>
                </p:cNvSpPr>
                <p:nvPr/>
              </p:nvSpPr>
              <p:spPr bwMode="auto">
                <a:xfrm>
                  <a:off x="2887"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20" name="Rectangle 391"/>
                <p:cNvSpPr>
                  <a:spLocks noChangeArrowheads="1"/>
                </p:cNvSpPr>
                <p:nvPr/>
              </p:nvSpPr>
              <p:spPr bwMode="auto">
                <a:xfrm>
                  <a:off x="2953"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21" name="Line 392"/>
                <p:cNvSpPr>
                  <a:spLocks noChangeShapeType="1"/>
                </p:cNvSpPr>
                <p:nvPr/>
              </p:nvSpPr>
              <p:spPr bwMode="auto">
                <a:xfrm flipH="1">
                  <a:off x="3102"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22" name="Group 393"/>
                <p:cNvGrpSpPr>
                  <a:grpSpLocks/>
                </p:cNvGrpSpPr>
                <p:nvPr/>
              </p:nvGrpSpPr>
              <p:grpSpPr bwMode="auto">
                <a:xfrm>
                  <a:off x="2877" y="895"/>
                  <a:ext cx="334" cy="50"/>
                  <a:chOff x="2877" y="895"/>
                  <a:chExt cx="334" cy="50"/>
                </a:xfrm>
              </p:grpSpPr>
              <p:sp>
                <p:nvSpPr>
                  <p:cNvPr id="623" name="Freeform 394"/>
                  <p:cNvSpPr>
                    <a:spLocks/>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4" name="Freeform 395"/>
                  <p:cNvSpPr>
                    <a:spLocks/>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5" name="Rectangle 396"/>
                  <p:cNvSpPr>
                    <a:spLocks noChangeArrowheads="1"/>
                  </p:cNvSpPr>
                  <p:nvPr/>
                </p:nvSpPr>
                <p:spPr bwMode="auto">
                  <a:xfrm>
                    <a:off x="2879"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601" name="Group 397"/>
              <p:cNvGrpSpPr>
                <a:grpSpLocks/>
              </p:cNvGrpSpPr>
              <p:nvPr/>
            </p:nvGrpSpPr>
            <p:grpSpPr bwMode="auto">
              <a:xfrm>
                <a:off x="2868" y="593"/>
                <a:ext cx="335" cy="346"/>
                <a:chOff x="2868" y="593"/>
                <a:chExt cx="335" cy="346"/>
              </a:xfrm>
            </p:grpSpPr>
            <p:sp>
              <p:nvSpPr>
                <p:cNvPr id="602" name="Freeform 398"/>
                <p:cNvSpPr>
                  <a:spLocks/>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3" name="Freeform 399"/>
                <p:cNvSpPr>
                  <a:spLocks/>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4" name="Freeform 400"/>
                <p:cNvSpPr>
                  <a:spLocks/>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5" name="Freeform 401"/>
                <p:cNvSpPr>
                  <a:spLocks/>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6" name="Rectangle 402"/>
                <p:cNvSpPr>
                  <a:spLocks noChangeArrowheads="1"/>
                </p:cNvSpPr>
                <p:nvPr/>
              </p:nvSpPr>
              <p:spPr bwMode="auto">
                <a:xfrm>
                  <a:off x="2924"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7" name="Rectangle 403"/>
                <p:cNvSpPr>
                  <a:spLocks noChangeArrowheads="1"/>
                </p:cNvSpPr>
                <p:nvPr/>
              </p:nvSpPr>
              <p:spPr bwMode="auto">
                <a:xfrm>
                  <a:off x="2879"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8" name="Rectangle 404"/>
                <p:cNvSpPr>
                  <a:spLocks noChangeArrowheads="1"/>
                </p:cNvSpPr>
                <p:nvPr/>
              </p:nvSpPr>
              <p:spPr bwMode="auto">
                <a:xfrm>
                  <a:off x="2945"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9" name="Line 405"/>
                <p:cNvSpPr>
                  <a:spLocks noChangeShapeType="1"/>
                </p:cNvSpPr>
                <p:nvPr/>
              </p:nvSpPr>
              <p:spPr bwMode="auto">
                <a:xfrm flipH="1">
                  <a:off x="3094" y="834"/>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10" name="Group 406"/>
                <p:cNvGrpSpPr>
                  <a:grpSpLocks/>
                </p:cNvGrpSpPr>
                <p:nvPr/>
              </p:nvGrpSpPr>
              <p:grpSpPr bwMode="auto">
                <a:xfrm>
                  <a:off x="2868" y="888"/>
                  <a:ext cx="335" cy="51"/>
                  <a:chOff x="2868" y="888"/>
                  <a:chExt cx="335" cy="51"/>
                </a:xfrm>
              </p:grpSpPr>
              <p:sp>
                <p:nvSpPr>
                  <p:cNvPr id="611" name="Freeform 407"/>
                  <p:cNvSpPr>
                    <a:spLocks/>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2" name="Freeform 408"/>
                  <p:cNvSpPr>
                    <a:spLocks/>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3" name="Rectangle 409"/>
                  <p:cNvSpPr>
                    <a:spLocks noChangeArrowheads="1"/>
                  </p:cNvSpPr>
                  <p:nvPr/>
                </p:nvSpPr>
                <p:spPr bwMode="auto">
                  <a:xfrm>
                    <a:off x="2870"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572" name="Oval 410"/>
            <p:cNvSpPr>
              <a:spLocks noChangeArrowheads="1"/>
            </p:cNvSpPr>
            <p:nvPr/>
          </p:nvSpPr>
          <p:spPr bwMode="auto">
            <a:xfrm>
              <a:off x="6958278" y="1744664"/>
              <a:ext cx="101468" cy="9207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573" name="Group 411"/>
            <p:cNvGrpSpPr>
              <a:grpSpLocks/>
            </p:cNvGrpSpPr>
            <p:nvPr/>
          </p:nvGrpSpPr>
          <p:grpSpPr bwMode="auto">
            <a:xfrm>
              <a:off x="6724386" y="898525"/>
              <a:ext cx="548614" cy="514350"/>
              <a:chOff x="3915" y="593"/>
              <a:chExt cx="343" cy="352"/>
            </a:xfrm>
          </p:grpSpPr>
          <p:grpSp>
            <p:nvGrpSpPr>
              <p:cNvPr id="574" name="Group 412"/>
              <p:cNvGrpSpPr>
                <a:grpSpLocks/>
              </p:cNvGrpSpPr>
              <p:nvPr/>
            </p:nvGrpSpPr>
            <p:grpSpPr bwMode="auto">
              <a:xfrm>
                <a:off x="3924" y="599"/>
                <a:ext cx="334" cy="346"/>
                <a:chOff x="3924" y="599"/>
                <a:chExt cx="334" cy="346"/>
              </a:xfrm>
            </p:grpSpPr>
            <p:sp>
              <p:nvSpPr>
                <p:cNvPr id="588" name="Freeform 413"/>
                <p:cNvSpPr>
                  <a:spLocks/>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9" name="Freeform 414"/>
                <p:cNvSpPr>
                  <a:spLocks/>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0" name="Freeform 415"/>
                <p:cNvSpPr>
                  <a:spLocks/>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1" name="Freeform 416"/>
                <p:cNvSpPr>
                  <a:spLocks/>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2" name="Rectangle 417"/>
                <p:cNvSpPr>
                  <a:spLocks noChangeArrowheads="1"/>
                </p:cNvSpPr>
                <p:nvPr/>
              </p:nvSpPr>
              <p:spPr bwMode="auto">
                <a:xfrm>
                  <a:off x="3979"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3" name="Rectangle 418"/>
                <p:cNvSpPr>
                  <a:spLocks noChangeArrowheads="1"/>
                </p:cNvSpPr>
                <p:nvPr/>
              </p:nvSpPr>
              <p:spPr bwMode="auto">
                <a:xfrm>
                  <a:off x="3934"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4" name="Rectangle 419"/>
                <p:cNvSpPr>
                  <a:spLocks noChangeArrowheads="1"/>
                </p:cNvSpPr>
                <p:nvPr/>
              </p:nvSpPr>
              <p:spPr bwMode="auto">
                <a:xfrm>
                  <a:off x="4000"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5" name="Line 420"/>
                <p:cNvSpPr>
                  <a:spLocks noChangeShapeType="1"/>
                </p:cNvSpPr>
                <p:nvPr/>
              </p:nvSpPr>
              <p:spPr bwMode="auto">
                <a:xfrm flipH="1">
                  <a:off x="4149"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596" name="Group 421"/>
                <p:cNvGrpSpPr>
                  <a:grpSpLocks/>
                </p:cNvGrpSpPr>
                <p:nvPr/>
              </p:nvGrpSpPr>
              <p:grpSpPr bwMode="auto">
                <a:xfrm>
                  <a:off x="3924" y="895"/>
                  <a:ext cx="334" cy="50"/>
                  <a:chOff x="3924" y="895"/>
                  <a:chExt cx="334" cy="50"/>
                </a:xfrm>
              </p:grpSpPr>
              <p:sp>
                <p:nvSpPr>
                  <p:cNvPr id="597" name="Freeform 422"/>
                  <p:cNvSpPr>
                    <a:spLocks/>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8" name="Freeform 423"/>
                  <p:cNvSpPr>
                    <a:spLocks/>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9" name="Rectangle 424"/>
                  <p:cNvSpPr>
                    <a:spLocks noChangeArrowheads="1"/>
                  </p:cNvSpPr>
                  <p:nvPr/>
                </p:nvSpPr>
                <p:spPr bwMode="auto">
                  <a:xfrm>
                    <a:off x="3926"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575" name="Group 425"/>
              <p:cNvGrpSpPr>
                <a:grpSpLocks/>
              </p:cNvGrpSpPr>
              <p:nvPr/>
            </p:nvGrpSpPr>
            <p:grpSpPr bwMode="auto">
              <a:xfrm>
                <a:off x="3915" y="593"/>
                <a:ext cx="335" cy="346"/>
                <a:chOff x="3915" y="593"/>
                <a:chExt cx="335" cy="346"/>
              </a:xfrm>
            </p:grpSpPr>
            <p:sp>
              <p:nvSpPr>
                <p:cNvPr id="576" name="Freeform 426"/>
                <p:cNvSpPr>
                  <a:spLocks/>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7" name="Freeform 427"/>
                <p:cNvSpPr>
                  <a:spLocks/>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8" name="Freeform 428"/>
                <p:cNvSpPr>
                  <a:spLocks/>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9" name="Freeform 429"/>
                <p:cNvSpPr>
                  <a:spLocks/>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0" name="Rectangle 430"/>
                <p:cNvSpPr>
                  <a:spLocks noChangeArrowheads="1"/>
                </p:cNvSpPr>
                <p:nvPr/>
              </p:nvSpPr>
              <p:spPr bwMode="auto">
                <a:xfrm>
                  <a:off x="3971"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1" name="Rectangle 431"/>
                <p:cNvSpPr>
                  <a:spLocks noChangeArrowheads="1"/>
                </p:cNvSpPr>
                <p:nvPr/>
              </p:nvSpPr>
              <p:spPr bwMode="auto">
                <a:xfrm>
                  <a:off x="3926"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2" name="Rectangle 432"/>
                <p:cNvSpPr>
                  <a:spLocks noChangeArrowheads="1"/>
                </p:cNvSpPr>
                <p:nvPr/>
              </p:nvSpPr>
              <p:spPr bwMode="auto">
                <a:xfrm>
                  <a:off x="3992"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3" name="Line 433"/>
                <p:cNvSpPr>
                  <a:spLocks noChangeShapeType="1"/>
                </p:cNvSpPr>
                <p:nvPr/>
              </p:nvSpPr>
              <p:spPr bwMode="auto">
                <a:xfrm flipH="1">
                  <a:off x="4141" y="834"/>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584" name="Group 434"/>
                <p:cNvGrpSpPr>
                  <a:grpSpLocks/>
                </p:cNvGrpSpPr>
                <p:nvPr/>
              </p:nvGrpSpPr>
              <p:grpSpPr bwMode="auto">
                <a:xfrm>
                  <a:off x="3915" y="888"/>
                  <a:ext cx="335" cy="51"/>
                  <a:chOff x="3915" y="888"/>
                  <a:chExt cx="335" cy="51"/>
                </a:xfrm>
              </p:grpSpPr>
              <p:sp>
                <p:nvSpPr>
                  <p:cNvPr id="585" name="Freeform 435"/>
                  <p:cNvSpPr>
                    <a:spLocks/>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6" name="Freeform 436"/>
                  <p:cNvSpPr>
                    <a:spLocks/>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7" name="Rectangle 437"/>
                  <p:cNvSpPr>
                    <a:spLocks noChangeArrowheads="1"/>
                  </p:cNvSpPr>
                  <p:nvPr/>
                </p:nvSpPr>
                <p:spPr bwMode="auto">
                  <a:xfrm>
                    <a:off x="3917"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sp>
        <p:nvSpPr>
          <p:cNvPr id="1263030" name="Text Box 438"/>
          <p:cNvSpPr txBox="1">
            <a:spLocks noChangeArrowheads="1"/>
          </p:cNvSpPr>
          <p:nvPr/>
        </p:nvSpPr>
        <p:spPr bwMode="auto">
          <a:xfrm>
            <a:off x="1137593" y="188640"/>
            <a:ext cx="7991871" cy="1473673"/>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pPr>
            <a:r>
              <a:rPr lang="zh-CN" altLang="en-US" sz="2800" b="1" dirty="0" smtClean="0">
                <a:solidFill>
                  <a:srgbClr val="000099"/>
                </a:solidFill>
                <a:latin typeface="+mn-lt"/>
                <a:ea typeface="黑体" pitchFamily="2" charset="-122"/>
              </a:rPr>
              <a:t>路由器</a:t>
            </a:r>
            <a:r>
              <a:rPr lang="zh-CN" altLang="en-US" sz="2800" b="1" dirty="0">
                <a:solidFill>
                  <a:srgbClr val="000099"/>
                </a:solidFill>
                <a:latin typeface="+mn-lt"/>
                <a:ea typeface="黑体" pitchFamily="2" charset="-122"/>
              </a:rPr>
              <a:t>总是具有两个或两个以上的 </a:t>
            </a:r>
            <a:r>
              <a:rPr lang="en-US" altLang="zh-CN" sz="2800" b="1" dirty="0">
                <a:solidFill>
                  <a:srgbClr val="000099"/>
                </a:solidFill>
                <a:latin typeface="+mn-lt"/>
                <a:ea typeface="黑体" pitchFamily="2" charset="-122"/>
              </a:rPr>
              <a:t>IP </a:t>
            </a:r>
            <a:r>
              <a:rPr lang="zh-CN" altLang="en-US" sz="2800" b="1" dirty="0">
                <a:solidFill>
                  <a:srgbClr val="000099"/>
                </a:solidFill>
                <a:latin typeface="+mn-lt"/>
                <a:ea typeface="黑体" pitchFamily="2" charset="-122"/>
              </a:rPr>
              <a:t>地址。</a:t>
            </a:r>
          </a:p>
          <a:p>
            <a:pPr algn="ctr">
              <a:lnSpc>
                <a:spcPct val="110000"/>
              </a:lnSpc>
            </a:pPr>
            <a:r>
              <a:rPr lang="zh-CN" altLang="en-US" sz="2800" b="1" dirty="0">
                <a:solidFill>
                  <a:srgbClr val="000099"/>
                </a:solidFill>
                <a:latin typeface="+mn-lt"/>
                <a:ea typeface="黑体" pitchFamily="2" charset="-122"/>
              </a:rPr>
              <a:t>路由器的每一个接口都有一个</a:t>
            </a:r>
          </a:p>
          <a:p>
            <a:pPr algn="ctr">
              <a:lnSpc>
                <a:spcPct val="110000"/>
              </a:lnSpc>
            </a:pPr>
            <a:r>
              <a:rPr lang="zh-CN" altLang="en-US" sz="2800" b="1" dirty="0">
                <a:solidFill>
                  <a:srgbClr val="000099"/>
                </a:solidFill>
                <a:latin typeface="+mn-lt"/>
                <a:ea typeface="黑体" pitchFamily="2" charset="-122"/>
              </a:rPr>
              <a:t>不同网络号的 </a:t>
            </a:r>
            <a:r>
              <a:rPr lang="en-US" altLang="zh-CN" sz="2800" b="1" dirty="0">
                <a:solidFill>
                  <a:srgbClr val="000099"/>
                </a:solidFill>
                <a:latin typeface="+mn-lt"/>
                <a:ea typeface="黑体" pitchFamily="2" charset="-122"/>
              </a:rPr>
              <a:t>IP </a:t>
            </a:r>
            <a:r>
              <a:rPr lang="zh-CN" altLang="en-US" sz="2800" b="1" dirty="0">
                <a:solidFill>
                  <a:srgbClr val="000099"/>
                </a:solidFill>
                <a:latin typeface="+mn-lt"/>
                <a:ea typeface="黑体" pitchFamily="2" charset="-122"/>
              </a:rPr>
              <a:t>地址</a:t>
            </a:r>
            <a:r>
              <a:rPr lang="zh-CN" altLang="en-US" sz="2800" dirty="0">
                <a:solidFill>
                  <a:srgbClr val="333399"/>
                </a:solidFill>
              </a:rPr>
              <a:t>。</a:t>
            </a:r>
            <a:endParaRPr kumimoji="0" lang="en-US" altLang="zh-CN" sz="2800" b="1" dirty="0">
              <a:solidFill>
                <a:srgbClr val="000099"/>
              </a:solidFill>
              <a:latin typeface="+mn-lt"/>
              <a:ea typeface="黑体" pitchFamily="2" charset="-122"/>
            </a:endParaRPr>
          </a:p>
        </p:txBody>
      </p:sp>
      <p:grpSp>
        <p:nvGrpSpPr>
          <p:cNvPr id="443" name="Group 439"/>
          <p:cNvGrpSpPr>
            <a:grpSpLocks/>
          </p:cNvGrpSpPr>
          <p:nvPr/>
        </p:nvGrpSpPr>
        <p:grpSpPr bwMode="auto">
          <a:xfrm>
            <a:off x="1930152" y="4220570"/>
            <a:ext cx="2590800" cy="936625"/>
            <a:chOff x="968" y="2610"/>
            <a:chExt cx="1632" cy="590"/>
          </a:xfrm>
        </p:grpSpPr>
        <p:sp>
          <p:nvSpPr>
            <p:cNvPr id="444" name="Line 440"/>
            <p:cNvSpPr>
              <a:spLocks noChangeShapeType="1"/>
            </p:cNvSpPr>
            <p:nvPr/>
          </p:nvSpPr>
          <p:spPr bwMode="auto">
            <a:xfrm>
              <a:off x="1149" y="2610"/>
              <a:ext cx="726"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5" name="Line 441"/>
            <p:cNvSpPr>
              <a:spLocks noChangeShapeType="1"/>
            </p:cNvSpPr>
            <p:nvPr/>
          </p:nvSpPr>
          <p:spPr bwMode="auto">
            <a:xfrm>
              <a:off x="1874" y="3176"/>
              <a:ext cx="726"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 name="Line 442"/>
            <p:cNvSpPr>
              <a:spLocks noChangeShapeType="1"/>
            </p:cNvSpPr>
            <p:nvPr/>
          </p:nvSpPr>
          <p:spPr bwMode="auto">
            <a:xfrm>
              <a:off x="968" y="3200"/>
              <a:ext cx="726"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4158255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4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nodeType="afterEffect">
                                  <p:stCondLst>
                                    <p:cond delay="500"/>
                                  </p:stCondLst>
                                  <p:childTnLst>
                                    <p:anim calcmode="discrete" valueType="str">
                                      <p:cBhvr>
                                        <p:cTn id="9" dur="1000" fill="hold"/>
                                        <p:tgtEl>
                                          <p:spTgt spid="44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虚电路服务</a:t>
            </a:r>
          </a:p>
        </p:txBody>
      </p:sp>
      <p:grpSp>
        <p:nvGrpSpPr>
          <p:cNvPr id="4" name="组合 3"/>
          <p:cNvGrpSpPr/>
          <p:nvPr/>
        </p:nvGrpSpPr>
        <p:grpSpPr>
          <a:xfrm>
            <a:off x="632520" y="1844824"/>
            <a:ext cx="8928992" cy="3076988"/>
            <a:chOff x="632520" y="1844824"/>
            <a:chExt cx="8928992" cy="3076988"/>
          </a:xfrm>
        </p:grpSpPr>
        <p:sp>
          <p:nvSpPr>
            <p:cNvPr id="77" name="Rectangle 2"/>
            <p:cNvSpPr>
              <a:spLocks noChangeArrowheads="1"/>
            </p:cNvSpPr>
            <p:nvPr/>
          </p:nvSpPr>
          <p:spPr bwMode="auto">
            <a:xfrm>
              <a:off x="7964736" y="2588842"/>
              <a:ext cx="1484258" cy="309562"/>
            </a:xfrm>
            <a:prstGeom prst="rect">
              <a:avLst/>
            </a:prstGeom>
            <a:solidFill>
              <a:srgbClr val="FF66FF"/>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8" name="Text Box 3"/>
            <p:cNvSpPr txBox="1">
              <a:spLocks noChangeArrowheads="1"/>
            </p:cNvSpPr>
            <p:nvPr/>
          </p:nvSpPr>
          <p:spPr bwMode="auto">
            <a:xfrm>
              <a:off x="7901882" y="1930549"/>
              <a:ext cx="165963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mn-lt"/>
                  <a:ea typeface="黑体" pitchFamily="2" charset="-122"/>
                </a:rPr>
                <a:t>应用层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mn-lt"/>
                  <a:ea typeface="黑体" pitchFamily="2" charset="-122"/>
                </a:rPr>
                <a:t>运输层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mn-lt"/>
                  <a:ea typeface="黑体" pitchFamily="2" charset="-122"/>
                </a:rPr>
                <a:t>网络层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mn-lt"/>
                  <a:ea typeface="黑体" pitchFamily="2" charset="-122"/>
                </a:rPr>
                <a:t>数据链路层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mn-lt"/>
                  <a:ea typeface="黑体" pitchFamily="2" charset="-122"/>
                </a:rPr>
                <a:t>物理层</a:t>
              </a:r>
            </a:p>
          </p:txBody>
        </p:sp>
        <p:sp>
          <p:nvSpPr>
            <p:cNvPr id="79" name="Rectangle 4"/>
            <p:cNvSpPr>
              <a:spLocks noChangeArrowheads="1"/>
            </p:cNvSpPr>
            <p:nvPr/>
          </p:nvSpPr>
          <p:spPr bwMode="auto">
            <a:xfrm>
              <a:off x="695374" y="2503117"/>
              <a:ext cx="1484257" cy="309562"/>
            </a:xfrm>
            <a:prstGeom prst="rect">
              <a:avLst/>
            </a:prstGeom>
            <a:solidFill>
              <a:srgbClr val="FF66FF"/>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0" name="Text Box 5"/>
            <p:cNvSpPr txBox="1">
              <a:spLocks noChangeArrowheads="1"/>
            </p:cNvSpPr>
            <p:nvPr/>
          </p:nvSpPr>
          <p:spPr bwMode="auto">
            <a:xfrm>
              <a:off x="632520" y="1844824"/>
              <a:ext cx="165963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应用层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运输层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网络层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数据链路层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物理层</a:t>
              </a:r>
            </a:p>
          </p:txBody>
        </p:sp>
        <p:sp>
          <p:nvSpPr>
            <p:cNvPr id="81" name="Line 7"/>
            <p:cNvSpPr>
              <a:spLocks noChangeShapeType="1"/>
            </p:cNvSpPr>
            <p:nvPr/>
          </p:nvSpPr>
          <p:spPr bwMode="auto">
            <a:xfrm>
              <a:off x="5085011" y="2130054"/>
              <a:ext cx="58738" cy="5619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2" name="Line 8"/>
            <p:cNvSpPr>
              <a:spLocks noChangeShapeType="1"/>
            </p:cNvSpPr>
            <p:nvPr/>
          </p:nvSpPr>
          <p:spPr bwMode="auto">
            <a:xfrm>
              <a:off x="2492624" y="2996829"/>
              <a:ext cx="508000" cy="2587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3" name="Rectangle 9"/>
            <p:cNvSpPr>
              <a:spLocks noChangeArrowheads="1"/>
            </p:cNvSpPr>
            <p:nvPr/>
          </p:nvSpPr>
          <p:spPr bwMode="auto">
            <a:xfrm>
              <a:off x="674736" y="1880817"/>
              <a:ext cx="1523553" cy="1493837"/>
            </a:xfrm>
            <a:prstGeom prst="rect">
              <a:avLst/>
            </a:prstGeom>
            <a:noFill/>
            <a:ln w="28575">
              <a:solidFill>
                <a:srgbClr val="3333CC"/>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4" name="Line 10"/>
            <p:cNvSpPr>
              <a:spLocks noChangeShapeType="1"/>
            </p:cNvSpPr>
            <p:nvPr/>
          </p:nvSpPr>
          <p:spPr bwMode="auto">
            <a:xfrm>
              <a:off x="674736" y="2223717"/>
              <a:ext cx="152355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5" name="Line 11"/>
            <p:cNvSpPr>
              <a:spLocks noChangeShapeType="1"/>
            </p:cNvSpPr>
            <p:nvPr/>
          </p:nvSpPr>
          <p:spPr bwMode="auto">
            <a:xfrm>
              <a:off x="674736" y="2512642"/>
              <a:ext cx="152355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6" name="Line 12"/>
            <p:cNvSpPr>
              <a:spLocks noChangeShapeType="1"/>
            </p:cNvSpPr>
            <p:nvPr/>
          </p:nvSpPr>
          <p:spPr bwMode="auto">
            <a:xfrm>
              <a:off x="674736" y="2801567"/>
              <a:ext cx="152355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7" name="Line 13"/>
            <p:cNvSpPr>
              <a:spLocks noChangeShapeType="1"/>
            </p:cNvSpPr>
            <p:nvPr/>
          </p:nvSpPr>
          <p:spPr bwMode="auto">
            <a:xfrm>
              <a:off x="674736" y="3090492"/>
              <a:ext cx="152355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8" name="Rectangle 14"/>
            <p:cNvSpPr>
              <a:spLocks noChangeArrowheads="1"/>
            </p:cNvSpPr>
            <p:nvPr/>
          </p:nvSpPr>
          <p:spPr bwMode="auto">
            <a:xfrm>
              <a:off x="7944099" y="1950667"/>
              <a:ext cx="1523551" cy="1509712"/>
            </a:xfrm>
            <a:prstGeom prst="rect">
              <a:avLst/>
            </a:prstGeom>
            <a:noFill/>
            <a:ln w="28575">
              <a:solidFill>
                <a:srgbClr val="3333CC"/>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9" name="Line 15"/>
            <p:cNvSpPr>
              <a:spLocks noChangeShapeType="1"/>
            </p:cNvSpPr>
            <p:nvPr/>
          </p:nvSpPr>
          <p:spPr bwMode="auto">
            <a:xfrm>
              <a:off x="7944099" y="2309442"/>
              <a:ext cx="152355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0" name="Line 16"/>
            <p:cNvSpPr>
              <a:spLocks noChangeShapeType="1"/>
            </p:cNvSpPr>
            <p:nvPr/>
          </p:nvSpPr>
          <p:spPr bwMode="auto">
            <a:xfrm>
              <a:off x="7944099" y="2598367"/>
              <a:ext cx="152355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1" name="Line 17"/>
            <p:cNvSpPr>
              <a:spLocks noChangeShapeType="1"/>
            </p:cNvSpPr>
            <p:nvPr/>
          </p:nvSpPr>
          <p:spPr bwMode="auto">
            <a:xfrm>
              <a:off x="7944099" y="2887292"/>
              <a:ext cx="152355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2" name="Line 18"/>
            <p:cNvSpPr>
              <a:spLocks noChangeShapeType="1"/>
            </p:cNvSpPr>
            <p:nvPr/>
          </p:nvSpPr>
          <p:spPr bwMode="auto">
            <a:xfrm>
              <a:off x="7944099" y="3176217"/>
              <a:ext cx="152355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3" name="Text Box 19"/>
            <p:cNvSpPr txBox="1">
              <a:spLocks noChangeArrowheads="1"/>
            </p:cNvSpPr>
            <p:nvPr/>
          </p:nvSpPr>
          <p:spPr bwMode="auto">
            <a:xfrm>
              <a:off x="2276724" y="206179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99"/>
                  </a:solidFill>
                  <a:effectLst/>
                  <a:uLnTx/>
                  <a:uFillTx/>
                  <a:latin typeface="+mn-lt"/>
                  <a:ea typeface="黑体" pitchFamily="2" charset="-122"/>
                </a:rPr>
                <a:t>H</a:t>
              </a:r>
              <a:r>
                <a:rPr kumimoji="0" lang="en-US" altLang="zh-CN" sz="2000" b="1" i="0" u="none" strike="noStrike" kern="0" cap="none" spc="0" normalizeH="0" baseline="-25000" noProof="0">
                  <a:ln>
                    <a:noFill/>
                  </a:ln>
                  <a:solidFill>
                    <a:srgbClr val="000099"/>
                  </a:solidFill>
                  <a:effectLst/>
                  <a:uLnTx/>
                  <a:uFillTx/>
                  <a:latin typeface="+mn-lt"/>
                  <a:ea typeface="黑体" pitchFamily="2" charset="-122"/>
                </a:rPr>
                <a:t>1</a:t>
              </a:r>
            </a:p>
          </p:txBody>
        </p:sp>
        <p:pic>
          <p:nvPicPr>
            <p:cNvPr id="94"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8624" y="2447554"/>
              <a:ext cx="592137"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 name="Line 21"/>
            <p:cNvSpPr>
              <a:spLocks noChangeShapeType="1"/>
            </p:cNvSpPr>
            <p:nvPr/>
          </p:nvSpPr>
          <p:spPr bwMode="auto">
            <a:xfrm>
              <a:off x="3337174" y="3255592"/>
              <a:ext cx="1608137" cy="6064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6" name="Line 22"/>
            <p:cNvSpPr>
              <a:spLocks noChangeShapeType="1"/>
            </p:cNvSpPr>
            <p:nvPr/>
          </p:nvSpPr>
          <p:spPr bwMode="auto">
            <a:xfrm flipV="1">
              <a:off x="3253036" y="2822204"/>
              <a:ext cx="1862138" cy="4333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7" name="Line 23"/>
            <p:cNvSpPr>
              <a:spLocks noChangeShapeType="1"/>
            </p:cNvSpPr>
            <p:nvPr/>
          </p:nvSpPr>
          <p:spPr bwMode="auto">
            <a:xfrm>
              <a:off x="5283449" y="2822204"/>
              <a:ext cx="1524000" cy="5191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8" name="Line 24"/>
            <p:cNvSpPr>
              <a:spLocks noChangeShapeType="1"/>
            </p:cNvSpPr>
            <p:nvPr/>
          </p:nvSpPr>
          <p:spPr bwMode="auto">
            <a:xfrm flipV="1">
              <a:off x="5115174" y="3430217"/>
              <a:ext cx="1692275" cy="431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9" name="Line 25"/>
            <p:cNvSpPr>
              <a:spLocks noChangeShapeType="1"/>
            </p:cNvSpPr>
            <p:nvPr/>
          </p:nvSpPr>
          <p:spPr bwMode="auto">
            <a:xfrm flipV="1">
              <a:off x="6891586" y="2996829"/>
              <a:ext cx="676275" cy="344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nvGrpSpPr>
            <p:cNvPr id="100" name="Group 26"/>
            <p:cNvGrpSpPr>
              <a:grpSpLocks/>
            </p:cNvGrpSpPr>
            <p:nvPr/>
          </p:nvGrpSpPr>
          <p:grpSpPr bwMode="auto">
            <a:xfrm>
              <a:off x="7312274" y="2082429"/>
              <a:ext cx="593725" cy="1042988"/>
              <a:chOff x="5283" y="1002"/>
              <a:chExt cx="318" cy="545"/>
            </a:xfrm>
          </p:grpSpPr>
          <p:sp>
            <p:nvSpPr>
              <p:cNvPr id="101" name="Text Box 27"/>
              <p:cNvSpPr txBox="1">
                <a:spLocks noChangeArrowheads="1"/>
              </p:cNvSpPr>
              <p:nvPr/>
            </p:nvSpPr>
            <p:spPr bwMode="auto">
              <a:xfrm>
                <a:off x="5283" y="1002"/>
                <a:ext cx="287"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99"/>
                    </a:solidFill>
                    <a:effectLst/>
                    <a:uLnTx/>
                    <a:uFillTx/>
                    <a:latin typeface="+mn-lt"/>
                    <a:ea typeface="黑体" pitchFamily="2" charset="-122"/>
                  </a:rPr>
                  <a:t> H</a:t>
                </a:r>
                <a:r>
                  <a:rPr kumimoji="0" lang="en-US" altLang="zh-CN" sz="2000" b="1" i="0" u="none" strike="noStrike" kern="0" cap="none" spc="0" normalizeH="0" baseline="-25000" noProof="0">
                    <a:ln>
                      <a:noFill/>
                    </a:ln>
                    <a:solidFill>
                      <a:srgbClr val="000099"/>
                    </a:solidFill>
                    <a:effectLst/>
                    <a:uLnTx/>
                    <a:uFillTx/>
                    <a:latin typeface="+mn-lt"/>
                    <a:ea typeface="黑体" pitchFamily="2" charset="-122"/>
                  </a:rPr>
                  <a:t>2</a:t>
                </a:r>
              </a:p>
            </p:txBody>
          </p:sp>
          <p:pic>
            <p:nvPicPr>
              <p:cNvPr id="102"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4" y="1207"/>
                <a:ext cx="31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3" name="Line 29"/>
            <p:cNvSpPr>
              <a:spLocks noChangeShapeType="1"/>
            </p:cNvSpPr>
            <p:nvPr/>
          </p:nvSpPr>
          <p:spPr bwMode="auto">
            <a:xfrm flipV="1">
              <a:off x="3253036" y="2042742"/>
              <a:ext cx="1776413" cy="1127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04" name="Line 30"/>
            <p:cNvSpPr>
              <a:spLocks noChangeShapeType="1"/>
            </p:cNvSpPr>
            <p:nvPr/>
          </p:nvSpPr>
          <p:spPr bwMode="auto">
            <a:xfrm>
              <a:off x="5199311" y="2042742"/>
              <a:ext cx="1692275" cy="1212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pic>
          <p:nvPicPr>
            <p:cNvPr id="105" name="Picture 3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95849" y="3082554"/>
              <a:ext cx="611187"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6" name="Picture 3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61174" y="2649167"/>
              <a:ext cx="6127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7"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1311" y="3688979"/>
              <a:ext cx="61277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8" name="Picture 3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3449" y="3169867"/>
              <a:ext cx="61277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9" name="Picture 3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5449" y="1868117"/>
              <a:ext cx="61277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10" name="Freeform 36"/>
            <p:cNvSpPr>
              <a:spLocks/>
            </p:cNvSpPr>
            <p:nvPr/>
          </p:nvSpPr>
          <p:spPr bwMode="auto">
            <a:xfrm>
              <a:off x="1979861" y="2672979"/>
              <a:ext cx="6181725" cy="828675"/>
            </a:xfrm>
            <a:custGeom>
              <a:avLst/>
              <a:gdLst>
                <a:gd name="T0" fmla="*/ 0 w 3314"/>
                <a:gd name="T1" fmla="*/ 0 h 433"/>
                <a:gd name="T2" fmla="*/ 184 w 3314"/>
                <a:gd name="T3" fmla="*/ 158 h 433"/>
                <a:gd name="T4" fmla="*/ 275 w 3314"/>
                <a:gd name="T5" fmla="*/ 249 h 433"/>
                <a:gd name="T6" fmla="*/ 362 w 3314"/>
                <a:gd name="T7" fmla="*/ 300 h 433"/>
                <a:gd name="T8" fmla="*/ 494 w 3314"/>
                <a:gd name="T9" fmla="*/ 364 h 433"/>
                <a:gd name="T10" fmla="*/ 683 w 3314"/>
                <a:gd name="T11" fmla="*/ 385 h 433"/>
                <a:gd name="T12" fmla="*/ 955 w 3314"/>
                <a:gd name="T13" fmla="*/ 339 h 433"/>
                <a:gd name="T14" fmla="*/ 1498 w 3314"/>
                <a:gd name="T15" fmla="*/ 216 h 433"/>
                <a:gd name="T16" fmla="*/ 1854 w 3314"/>
                <a:gd name="T17" fmla="*/ 216 h 433"/>
                <a:gd name="T18" fmla="*/ 2210 w 3314"/>
                <a:gd name="T19" fmla="*/ 316 h 433"/>
                <a:gd name="T20" fmla="*/ 2450 w 3314"/>
                <a:gd name="T21" fmla="*/ 392 h 433"/>
                <a:gd name="T22" fmla="*/ 2633 w 3314"/>
                <a:gd name="T23" fmla="*/ 430 h 433"/>
                <a:gd name="T24" fmla="*/ 2834 w 3314"/>
                <a:gd name="T25" fmla="*/ 372 h 433"/>
                <a:gd name="T26" fmla="*/ 2994 w 3314"/>
                <a:gd name="T27" fmla="*/ 276 h 433"/>
                <a:gd name="T28" fmla="*/ 3314 w 3314"/>
                <a:gd name="T29" fmla="*/ 22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14" h="433">
                  <a:moveTo>
                    <a:pt x="0" y="0"/>
                  </a:moveTo>
                  <a:cubicBezTo>
                    <a:pt x="27" y="26"/>
                    <a:pt x="138" y="116"/>
                    <a:pt x="184" y="158"/>
                  </a:cubicBezTo>
                  <a:cubicBezTo>
                    <a:pt x="230" y="200"/>
                    <a:pt x="245" y="225"/>
                    <a:pt x="275" y="249"/>
                  </a:cubicBezTo>
                  <a:cubicBezTo>
                    <a:pt x="305" y="273"/>
                    <a:pt x="326" y="281"/>
                    <a:pt x="362" y="300"/>
                  </a:cubicBezTo>
                  <a:cubicBezTo>
                    <a:pt x="398" y="319"/>
                    <a:pt x="441" y="350"/>
                    <a:pt x="494" y="364"/>
                  </a:cubicBezTo>
                  <a:cubicBezTo>
                    <a:pt x="547" y="378"/>
                    <a:pt x="606" y="389"/>
                    <a:pt x="683" y="385"/>
                  </a:cubicBezTo>
                  <a:cubicBezTo>
                    <a:pt x="760" y="381"/>
                    <a:pt x="819" y="367"/>
                    <a:pt x="955" y="339"/>
                  </a:cubicBezTo>
                  <a:cubicBezTo>
                    <a:pt x="1091" y="311"/>
                    <a:pt x="1348" y="236"/>
                    <a:pt x="1498" y="216"/>
                  </a:cubicBezTo>
                  <a:cubicBezTo>
                    <a:pt x="1648" y="196"/>
                    <a:pt x="1735" y="199"/>
                    <a:pt x="1854" y="216"/>
                  </a:cubicBezTo>
                  <a:cubicBezTo>
                    <a:pt x="1973" y="233"/>
                    <a:pt x="2111" y="287"/>
                    <a:pt x="2210" y="316"/>
                  </a:cubicBezTo>
                  <a:cubicBezTo>
                    <a:pt x="2309" y="345"/>
                    <a:pt x="2380" y="373"/>
                    <a:pt x="2450" y="392"/>
                  </a:cubicBezTo>
                  <a:cubicBezTo>
                    <a:pt x="2520" y="411"/>
                    <a:pt x="2569" y="433"/>
                    <a:pt x="2633" y="430"/>
                  </a:cubicBezTo>
                  <a:cubicBezTo>
                    <a:pt x="2697" y="427"/>
                    <a:pt x="2774" y="398"/>
                    <a:pt x="2834" y="372"/>
                  </a:cubicBezTo>
                  <a:cubicBezTo>
                    <a:pt x="2894" y="346"/>
                    <a:pt x="2914" y="334"/>
                    <a:pt x="2994" y="276"/>
                  </a:cubicBezTo>
                  <a:cubicBezTo>
                    <a:pt x="3074" y="218"/>
                    <a:pt x="3247" y="75"/>
                    <a:pt x="3314" y="22"/>
                  </a:cubicBezTo>
                </a:path>
              </a:pathLst>
            </a:custGeom>
            <a:noFill/>
            <a:ln w="76200" cmpd="sng">
              <a:solidFill>
                <a:srgbClr val="FF0000"/>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11" name="Text Box 37"/>
            <p:cNvSpPr txBox="1">
              <a:spLocks noChangeArrowheads="1"/>
            </p:cNvSpPr>
            <p:nvPr/>
          </p:nvSpPr>
          <p:spPr bwMode="auto">
            <a:xfrm>
              <a:off x="4689724" y="3092079"/>
              <a:ext cx="8819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99"/>
                  </a:solidFill>
                  <a:effectLst/>
                  <a:uLnTx/>
                  <a:uFillTx/>
                  <a:latin typeface="+mn-lt"/>
                  <a:ea typeface="黑体" pitchFamily="2" charset="-122"/>
                </a:rPr>
                <a:t>虚电路</a:t>
              </a:r>
              <a:endParaRPr kumimoji="0" lang="zh-CN" altLang="en-US" sz="1800" b="1" i="0" u="none" strike="noStrike" kern="0" cap="none" spc="0" normalizeH="0" baseline="-25000" noProof="0">
                <a:ln>
                  <a:noFill/>
                </a:ln>
                <a:solidFill>
                  <a:srgbClr val="000099"/>
                </a:solidFill>
                <a:effectLst/>
                <a:uLnTx/>
                <a:uFillTx/>
                <a:latin typeface="+mn-lt"/>
                <a:ea typeface="黑体" pitchFamily="2" charset="-122"/>
              </a:endParaRPr>
            </a:p>
          </p:txBody>
        </p:sp>
        <p:sp>
          <p:nvSpPr>
            <p:cNvPr id="112" name="Text Box 38"/>
            <p:cNvSpPr txBox="1">
              <a:spLocks noChangeArrowheads="1"/>
            </p:cNvSpPr>
            <p:nvPr/>
          </p:nvSpPr>
          <p:spPr bwMode="auto">
            <a:xfrm>
              <a:off x="1159124" y="4398592"/>
              <a:ext cx="8121134" cy="523220"/>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000099"/>
                  </a:solidFill>
                  <a:effectLst/>
                  <a:uLnTx/>
                  <a:uFillTx/>
                  <a:latin typeface="+mn-lt"/>
                  <a:ea typeface="黑体" pitchFamily="2" charset="-122"/>
                </a:rPr>
                <a:t>H</a:t>
              </a:r>
              <a:r>
                <a:rPr kumimoji="0" lang="en-US" altLang="zh-CN" sz="2800" b="1" i="0" u="none" strike="noStrike" kern="0" cap="none" spc="0" normalizeH="0" baseline="-25000" noProof="0" dirty="0">
                  <a:ln>
                    <a:noFill/>
                  </a:ln>
                  <a:solidFill>
                    <a:srgbClr val="000099"/>
                  </a:solidFill>
                  <a:effectLst/>
                  <a:uLnTx/>
                  <a:uFillTx/>
                  <a:latin typeface="+mn-lt"/>
                  <a:ea typeface="黑体" pitchFamily="2" charset="-122"/>
                </a:rPr>
                <a:t>1</a:t>
              </a:r>
              <a:r>
                <a:rPr kumimoji="0" lang="en-US" altLang="zh-CN" sz="2800" b="1" i="0" u="none" strike="noStrike" kern="0" cap="none" spc="0" normalizeH="0" baseline="0" noProof="0" dirty="0">
                  <a:ln>
                    <a:noFill/>
                  </a:ln>
                  <a:solidFill>
                    <a:srgbClr val="000099"/>
                  </a:solidFill>
                  <a:effectLst/>
                  <a:uLnTx/>
                  <a:uFillTx/>
                  <a:latin typeface="+mn-lt"/>
                  <a:ea typeface="黑体" pitchFamily="2" charset="-122"/>
                </a:rPr>
                <a:t> </a:t>
              </a:r>
              <a:r>
                <a:rPr kumimoji="0" lang="zh-CN" altLang="en-US" sz="2800" b="1" i="0" u="none" strike="noStrike" kern="0" cap="none" spc="0" normalizeH="0" baseline="0" noProof="0" dirty="0">
                  <a:ln>
                    <a:noFill/>
                  </a:ln>
                  <a:solidFill>
                    <a:srgbClr val="000099"/>
                  </a:solidFill>
                  <a:effectLst/>
                  <a:uLnTx/>
                  <a:uFillTx/>
                  <a:latin typeface="+mn-lt"/>
                  <a:ea typeface="黑体" pitchFamily="2" charset="-122"/>
                </a:rPr>
                <a:t>发送给 </a:t>
              </a:r>
              <a:r>
                <a:rPr kumimoji="0" lang="en-US" altLang="zh-CN" sz="2800" b="1" i="0" u="none" strike="noStrike" kern="0" cap="none" spc="0" normalizeH="0" baseline="0" noProof="0" dirty="0">
                  <a:ln>
                    <a:noFill/>
                  </a:ln>
                  <a:solidFill>
                    <a:srgbClr val="000099"/>
                  </a:solidFill>
                  <a:effectLst/>
                  <a:uLnTx/>
                  <a:uFillTx/>
                  <a:latin typeface="+mn-lt"/>
                  <a:ea typeface="黑体" pitchFamily="2" charset="-122"/>
                </a:rPr>
                <a:t>H</a:t>
              </a:r>
              <a:r>
                <a:rPr kumimoji="0" lang="en-US" altLang="zh-CN" sz="2800" b="1" i="0" u="none" strike="noStrike" kern="0" cap="none" spc="0" normalizeH="0" baseline="-25000" noProof="0" dirty="0">
                  <a:ln>
                    <a:noFill/>
                  </a:ln>
                  <a:solidFill>
                    <a:srgbClr val="000099"/>
                  </a:solidFill>
                  <a:effectLst/>
                  <a:uLnTx/>
                  <a:uFillTx/>
                  <a:latin typeface="+mn-lt"/>
                  <a:ea typeface="黑体" pitchFamily="2" charset="-122"/>
                </a:rPr>
                <a:t>2</a:t>
              </a:r>
              <a:r>
                <a:rPr kumimoji="0" lang="en-US" altLang="zh-CN" sz="2800" b="1" i="0" u="none" strike="noStrike" kern="0" cap="none" spc="0" normalizeH="0" baseline="0" noProof="0" dirty="0">
                  <a:ln>
                    <a:noFill/>
                  </a:ln>
                  <a:solidFill>
                    <a:srgbClr val="000099"/>
                  </a:solidFill>
                  <a:effectLst/>
                  <a:uLnTx/>
                  <a:uFillTx/>
                  <a:latin typeface="+mn-lt"/>
                  <a:ea typeface="黑体" pitchFamily="2" charset="-122"/>
                </a:rPr>
                <a:t> </a:t>
              </a:r>
              <a:r>
                <a:rPr kumimoji="0" lang="zh-CN" altLang="en-US" sz="2800" b="1" i="0" u="none" strike="noStrike" kern="0" cap="none" spc="0" normalizeH="0" baseline="0" noProof="0" dirty="0">
                  <a:ln>
                    <a:noFill/>
                  </a:ln>
                  <a:solidFill>
                    <a:srgbClr val="000099"/>
                  </a:solidFill>
                  <a:effectLst/>
                  <a:uLnTx/>
                  <a:uFillTx/>
                  <a:latin typeface="+mn-lt"/>
                  <a:ea typeface="黑体" pitchFamily="2" charset="-122"/>
                </a:rPr>
                <a:t>的所有分组都沿着同一条虚电路传送</a:t>
              </a:r>
            </a:p>
          </p:txBody>
        </p:sp>
      </p:grpSp>
    </p:spTree>
    <p:extLst>
      <p:ext uri="{BB962C8B-B14F-4D97-AF65-F5344CB8AC3E}">
        <p14:creationId xmlns:p14="http://schemas.microsoft.com/office/powerpoint/2010/main" val="23440482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互联网中的 </a:t>
            </a:r>
            <a:r>
              <a:rPr lang="en-US" altLang="zh-CN" dirty="0"/>
              <a:t>IP </a:t>
            </a:r>
            <a:r>
              <a:rPr lang="zh-CN" altLang="en-US" dirty="0"/>
              <a:t>地址 </a:t>
            </a:r>
          </a:p>
        </p:txBody>
      </p:sp>
      <p:sp>
        <p:nvSpPr>
          <p:cNvPr id="449" name="AutoShape 2"/>
          <p:cNvSpPr>
            <a:spLocks noChangeArrowheads="1"/>
          </p:cNvSpPr>
          <p:nvPr/>
        </p:nvSpPr>
        <p:spPr bwMode="auto">
          <a:xfrm>
            <a:off x="1728569" y="2046366"/>
            <a:ext cx="6745318" cy="3696979"/>
          </a:xfrm>
          <a:prstGeom prst="roundRect">
            <a:avLst>
              <a:gd name="adj" fmla="val 24787"/>
            </a:avLst>
          </a:prstGeom>
          <a:solidFill>
            <a:srgbClr val="66CCFF"/>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450" name="Freeform 4"/>
          <p:cNvSpPr>
            <a:spLocks/>
          </p:cNvSpPr>
          <p:nvPr/>
        </p:nvSpPr>
        <p:spPr bwMode="auto">
          <a:xfrm>
            <a:off x="3492073" y="2751770"/>
            <a:ext cx="4953901" cy="3003607"/>
          </a:xfrm>
          <a:custGeom>
            <a:avLst/>
            <a:gdLst>
              <a:gd name="T0" fmla="*/ 1959 w 3246"/>
              <a:gd name="T1" fmla="*/ 1382 h 2165"/>
              <a:gd name="T2" fmla="*/ 2196 w 3246"/>
              <a:gd name="T3" fmla="*/ 1115 h 2165"/>
              <a:gd name="T4" fmla="*/ 2334 w 3246"/>
              <a:gd name="T5" fmla="*/ 857 h 2165"/>
              <a:gd name="T6" fmla="*/ 2474 w 3246"/>
              <a:gd name="T7" fmla="*/ 428 h 2165"/>
              <a:gd name="T8" fmla="*/ 2485 w 3246"/>
              <a:gd name="T9" fmla="*/ 397 h 2165"/>
              <a:gd name="T10" fmla="*/ 2503 w 3246"/>
              <a:gd name="T11" fmla="*/ 318 h 2165"/>
              <a:gd name="T12" fmla="*/ 2524 w 3246"/>
              <a:gd name="T13" fmla="*/ 241 h 2165"/>
              <a:gd name="T14" fmla="*/ 2539 w 3246"/>
              <a:gd name="T15" fmla="*/ 212 h 2165"/>
              <a:gd name="T16" fmla="*/ 2557 w 3246"/>
              <a:gd name="T17" fmla="*/ 191 h 2165"/>
              <a:gd name="T18" fmla="*/ 2599 w 3246"/>
              <a:gd name="T19" fmla="*/ 170 h 2165"/>
              <a:gd name="T20" fmla="*/ 2630 w 3246"/>
              <a:gd name="T21" fmla="*/ 154 h 2165"/>
              <a:gd name="T22" fmla="*/ 2674 w 3246"/>
              <a:gd name="T23" fmla="*/ 131 h 2165"/>
              <a:gd name="T24" fmla="*/ 2709 w 3246"/>
              <a:gd name="T25" fmla="*/ 110 h 2165"/>
              <a:gd name="T26" fmla="*/ 2752 w 3246"/>
              <a:gd name="T27" fmla="*/ 79 h 2165"/>
              <a:gd name="T28" fmla="*/ 2767 w 3246"/>
              <a:gd name="T29" fmla="*/ 75 h 2165"/>
              <a:gd name="T30" fmla="*/ 2819 w 3246"/>
              <a:gd name="T31" fmla="*/ 52 h 2165"/>
              <a:gd name="T32" fmla="*/ 2879 w 3246"/>
              <a:gd name="T33" fmla="*/ 27 h 2165"/>
              <a:gd name="T34" fmla="*/ 2933 w 3246"/>
              <a:gd name="T35" fmla="*/ 13 h 2165"/>
              <a:gd name="T36" fmla="*/ 2952 w 3246"/>
              <a:gd name="T37" fmla="*/ 13 h 2165"/>
              <a:gd name="T38" fmla="*/ 2973 w 3246"/>
              <a:gd name="T39" fmla="*/ 6 h 2165"/>
              <a:gd name="T40" fmla="*/ 3037 w 3246"/>
              <a:gd name="T41" fmla="*/ 0 h 2165"/>
              <a:gd name="T42" fmla="*/ 3110 w 3246"/>
              <a:gd name="T43" fmla="*/ 4 h 2165"/>
              <a:gd name="T44" fmla="*/ 3155 w 3246"/>
              <a:gd name="T45" fmla="*/ 15 h 2165"/>
              <a:gd name="T46" fmla="*/ 3178 w 3246"/>
              <a:gd name="T47" fmla="*/ 25 h 2165"/>
              <a:gd name="T48" fmla="*/ 3191 w 3246"/>
              <a:gd name="T49" fmla="*/ 56 h 2165"/>
              <a:gd name="T50" fmla="*/ 3211 w 3246"/>
              <a:gd name="T51" fmla="*/ 116 h 2165"/>
              <a:gd name="T52" fmla="*/ 3240 w 3246"/>
              <a:gd name="T53" fmla="*/ 275 h 2165"/>
              <a:gd name="T54" fmla="*/ 3240 w 3246"/>
              <a:gd name="T55" fmla="*/ 355 h 2165"/>
              <a:gd name="T56" fmla="*/ 3246 w 3246"/>
              <a:gd name="T57" fmla="*/ 473 h 2165"/>
              <a:gd name="T58" fmla="*/ 3234 w 3246"/>
              <a:gd name="T59" fmla="*/ 785 h 2165"/>
              <a:gd name="T60" fmla="*/ 3230 w 3246"/>
              <a:gd name="T61" fmla="*/ 1003 h 2165"/>
              <a:gd name="T62" fmla="*/ 3232 w 3246"/>
              <a:gd name="T63" fmla="*/ 1102 h 2165"/>
              <a:gd name="T64" fmla="*/ 3222 w 3246"/>
              <a:gd name="T65" fmla="*/ 1229 h 2165"/>
              <a:gd name="T66" fmla="*/ 3222 w 3246"/>
              <a:gd name="T67" fmla="*/ 1433 h 2165"/>
              <a:gd name="T68" fmla="*/ 3216 w 3246"/>
              <a:gd name="T69" fmla="*/ 1769 h 2165"/>
              <a:gd name="T70" fmla="*/ 3036 w 3246"/>
              <a:gd name="T71" fmla="*/ 1979 h 2165"/>
              <a:gd name="T72" fmla="*/ 2676 w 3246"/>
              <a:gd name="T73" fmla="*/ 1997 h 2165"/>
              <a:gd name="T74" fmla="*/ 1878 w 3246"/>
              <a:gd name="T75" fmla="*/ 2039 h 2165"/>
              <a:gd name="T76" fmla="*/ 1031 w 3246"/>
              <a:gd name="T77" fmla="*/ 2140 h 2165"/>
              <a:gd name="T78" fmla="*/ 660 w 3246"/>
              <a:gd name="T79" fmla="*/ 2117 h 2165"/>
              <a:gd name="T80" fmla="*/ 222 w 3246"/>
              <a:gd name="T81" fmla="*/ 2129 h 2165"/>
              <a:gd name="T82" fmla="*/ 0 w 3246"/>
              <a:gd name="T83" fmla="*/ 1985 h 2165"/>
              <a:gd name="T84" fmla="*/ 36 w 3246"/>
              <a:gd name="T85" fmla="*/ 1853 h 2165"/>
              <a:gd name="T86" fmla="*/ 510 w 3246"/>
              <a:gd name="T87" fmla="*/ 1799 h 2165"/>
              <a:gd name="T88" fmla="*/ 1038 w 3246"/>
              <a:gd name="T89" fmla="*/ 1769 h 2165"/>
              <a:gd name="T90" fmla="*/ 1788 w 3246"/>
              <a:gd name="T91" fmla="*/ 1594 h 2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46" h="2165">
                <a:moveTo>
                  <a:pt x="1926" y="1499"/>
                </a:moveTo>
                <a:lnTo>
                  <a:pt x="1959" y="1382"/>
                </a:lnTo>
                <a:lnTo>
                  <a:pt x="2016" y="1319"/>
                </a:lnTo>
                <a:lnTo>
                  <a:pt x="2196" y="1115"/>
                </a:lnTo>
                <a:lnTo>
                  <a:pt x="2256" y="1025"/>
                </a:lnTo>
                <a:lnTo>
                  <a:pt x="2334" y="857"/>
                </a:lnTo>
                <a:lnTo>
                  <a:pt x="2424" y="635"/>
                </a:lnTo>
                <a:lnTo>
                  <a:pt x="2474" y="428"/>
                </a:lnTo>
                <a:lnTo>
                  <a:pt x="2478" y="413"/>
                </a:lnTo>
                <a:lnTo>
                  <a:pt x="2485" y="397"/>
                </a:lnTo>
                <a:lnTo>
                  <a:pt x="2493" y="359"/>
                </a:lnTo>
                <a:lnTo>
                  <a:pt x="2503" y="318"/>
                </a:lnTo>
                <a:lnTo>
                  <a:pt x="2514" y="278"/>
                </a:lnTo>
                <a:lnTo>
                  <a:pt x="2524" y="241"/>
                </a:lnTo>
                <a:lnTo>
                  <a:pt x="2532" y="224"/>
                </a:lnTo>
                <a:lnTo>
                  <a:pt x="2539" y="212"/>
                </a:lnTo>
                <a:lnTo>
                  <a:pt x="2547" y="199"/>
                </a:lnTo>
                <a:lnTo>
                  <a:pt x="2557" y="191"/>
                </a:lnTo>
                <a:lnTo>
                  <a:pt x="2580" y="179"/>
                </a:lnTo>
                <a:lnTo>
                  <a:pt x="2599" y="170"/>
                </a:lnTo>
                <a:lnTo>
                  <a:pt x="2615" y="160"/>
                </a:lnTo>
                <a:lnTo>
                  <a:pt x="2630" y="154"/>
                </a:lnTo>
                <a:lnTo>
                  <a:pt x="2655" y="141"/>
                </a:lnTo>
                <a:lnTo>
                  <a:pt x="2674" y="131"/>
                </a:lnTo>
                <a:lnTo>
                  <a:pt x="2690" y="121"/>
                </a:lnTo>
                <a:lnTo>
                  <a:pt x="2709" y="110"/>
                </a:lnTo>
                <a:lnTo>
                  <a:pt x="2728" y="98"/>
                </a:lnTo>
                <a:lnTo>
                  <a:pt x="2752" y="79"/>
                </a:lnTo>
                <a:lnTo>
                  <a:pt x="2759" y="77"/>
                </a:lnTo>
                <a:lnTo>
                  <a:pt x="2767" y="75"/>
                </a:lnTo>
                <a:lnTo>
                  <a:pt x="2790" y="64"/>
                </a:lnTo>
                <a:lnTo>
                  <a:pt x="2819" y="52"/>
                </a:lnTo>
                <a:lnTo>
                  <a:pt x="2850" y="40"/>
                </a:lnTo>
                <a:lnTo>
                  <a:pt x="2879" y="27"/>
                </a:lnTo>
                <a:lnTo>
                  <a:pt x="2908" y="19"/>
                </a:lnTo>
                <a:lnTo>
                  <a:pt x="2933" y="13"/>
                </a:lnTo>
                <a:lnTo>
                  <a:pt x="2943" y="13"/>
                </a:lnTo>
                <a:lnTo>
                  <a:pt x="2952" y="13"/>
                </a:lnTo>
                <a:lnTo>
                  <a:pt x="2962" y="11"/>
                </a:lnTo>
                <a:lnTo>
                  <a:pt x="2973" y="6"/>
                </a:lnTo>
                <a:lnTo>
                  <a:pt x="3002" y="2"/>
                </a:lnTo>
                <a:lnTo>
                  <a:pt x="3037" y="0"/>
                </a:lnTo>
                <a:lnTo>
                  <a:pt x="3072" y="0"/>
                </a:lnTo>
                <a:lnTo>
                  <a:pt x="3110" y="4"/>
                </a:lnTo>
                <a:lnTo>
                  <a:pt x="3141" y="8"/>
                </a:lnTo>
                <a:lnTo>
                  <a:pt x="3155" y="15"/>
                </a:lnTo>
                <a:lnTo>
                  <a:pt x="3168" y="19"/>
                </a:lnTo>
                <a:lnTo>
                  <a:pt x="3178" y="25"/>
                </a:lnTo>
                <a:lnTo>
                  <a:pt x="3184" y="33"/>
                </a:lnTo>
                <a:lnTo>
                  <a:pt x="3191" y="56"/>
                </a:lnTo>
                <a:lnTo>
                  <a:pt x="3199" y="85"/>
                </a:lnTo>
                <a:lnTo>
                  <a:pt x="3211" y="116"/>
                </a:lnTo>
                <a:lnTo>
                  <a:pt x="3222" y="209"/>
                </a:lnTo>
                <a:lnTo>
                  <a:pt x="3240" y="275"/>
                </a:lnTo>
                <a:lnTo>
                  <a:pt x="3240" y="343"/>
                </a:lnTo>
                <a:lnTo>
                  <a:pt x="3240" y="355"/>
                </a:lnTo>
                <a:lnTo>
                  <a:pt x="3245" y="367"/>
                </a:lnTo>
                <a:lnTo>
                  <a:pt x="3246" y="473"/>
                </a:lnTo>
                <a:lnTo>
                  <a:pt x="3234" y="545"/>
                </a:lnTo>
                <a:lnTo>
                  <a:pt x="3234" y="785"/>
                </a:lnTo>
                <a:lnTo>
                  <a:pt x="3232" y="930"/>
                </a:lnTo>
                <a:lnTo>
                  <a:pt x="3230" y="1003"/>
                </a:lnTo>
                <a:lnTo>
                  <a:pt x="3232" y="1050"/>
                </a:lnTo>
                <a:lnTo>
                  <a:pt x="3232" y="1102"/>
                </a:lnTo>
                <a:lnTo>
                  <a:pt x="3234" y="1158"/>
                </a:lnTo>
                <a:lnTo>
                  <a:pt x="3222" y="1229"/>
                </a:lnTo>
                <a:lnTo>
                  <a:pt x="3222" y="1331"/>
                </a:lnTo>
                <a:lnTo>
                  <a:pt x="3222" y="1433"/>
                </a:lnTo>
                <a:lnTo>
                  <a:pt x="3222" y="1583"/>
                </a:lnTo>
                <a:lnTo>
                  <a:pt x="3216" y="1769"/>
                </a:lnTo>
                <a:lnTo>
                  <a:pt x="3156" y="1931"/>
                </a:lnTo>
                <a:lnTo>
                  <a:pt x="3036" y="1979"/>
                </a:lnTo>
                <a:lnTo>
                  <a:pt x="2886" y="1991"/>
                </a:lnTo>
                <a:lnTo>
                  <a:pt x="2676" y="1997"/>
                </a:lnTo>
                <a:lnTo>
                  <a:pt x="2454" y="2003"/>
                </a:lnTo>
                <a:lnTo>
                  <a:pt x="1878" y="2039"/>
                </a:lnTo>
                <a:lnTo>
                  <a:pt x="1236" y="2153"/>
                </a:lnTo>
                <a:lnTo>
                  <a:pt x="1031" y="2140"/>
                </a:lnTo>
                <a:lnTo>
                  <a:pt x="840" y="2129"/>
                </a:lnTo>
                <a:lnTo>
                  <a:pt x="660" y="2117"/>
                </a:lnTo>
                <a:lnTo>
                  <a:pt x="408" y="2165"/>
                </a:lnTo>
                <a:lnTo>
                  <a:pt x="222" y="2129"/>
                </a:lnTo>
                <a:lnTo>
                  <a:pt x="72" y="2057"/>
                </a:lnTo>
                <a:lnTo>
                  <a:pt x="0" y="1985"/>
                </a:lnTo>
                <a:lnTo>
                  <a:pt x="0" y="1907"/>
                </a:lnTo>
                <a:lnTo>
                  <a:pt x="36" y="1853"/>
                </a:lnTo>
                <a:lnTo>
                  <a:pt x="156" y="1811"/>
                </a:lnTo>
                <a:lnTo>
                  <a:pt x="510" y="1799"/>
                </a:lnTo>
                <a:lnTo>
                  <a:pt x="744" y="1787"/>
                </a:lnTo>
                <a:lnTo>
                  <a:pt x="1038" y="1769"/>
                </a:lnTo>
                <a:lnTo>
                  <a:pt x="1608" y="1703"/>
                </a:lnTo>
                <a:lnTo>
                  <a:pt x="1788" y="1594"/>
                </a:lnTo>
                <a:lnTo>
                  <a:pt x="1926" y="1499"/>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1" name="Line 5"/>
          <p:cNvSpPr>
            <a:spLocks noChangeShapeType="1"/>
          </p:cNvSpPr>
          <p:nvPr/>
        </p:nvSpPr>
        <p:spPr bwMode="auto">
          <a:xfrm>
            <a:off x="5377084" y="5487655"/>
            <a:ext cx="0" cy="8106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2" name="Line 6"/>
          <p:cNvSpPr>
            <a:spLocks noChangeShapeType="1"/>
          </p:cNvSpPr>
          <p:nvPr/>
        </p:nvSpPr>
        <p:spPr bwMode="auto">
          <a:xfrm>
            <a:off x="4096328" y="5466597"/>
            <a:ext cx="0" cy="8076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3" name="Freeform 7"/>
          <p:cNvSpPr>
            <a:spLocks/>
          </p:cNvSpPr>
          <p:nvPr/>
        </p:nvSpPr>
        <p:spPr bwMode="auto">
          <a:xfrm>
            <a:off x="5708768" y="5266558"/>
            <a:ext cx="2563155" cy="200039"/>
          </a:xfrm>
          <a:custGeom>
            <a:avLst/>
            <a:gdLst>
              <a:gd name="T0" fmla="*/ 0 w 1680"/>
              <a:gd name="T1" fmla="*/ 192 h 192"/>
              <a:gd name="T2" fmla="*/ 0 w 1680"/>
              <a:gd name="T3" fmla="*/ 0 h 192"/>
              <a:gd name="T4" fmla="*/ 1680 w 1680"/>
              <a:gd name="T5" fmla="*/ 0 h 192"/>
            </a:gdLst>
            <a:ahLst/>
            <a:cxnLst>
              <a:cxn ang="0">
                <a:pos x="T0" y="T1"/>
              </a:cxn>
              <a:cxn ang="0">
                <a:pos x="T2" y="T3"/>
              </a:cxn>
              <a:cxn ang="0">
                <a:pos x="T4" y="T5"/>
              </a:cxn>
            </a:cxnLst>
            <a:rect l="0" t="0" r="r" b="b"/>
            <a:pathLst>
              <a:path w="1680" h="192">
                <a:moveTo>
                  <a:pt x="0" y="192"/>
                </a:moveTo>
                <a:lnTo>
                  <a:pt x="0" y="0"/>
                </a:lnTo>
                <a:lnTo>
                  <a:pt x="1680" y="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456" name="Freeform 10"/>
          <p:cNvSpPr>
            <a:spLocks/>
          </p:cNvSpPr>
          <p:nvPr/>
        </p:nvSpPr>
        <p:spPr bwMode="auto">
          <a:xfrm>
            <a:off x="1743347" y="2673558"/>
            <a:ext cx="960568" cy="2242553"/>
          </a:xfrm>
          <a:custGeom>
            <a:avLst/>
            <a:gdLst>
              <a:gd name="T0" fmla="*/ 0 w 630"/>
              <a:gd name="T1" fmla="*/ 345 h 1617"/>
              <a:gd name="T2" fmla="*/ 36 w 630"/>
              <a:gd name="T3" fmla="*/ 177 h 1617"/>
              <a:gd name="T4" fmla="*/ 144 w 630"/>
              <a:gd name="T5" fmla="*/ 0 h 1617"/>
              <a:gd name="T6" fmla="*/ 243 w 630"/>
              <a:gd name="T7" fmla="*/ 6 h 1617"/>
              <a:gd name="T8" fmla="*/ 295 w 630"/>
              <a:gd name="T9" fmla="*/ 21 h 1617"/>
              <a:gd name="T10" fmla="*/ 347 w 630"/>
              <a:gd name="T11" fmla="*/ 46 h 1617"/>
              <a:gd name="T12" fmla="*/ 403 w 630"/>
              <a:gd name="T13" fmla="*/ 87 h 1617"/>
              <a:gd name="T14" fmla="*/ 461 w 630"/>
              <a:gd name="T15" fmla="*/ 143 h 1617"/>
              <a:gd name="T16" fmla="*/ 515 w 630"/>
              <a:gd name="T17" fmla="*/ 203 h 1617"/>
              <a:gd name="T18" fmla="*/ 559 w 630"/>
              <a:gd name="T19" fmla="*/ 257 h 1617"/>
              <a:gd name="T20" fmla="*/ 588 w 630"/>
              <a:gd name="T21" fmla="*/ 301 h 1617"/>
              <a:gd name="T22" fmla="*/ 605 w 630"/>
              <a:gd name="T23" fmla="*/ 340 h 1617"/>
              <a:gd name="T24" fmla="*/ 621 w 630"/>
              <a:gd name="T25" fmla="*/ 423 h 1617"/>
              <a:gd name="T26" fmla="*/ 630 w 630"/>
              <a:gd name="T27" fmla="*/ 498 h 1617"/>
              <a:gd name="T28" fmla="*/ 628 w 630"/>
              <a:gd name="T29" fmla="*/ 550 h 1617"/>
              <a:gd name="T30" fmla="*/ 611 w 630"/>
              <a:gd name="T31" fmla="*/ 602 h 1617"/>
              <a:gd name="T32" fmla="*/ 580 w 630"/>
              <a:gd name="T33" fmla="*/ 637 h 1617"/>
              <a:gd name="T34" fmla="*/ 545 w 630"/>
              <a:gd name="T35" fmla="*/ 658 h 1617"/>
              <a:gd name="T36" fmla="*/ 478 w 630"/>
              <a:gd name="T37" fmla="*/ 687 h 1617"/>
              <a:gd name="T38" fmla="*/ 378 w 630"/>
              <a:gd name="T39" fmla="*/ 724 h 1617"/>
              <a:gd name="T40" fmla="*/ 314 w 630"/>
              <a:gd name="T41" fmla="*/ 755 h 1617"/>
              <a:gd name="T42" fmla="*/ 283 w 630"/>
              <a:gd name="T43" fmla="*/ 780 h 1617"/>
              <a:gd name="T44" fmla="*/ 258 w 630"/>
              <a:gd name="T45" fmla="*/ 824 h 1617"/>
              <a:gd name="T46" fmla="*/ 250 w 630"/>
              <a:gd name="T47" fmla="*/ 897 h 1617"/>
              <a:gd name="T48" fmla="*/ 260 w 630"/>
              <a:gd name="T49" fmla="*/ 975 h 1617"/>
              <a:gd name="T50" fmla="*/ 283 w 630"/>
              <a:gd name="T51" fmla="*/ 1042 h 1617"/>
              <a:gd name="T52" fmla="*/ 297 w 630"/>
              <a:gd name="T53" fmla="*/ 1067 h 1617"/>
              <a:gd name="T54" fmla="*/ 378 w 630"/>
              <a:gd name="T55" fmla="*/ 1221 h 1617"/>
              <a:gd name="T56" fmla="*/ 466 w 630"/>
              <a:gd name="T57" fmla="*/ 1357 h 1617"/>
              <a:gd name="T58" fmla="*/ 390 w 630"/>
              <a:gd name="T59" fmla="*/ 1560 h 1617"/>
              <a:gd name="T60" fmla="*/ 144 w 630"/>
              <a:gd name="T61" fmla="*/ 1617 h 1617"/>
              <a:gd name="T62" fmla="*/ 39 w 630"/>
              <a:gd name="T63" fmla="*/ 1434 h 1617"/>
              <a:gd name="T64" fmla="*/ 18 w 630"/>
              <a:gd name="T65" fmla="*/ 1101 h 1617"/>
              <a:gd name="T66" fmla="*/ 7 w 630"/>
              <a:gd name="T67" fmla="*/ 1038 h 1617"/>
              <a:gd name="T68" fmla="*/ 9 w 630"/>
              <a:gd name="T69" fmla="*/ 1017 h 1617"/>
              <a:gd name="T70" fmla="*/ 7 w 630"/>
              <a:gd name="T71" fmla="*/ 994 h 1617"/>
              <a:gd name="T72" fmla="*/ 19 w 630"/>
              <a:gd name="T73" fmla="*/ 839 h 1617"/>
              <a:gd name="T74" fmla="*/ 32 w 630"/>
              <a:gd name="T75" fmla="*/ 772 h 1617"/>
              <a:gd name="T76" fmla="*/ 34 w 630"/>
              <a:gd name="T77" fmla="*/ 733 h 1617"/>
              <a:gd name="T78" fmla="*/ 32 w 630"/>
              <a:gd name="T79" fmla="*/ 710 h 1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0" h="1617">
                <a:moveTo>
                  <a:pt x="24" y="531"/>
                </a:moveTo>
                <a:lnTo>
                  <a:pt x="0" y="345"/>
                </a:lnTo>
                <a:lnTo>
                  <a:pt x="24" y="255"/>
                </a:lnTo>
                <a:lnTo>
                  <a:pt x="36" y="177"/>
                </a:lnTo>
                <a:lnTo>
                  <a:pt x="84" y="57"/>
                </a:lnTo>
                <a:lnTo>
                  <a:pt x="144" y="0"/>
                </a:lnTo>
                <a:lnTo>
                  <a:pt x="191" y="2"/>
                </a:lnTo>
                <a:lnTo>
                  <a:pt x="243" y="6"/>
                </a:lnTo>
                <a:lnTo>
                  <a:pt x="268" y="12"/>
                </a:lnTo>
                <a:lnTo>
                  <a:pt x="295" y="21"/>
                </a:lnTo>
                <a:lnTo>
                  <a:pt x="322" y="31"/>
                </a:lnTo>
                <a:lnTo>
                  <a:pt x="347" y="46"/>
                </a:lnTo>
                <a:lnTo>
                  <a:pt x="374" y="64"/>
                </a:lnTo>
                <a:lnTo>
                  <a:pt x="403" y="87"/>
                </a:lnTo>
                <a:lnTo>
                  <a:pt x="432" y="114"/>
                </a:lnTo>
                <a:lnTo>
                  <a:pt x="461" y="143"/>
                </a:lnTo>
                <a:lnTo>
                  <a:pt x="491" y="172"/>
                </a:lnTo>
                <a:lnTo>
                  <a:pt x="515" y="203"/>
                </a:lnTo>
                <a:lnTo>
                  <a:pt x="540" y="232"/>
                </a:lnTo>
                <a:lnTo>
                  <a:pt x="559" y="257"/>
                </a:lnTo>
                <a:lnTo>
                  <a:pt x="576" y="280"/>
                </a:lnTo>
                <a:lnTo>
                  <a:pt x="588" y="301"/>
                </a:lnTo>
                <a:lnTo>
                  <a:pt x="596" y="322"/>
                </a:lnTo>
                <a:lnTo>
                  <a:pt x="605" y="340"/>
                </a:lnTo>
                <a:lnTo>
                  <a:pt x="615" y="380"/>
                </a:lnTo>
                <a:lnTo>
                  <a:pt x="621" y="423"/>
                </a:lnTo>
                <a:lnTo>
                  <a:pt x="628" y="471"/>
                </a:lnTo>
                <a:lnTo>
                  <a:pt x="630" y="498"/>
                </a:lnTo>
                <a:lnTo>
                  <a:pt x="630" y="525"/>
                </a:lnTo>
                <a:lnTo>
                  <a:pt x="628" y="550"/>
                </a:lnTo>
                <a:lnTo>
                  <a:pt x="621" y="577"/>
                </a:lnTo>
                <a:lnTo>
                  <a:pt x="611" y="602"/>
                </a:lnTo>
                <a:lnTo>
                  <a:pt x="592" y="627"/>
                </a:lnTo>
                <a:lnTo>
                  <a:pt x="580" y="637"/>
                </a:lnTo>
                <a:lnTo>
                  <a:pt x="563" y="648"/>
                </a:lnTo>
                <a:lnTo>
                  <a:pt x="545" y="658"/>
                </a:lnTo>
                <a:lnTo>
                  <a:pt x="524" y="668"/>
                </a:lnTo>
                <a:lnTo>
                  <a:pt x="478" y="687"/>
                </a:lnTo>
                <a:lnTo>
                  <a:pt x="428" y="704"/>
                </a:lnTo>
                <a:lnTo>
                  <a:pt x="378" y="724"/>
                </a:lnTo>
                <a:lnTo>
                  <a:pt x="335" y="743"/>
                </a:lnTo>
                <a:lnTo>
                  <a:pt x="314" y="755"/>
                </a:lnTo>
                <a:lnTo>
                  <a:pt x="297" y="766"/>
                </a:lnTo>
                <a:lnTo>
                  <a:pt x="283" y="780"/>
                </a:lnTo>
                <a:lnTo>
                  <a:pt x="272" y="793"/>
                </a:lnTo>
                <a:lnTo>
                  <a:pt x="258" y="824"/>
                </a:lnTo>
                <a:lnTo>
                  <a:pt x="250" y="859"/>
                </a:lnTo>
                <a:lnTo>
                  <a:pt x="250" y="897"/>
                </a:lnTo>
                <a:lnTo>
                  <a:pt x="252" y="936"/>
                </a:lnTo>
                <a:lnTo>
                  <a:pt x="260" y="975"/>
                </a:lnTo>
                <a:lnTo>
                  <a:pt x="270" y="1011"/>
                </a:lnTo>
                <a:lnTo>
                  <a:pt x="283" y="1042"/>
                </a:lnTo>
                <a:lnTo>
                  <a:pt x="291" y="1054"/>
                </a:lnTo>
                <a:lnTo>
                  <a:pt x="297" y="1067"/>
                </a:lnTo>
                <a:lnTo>
                  <a:pt x="314" y="1083"/>
                </a:lnTo>
                <a:lnTo>
                  <a:pt x="378" y="1221"/>
                </a:lnTo>
                <a:lnTo>
                  <a:pt x="434" y="1297"/>
                </a:lnTo>
                <a:lnTo>
                  <a:pt x="466" y="1357"/>
                </a:lnTo>
                <a:lnTo>
                  <a:pt x="480" y="1473"/>
                </a:lnTo>
                <a:lnTo>
                  <a:pt x="390" y="1560"/>
                </a:lnTo>
                <a:lnTo>
                  <a:pt x="264" y="1578"/>
                </a:lnTo>
                <a:lnTo>
                  <a:pt x="144" y="1617"/>
                </a:lnTo>
                <a:lnTo>
                  <a:pt x="72" y="1575"/>
                </a:lnTo>
                <a:lnTo>
                  <a:pt x="39" y="1434"/>
                </a:lnTo>
                <a:lnTo>
                  <a:pt x="24" y="1317"/>
                </a:lnTo>
                <a:lnTo>
                  <a:pt x="18" y="1101"/>
                </a:lnTo>
                <a:lnTo>
                  <a:pt x="2" y="1052"/>
                </a:lnTo>
                <a:lnTo>
                  <a:pt x="7" y="1038"/>
                </a:lnTo>
                <a:lnTo>
                  <a:pt x="9" y="1025"/>
                </a:lnTo>
                <a:lnTo>
                  <a:pt x="9" y="1017"/>
                </a:lnTo>
                <a:lnTo>
                  <a:pt x="9" y="1011"/>
                </a:lnTo>
                <a:lnTo>
                  <a:pt x="7" y="994"/>
                </a:lnTo>
                <a:lnTo>
                  <a:pt x="30" y="897"/>
                </a:lnTo>
                <a:lnTo>
                  <a:pt x="19" y="839"/>
                </a:lnTo>
                <a:lnTo>
                  <a:pt x="27" y="803"/>
                </a:lnTo>
                <a:lnTo>
                  <a:pt x="32" y="772"/>
                </a:lnTo>
                <a:lnTo>
                  <a:pt x="34" y="749"/>
                </a:lnTo>
                <a:lnTo>
                  <a:pt x="34" y="733"/>
                </a:lnTo>
                <a:lnTo>
                  <a:pt x="32" y="720"/>
                </a:lnTo>
                <a:lnTo>
                  <a:pt x="32" y="710"/>
                </a:lnTo>
                <a:lnTo>
                  <a:pt x="24" y="531"/>
                </a:lnTo>
                <a:close/>
              </a:path>
            </a:pathLst>
          </a:custGeom>
          <a:solidFill>
            <a:srgbClr val="FF66CC"/>
          </a:solidFill>
          <a:ln>
            <a:noFill/>
          </a:ln>
          <a:extLst/>
        </p:spPr>
        <p:txBody>
          <a:bodyPr/>
          <a:lstStyle/>
          <a:p>
            <a:endParaRPr lang="zh-CN" altLang="en-US" b="1">
              <a:latin typeface="+mn-lt"/>
              <a:ea typeface="黑体" pitchFamily="2" charset="-122"/>
            </a:endParaRPr>
          </a:p>
        </p:txBody>
      </p:sp>
      <p:grpSp>
        <p:nvGrpSpPr>
          <p:cNvPr id="3" name="组合 2"/>
          <p:cNvGrpSpPr/>
          <p:nvPr/>
        </p:nvGrpSpPr>
        <p:grpSpPr>
          <a:xfrm>
            <a:off x="3180094" y="3266159"/>
            <a:ext cx="2663317" cy="1600318"/>
            <a:chOff x="3180094" y="3266159"/>
            <a:chExt cx="2663317" cy="1600318"/>
          </a:xfrm>
        </p:grpSpPr>
        <p:sp>
          <p:nvSpPr>
            <p:cNvPr id="454" name="Freeform 8"/>
            <p:cNvSpPr>
              <a:spLocks/>
            </p:cNvSpPr>
            <p:nvPr/>
          </p:nvSpPr>
          <p:spPr bwMode="auto">
            <a:xfrm>
              <a:off x="3654631" y="4624323"/>
              <a:ext cx="1737232" cy="242154"/>
            </a:xfrm>
            <a:custGeom>
              <a:avLst/>
              <a:gdLst>
                <a:gd name="T0" fmla="*/ 45 w 1138"/>
                <a:gd name="T1" fmla="*/ 21 h 174"/>
                <a:gd name="T2" fmla="*/ 60 w 1138"/>
                <a:gd name="T3" fmla="*/ 10 h 174"/>
                <a:gd name="T4" fmla="*/ 77 w 1138"/>
                <a:gd name="T5" fmla="*/ 4 h 174"/>
                <a:gd name="T6" fmla="*/ 87 w 1138"/>
                <a:gd name="T7" fmla="*/ 2 h 174"/>
                <a:gd name="T8" fmla="*/ 99 w 1138"/>
                <a:gd name="T9" fmla="*/ 0 h 174"/>
                <a:gd name="T10" fmla="*/ 116 w 1138"/>
                <a:gd name="T11" fmla="*/ 0 h 174"/>
                <a:gd name="T12" fmla="*/ 137 w 1138"/>
                <a:gd name="T13" fmla="*/ 0 h 174"/>
                <a:gd name="T14" fmla="*/ 160 w 1138"/>
                <a:gd name="T15" fmla="*/ 0 h 174"/>
                <a:gd name="T16" fmla="*/ 189 w 1138"/>
                <a:gd name="T17" fmla="*/ 2 h 174"/>
                <a:gd name="T18" fmla="*/ 218 w 1138"/>
                <a:gd name="T19" fmla="*/ 6 h 174"/>
                <a:gd name="T20" fmla="*/ 251 w 1138"/>
                <a:gd name="T21" fmla="*/ 8 h 174"/>
                <a:gd name="T22" fmla="*/ 288 w 1138"/>
                <a:gd name="T23" fmla="*/ 12 h 174"/>
                <a:gd name="T24" fmla="*/ 324 w 1138"/>
                <a:gd name="T25" fmla="*/ 16 h 174"/>
                <a:gd name="T26" fmla="*/ 403 w 1138"/>
                <a:gd name="T27" fmla="*/ 21 h 174"/>
                <a:gd name="T28" fmla="*/ 442 w 1138"/>
                <a:gd name="T29" fmla="*/ 21 h 174"/>
                <a:gd name="T30" fmla="*/ 486 w 1138"/>
                <a:gd name="T31" fmla="*/ 23 h 174"/>
                <a:gd name="T32" fmla="*/ 575 w 1138"/>
                <a:gd name="T33" fmla="*/ 23 h 174"/>
                <a:gd name="T34" fmla="*/ 668 w 1138"/>
                <a:gd name="T35" fmla="*/ 23 h 174"/>
                <a:gd name="T36" fmla="*/ 764 w 1138"/>
                <a:gd name="T37" fmla="*/ 21 h 174"/>
                <a:gd name="T38" fmla="*/ 814 w 1138"/>
                <a:gd name="T39" fmla="*/ 18 h 174"/>
                <a:gd name="T40" fmla="*/ 866 w 1138"/>
                <a:gd name="T41" fmla="*/ 16 h 174"/>
                <a:gd name="T42" fmla="*/ 972 w 1138"/>
                <a:gd name="T43" fmla="*/ 10 h 174"/>
                <a:gd name="T44" fmla="*/ 1024 w 1138"/>
                <a:gd name="T45" fmla="*/ 6 h 174"/>
                <a:gd name="T46" fmla="*/ 1063 w 1138"/>
                <a:gd name="T47" fmla="*/ 9 h 174"/>
                <a:gd name="T48" fmla="*/ 1102 w 1138"/>
                <a:gd name="T49" fmla="*/ 15 h 174"/>
                <a:gd name="T50" fmla="*/ 1138 w 1138"/>
                <a:gd name="T51" fmla="*/ 84 h 174"/>
                <a:gd name="T52" fmla="*/ 1096 w 1138"/>
                <a:gd name="T53" fmla="*/ 138 h 174"/>
                <a:gd name="T54" fmla="*/ 1009 w 1138"/>
                <a:gd name="T55" fmla="*/ 159 h 174"/>
                <a:gd name="T56" fmla="*/ 918 w 1138"/>
                <a:gd name="T57" fmla="*/ 162 h 174"/>
                <a:gd name="T58" fmla="*/ 864 w 1138"/>
                <a:gd name="T59" fmla="*/ 158 h 174"/>
                <a:gd name="T60" fmla="*/ 808 w 1138"/>
                <a:gd name="T61" fmla="*/ 155 h 174"/>
                <a:gd name="T62" fmla="*/ 693 w 1138"/>
                <a:gd name="T63" fmla="*/ 151 h 174"/>
                <a:gd name="T64" fmla="*/ 639 w 1138"/>
                <a:gd name="T65" fmla="*/ 149 h 174"/>
                <a:gd name="T66" fmla="*/ 585 w 1138"/>
                <a:gd name="T67" fmla="*/ 149 h 174"/>
                <a:gd name="T68" fmla="*/ 531 w 1138"/>
                <a:gd name="T69" fmla="*/ 151 h 174"/>
                <a:gd name="T70" fmla="*/ 477 w 1138"/>
                <a:gd name="T71" fmla="*/ 153 h 174"/>
                <a:gd name="T72" fmla="*/ 421 w 1138"/>
                <a:gd name="T73" fmla="*/ 158 h 174"/>
                <a:gd name="T74" fmla="*/ 367 w 1138"/>
                <a:gd name="T75" fmla="*/ 162 h 174"/>
                <a:gd name="T76" fmla="*/ 317 w 1138"/>
                <a:gd name="T77" fmla="*/ 166 h 174"/>
                <a:gd name="T78" fmla="*/ 270 w 1138"/>
                <a:gd name="T79" fmla="*/ 170 h 174"/>
                <a:gd name="T80" fmla="*/ 226 w 1138"/>
                <a:gd name="T81" fmla="*/ 172 h 174"/>
                <a:gd name="T82" fmla="*/ 191 w 1138"/>
                <a:gd name="T83" fmla="*/ 174 h 174"/>
                <a:gd name="T84" fmla="*/ 162 w 1138"/>
                <a:gd name="T85" fmla="*/ 174 h 174"/>
                <a:gd name="T86" fmla="*/ 141 w 1138"/>
                <a:gd name="T87" fmla="*/ 174 h 174"/>
                <a:gd name="T88" fmla="*/ 124 w 1138"/>
                <a:gd name="T89" fmla="*/ 172 h 174"/>
                <a:gd name="T90" fmla="*/ 112 w 1138"/>
                <a:gd name="T91" fmla="*/ 170 h 174"/>
                <a:gd name="T92" fmla="*/ 104 w 1138"/>
                <a:gd name="T93" fmla="*/ 168 h 174"/>
                <a:gd name="T94" fmla="*/ 93 w 1138"/>
                <a:gd name="T95" fmla="*/ 166 h 174"/>
                <a:gd name="T96" fmla="*/ 85 w 1138"/>
                <a:gd name="T97" fmla="*/ 162 h 174"/>
                <a:gd name="T98" fmla="*/ 74 w 1138"/>
                <a:gd name="T99" fmla="*/ 158 h 174"/>
                <a:gd name="T100" fmla="*/ 50 w 1138"/>
                <a:gd name="T101" fmla="*/ 147 h 174"/>
                <a:gd name="T102" fmla="*/ 27 w 1138"/>
                <a:gd name="T103" fmla="*/ 133 h 174"/>
                <a:gd name="T104" fmla="*/ 16 w 1138"/>
                <a:gd name="T105" fmla="*/ 124 h 174"/>
                <a:gd name="T106" fmla="*/ 8 w 1138"/>
                <a:gd name="T107" fmla="*/ 116 h 174"/>
                <a:gd name="T108" fmla="*/ 2 w 1138"/>
                <a:gd name="T109" fmla="*/ 108 h 174"/>
                <a:gd name="T110" fmla="*/ 0 w 1138"/>
                <a:gd name="T111" fmla="*/ 99 h 174"/>
                <a:gd name="T112" fmla="*/ 0 w 1138"/>
                <a:gd name="T113" fmla="*/ 91 h 174"/>
                <a:gd name="T114" fmla="*/ 2 w 1138"/>
                <a:gd name="T115" fmla="*/ 81 h 174"/>
                <a:gd name="T116" fmla="*/ 6 w 1138"/>
                <a:gd name="T117" fmla="*/ 68 h 174"/>
                <a:gd name="T118" fmla="*/ 12 w 1138"/>
                <a:gd name="T119" fmla="*/ 58 h 174"/>
                <a:gd name="T120" fmla="*/ 29 w 1138"/>
                <a:gd name="T121" fmla="*/ 37 h 174"/>
                <a:gd name="T122" fmla="*/ 37 w 1138"/>
                <a:gd name="T123" fmla="*/ 29 h 174"/>
                <a:gd name="T124" fmla="*/ 45 w 1138"/>
                <a:gd name="T125" fmla="*/ 2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8" h="174">
                  <a:moveTo>
                    <a:pt x="45" y="21"/>
                  </a:moveTo>
                  <a:lnTo>
                    <a:pt x="60" y="10"/>
                  </a:lnTo>
                  <a:lnTo>
                    <a:pt x="77" y="4"/>
                  </a:lnTo>
                  <a:lnTo>
                    <a:pt x="87" y="2"/>
                  </a:lnTo>
                  <a:lnTo>
                    <a:pt x="99" y="0"/>
                  </a:lnTo>
                  <a:lnTo>
                    <a:pt x="116" y="0"/>
                  </a:lnTo>
                  <a:lnTo>
                    <a:pt x="137" y="0"/>
                  </a:lnTo>
                  <a:lnTo>
                    <a:pt x="160" y="0"/>
                  </a:lnTo>
                  <a:lnTo>
                    <a:pt x="189" y="2"/>
                  </a:lnTo>
                  <a:lnTo>
                    <a:pt x="218" y="6"/>
                  </a:lnTo>
                  <a:lnTo>
                    <a:pt x="251" y="8"/>
                  </a:lnTo>
                  <a:lnTo>
                    <a:pt x="288" y="12"/>
                  </a:lnTo>
                  <a:lnTo>
                    <a:pt x="324" y="16"/>
                  </a:lnTo>
                  <a:lnTo>
                    <a:pt x="403" y="21"/>
                  </a:lnTo>
                  <a:lnTo>
                    <a:pt x="442" y="21"/>
                  </a:lnTo>
                  <a:lnTo>
                    <a:pt x="486" y="23"/>
                  </a:lnTo>
                  <a:lnTo>
                    <a:pt x="575" y="23"/>
                  </a:lnTo>
                  <a:lnTo>
                    <a:pt x="668" y="23"/>
                  </a:lnTo>
                  <a:lnTo>
                    <a:pt x="764" y="21"/>
                  </a:lnTo>
                  <a:lnTo>
                    <a:pt x="814" y="18"/>
                  </a:lnTo>
                  <a:lnTo>
                    <a:pt x="866" y="16"/>
                  </a:lnTo>
                  <a:lnTo>
                    <a:pt x="972" y="10"/>
                  </a:lnTo>
                  <a:lnTo>
                    <a:pt x="1024" y="6"/>
                  </a:lnTo>
                  <a:lnTo>
                    <a:pt x="1063" y="9"/>
                  </a:lnTo>
                  <a:lnTo>
                    <a:pt x="1102" y="15"/>
                  </a:lnTo>
                  <a:lnTo>
                    <a:pt x="1138" y="84"/>
                  </a:lnTo>
                  <a:lnTo>
                    <a:pt x="1096" y="138"/>
                  </a:lnTo>
                  <a:lnTo>
                    <a:pt x="1009" y="159"/>
                  </a:lnTo>
                  <a:lnTo>
                    <a:pt x="918" y="162"/>
                  </a:lnTo>
                  <a:lnTo>
                    <a:pt x="864" y="158"/>
                  </a:lnTo>
                  <a:lnTo>
                    <a:pt x="808" y="155"/>
                  </a:lnTo>
                  <a:lnTo>
                    <a:pt x="693" y="151"/>
                  </a:lnTo>
                  <a:lnTo>
                    <a:pt x="639" y="149"/>
                  </a:lnTo>
                  <a:lnTo>
                    <a:pt x="585" y="149"/>
                  </a:lnTo>
                  <a:lnTo>
                    <a:pt x="531" y="151"/>
                  </a:lnTo>
                  <a:lnTo>
                    <a:pt x="477" y="153"/>
                  </a:lnTo>
                  <a:lnTo>
                    <a:pt x="421" y="158"/>
                  </a:lnTo>
                  <a:lnTo>
                    <a:pt x="367" y="162"/>
                  </a:lnTo>
                  <a:lnTo>
                    <a:pt x="317" y="166"/>
                  </a:lnTo>
                  <a:lnTo>
                    <a:pt x="270" y="170"/>
                  </a:lnTo>
                  <a:lnTo>
                    <a:pt x="226" y="172"/>
                  </a:lnTo>
                  <a:lnTo>
                    <a:pt x="191" y="174"/>
                  </a:lnTo>
                  <a:lnTo>
                    <a:pt x="162" y="174"/>
                  </a:lnTo>
                  <a:lnTo>
                    <a:pt x="141" y="174"/>
                  </a:lnTo>
                  <a:lnTo>
                    <a:pt x="124" y="172"/>
                  </a:lnTo>
                  <a:lnTo>
                    <a:pt x="112" y="170"/>
                  </a:lnTo>
                  <a:lnTo>
                    <a:pt x="104" y="168"/>
                  </a:lnTo>
                  <a:lnTo>
                    <a:pt x="93" y="166"/>
                  </a:lnTo>
                  <a:lnTo>
                    <a:pt x="85" y="162"/>
                  </a:lnTo>
                  <a:lnTo>
                    <a:pt x="74" y="158"/>
                  </a:lnTo>
                  <a:lnTo>
                    <a:pt x="50" y="147"/>
                  </a:lnTo>
                  <a:lnTo>
                    <a:pt x="27" y="133"/>
                  </a:lnTo>
                  <a:lnTo>
                    <a:pt x="16" y="124"/>
                  </a:lnTo>
                  <a:lnTo>
                    <a:pt x="8" y="116"/>
                  </a:lnTo>
                  <a:lnTo>
                    <a:pt x="2" y="108"/>
                  </a:lnTo>
                  <a:lnTo>
                    <a:pt x="0" y="99"/>
                  </a:lnTo>
                  <a:lnTo>
                    <a:pt x="0" y="91"/>
                  </a:lnTo>
                  <a:lnTo>
                    <a:pt x="2" y="81"/>
                  </a:lnTo>
                  <a:lnTo>
                    <a:pt x="6" y="68"/>
                  </a:lnTo>
                  <a:lnTo>
                    <a:pt x="12" y="58"/>
                  </a:lnTo>
                  <a:lnTo>
                    <a:pt x="29" y="37"/>
                  </a:lnTo>
                  <a:lnTo>
                    <a:pt x="37" y="29"/>
                  </a:lnTo>
                  <a:lnTo>
                    <a:pt x="45" y="21"/>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7" name="Freeform 11"/>
            <p:cNvSpPr>
              <a:spLocks/>
            </p:cNvSpPr>
            <p:nvPr/>
          </p:nvSpPr>
          <p:spPr bwMode="auto">
            <a:xfrm>
              <a:off x="3180094" y="3270670"/>
              <a:ext cx="1129693" cy="1033290"/>
            </a:xfrm>
            <a:custGeom>
              <a:avLst/>
              <a:gdLst>
                <a:gd name="T0" fmla="*/ 204 w 741"/>
                <a:gd name="T1" fmla="*/ 648 h 744"/>
                <a:gd name="T2" fmla="*/ 303 w 741"/>
                <a:gd name="T3" fmla="*/ 534 h 744"/>
                <a:gd name="T4" fmla="*/ 324 w 741"/>
                <a:gd name="T5" fmla="*/ 501 h 744"/>
                <a:gd name="T6" fmla="*/ 390 w 741"/>
                <a:gd name="T7" fmla="*/ 423 h 744"/>
                <a:gd name="T8" fmla="*/ 406 w 741"/>
                <a:gd name="T9" fmla="*/ 402 h 744"/>
                <a:gd name="T10" fmla="*/ 444 w 741"/>
                <a:gd name="T11" fmla="*/ 363 h 744"/>
                <a:gd name="T12" fmla="*/ 483 w 741"/>
                <a:gd name="T13" fmla="*/ 323 h 744"/>
                <a:gd name="T14" fmla="*/ 527 w 741"/>
                <a:gd name="T15" fmla="*/ 284 h 744"/>
                <a:gd name="T16" fmla="*/ 568 w 741"/>
                <a:gd name="T17" fmla="*/ 249 h 744"/>
                <a:gd name="T18" fmla="*/ 591 w 741"/>
                <a:gd name="T19" fmla="*/ 234 h 744"/>
                <a:gd name="T20" fmla="*/ 614 w 741"/>
                <a:gd name="T21" fmla="*/ 220 h 744"/>
                <a:gd name="T22" fmla="*/ 664 w 741"/>
                <a:gd name="T23" fmla="*/ 193 h 744"/>
                <a:gd name="T24" fmla="*/ 687 w 741"/>
                <a:gd name="T25" fmla="*/ 180 h 744"/>
                <a:gd name="T26" fmla="*/ 707 w 741"/>
                <a:gd name="T27" fmla="*/ 168 h 744"/>
                <a:gd name="T28" fmla="*/ 724 w 741"/>
                <a:gd name="T29" fmla="*/ 155 h 744"/>
                <a:gd name="T30" fmla="*/ 734 w 741"/>
                <a:gd name="T31" fmla="*/ 141 h 744"/>
                <a:gd name="T32" fmla="*/ 741 w 741"/>
                <a:gd name="T33" fmla="*/ 126 h 744"/>
                <a:gd name="T34" fmla="*/ 741 w 741"/>
                <a:gd name="T35" fmla="*/ 110 h 744"/>
                <a:gd name="T36" fmla="*/ 738 w 741"/>
                <a:gd name="T37" fmla="*/ 93 h 744"/>
                <a:gd name="T38" fmla="*/ 732 w 741"/>
                <a:gd name="T39" fmla="*/ 77 h 744"/>
                <a:gd name="T40" fmla="*/ 724 w 741"/>
                <a:gd name="T41" fmla="*/ 60 h 744"/>
                <a:gd name="T42" fmla="*/ 714 w 741"/>
                <a:gd name="T43" fmla="*/ 45 h 744"/>
                <a:gd name="T44" fmla="*/ 703 w 741"/>
                <a:gd name="T45" fmla="*/ 35 h 744"/>
                <a:gd name="T46" fmla="*/ 693 w 741"/>
                <a:gd name="T47" fmla="*/ 25 h 744"/>
                <a:gd name="T48" fmla="*/ 680 w 741"/>
                <a:gd name="T49" fmla="*/ 16 h 744"/>
                <a:gd name="T50" fmla="*/ 666 w 741"/>
                <a:gd name="T51" fmla="*/ 10 h 744"/>
                <a:gd name="T52" fmla="*/ 630 w 741"/>
                <a:gd name="T53" fmla="*/ 2 h 744"/>
                <a:gd name="T54" fmla="*/ 612 w 741"/>
                <a:gd name="T55" fmla="*/ 0 h 744"/>
                <a:gd name="T56" fmla="*/ 573 w 741"/>
                <a:gd name="T57" fmla="*/ 24 h 744"/>
                <a:gd name="T58" fmla="*/ 475 w 741"/>
                <a:gd name="T59" fmla="*/ 110 h 744"/>
                <a:gd name="T60" fmla="*/ 460 w 741"/>
                <a:gd name="T61" fmla="*/ 128 h 744"/>
                <a:gd name="T62" fmla="*/ 442 w 741"/>
                <a:gd name="T63" fmla="*/ 147 h 744"/>
                <a:gd name="T64" fmla="*/ 423 w 741"/>
                <a:gd name="T65" fmla="*/ 168 h 744"/>
                <a:gd name="T66" fmla="*/ 379 w 741"/>
                <a:gd name="T67" fmla="*/ 216 h 744"/>
                <a:gd name="T68" fmla="*/ 334 w 741"/>
                <a:gd name="T69" fmla="*/ 261 h 744"/>
                <a:gd name="T70" fmla="*/ 311 w 741"/>
                <a:gd name="T71" fmla="*/ 282 h 744"/>
                <a:gd name="T72" fmla="*/ 290 w 741"/>
                <a:gd name="T73" fmla="*/ 303 h 744"/>
                <a:gd name="T74" fmla="*/ 267 w 741"/>
                <a:gd name="T75" fmla="*/ 321 h 744"/>
                <a:gd name="T76" fmla="*/ 242 w 741"/>
                <a:gd name="T77" fmla="*/ 338 h 744"/>
                <a:gd name="T78" fmla="*/ 192 w 741"/>
                <a:gd name="T79" fmla="*/ 369 h 744"/>
                <a:gd name="T80" fmla="*/ 126 w 741"/>
                <a:gd name="T81" fmla="*/ 441 h 744"/>
                <a:gd name="T82" fmla="*/ 72 w 741"/>
                <a:gd name="T83" fmla="*/ 519 h 744"/>
                <a:gd name="T84" fmla="*/ 27 w 741"/>
                <a:gd name="T85" fmla="*/ 603 h 744"/>
                <a:gd name="T86" fmla="*/ 0 w 741"/>
                <a:gd name="T87" fmla="*/ 675 h 744"/>
                <a:gd name="T88" fmla="*/ 15 w 741"/>
                <a:gd name="T89" fmla="*/ 735 h 744"/>
                <a:gd name="T90" fmla="*/ 36 w 741"/>
                <a:gd name="T91" fmla="*/ 744 h 744"/>
                <a:gd name="T92" fmla="*/ 105 w 741"/>
                <a:gd name="T93" fmla="*/ 744 h 744"/>
                <a:gd name="T94" fmla="*/ 204 w 741"/>
                <a:gd name="T95" fmla="*/ 6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1" h="744">
                  <a:moveTo>
                    <a:pt x="204" y="648"/>
                  </a:moveTo>
                  <a:lnTo>
                    <a:pt x="303" y="534"/>
                  </a:lnTo>
                  <a:lnTo>
                    <a:pt x="324" y="501"/>
                  </a:lnTo>
                  <a:lnTo>
                    <a:pt x="390" y="423"/>
                  </a:lnTo>
                  <a:lnTo>
                    <a:pt x="406" y="402"/>
                  </a:lnTo>
                  <a:lnTo>
                    <a:pt x="444" y="363"/>
                  </a:lnTo>
                  <a:lnTo>
                    <a:pt x="483" y="323"/>
                  </a:lnTo>
                  <a:lnTo>
                    <a:pt x="527" y="284"/>
                  </a:lnTo>
                  <a:lnTo>
                    <a:pt x="568" y="249"/>
                  </a:lnTo>
                  <a:lnTo>
                    <a:pt x="591" y="234"/>
                  </a:lnTo>
                  <a:lnTo>
                    <a:pt x="614" y="220"/>
                  </a:lnTo>
                  <a:lnTo>
                    <a:pt x="664" y="193"/>
                  </a:lnTo>
                  <a:lnTo>
                    <a:pt x="687" y="180"/>
                  </a:lnTo>
                  <a:lnTo>
                    <a:pt x="707" y="168"/>
                  </a:lnTo>
                  <a:lnTo>
                    <a:pt x="724" y="155"/>
                  </a:lnTo>
                  <a:lnTo>
                    <a:pt x="734" y="141"/>
                  </a:lnTo>
                  <a:lnTo>
                    <a:pt x="741" y="126"/>
                  </a:lnTo>
                  <a:lnTo>
                    <a:pt x="741" y="110"/>
                  </a:lnTo>
                  <a:lnTo>
                    <a:pt x="738" y="93"/>
                  </a:lnTo>
                  <a:lnTo>
                    <a:pt x="732" y="77"/>
                  </a:lnTo>
                  <a:lnTo>
                    <a:pt x="724" y="60"/>
                  </a:lnTo>
                  <a:lnTo>
                    <a:pt x="714" y="45"/>
                  </a:lnTo>
                  <a:lnTo>
                    <a:pt x="703" y="35"/>
                  </a:lnTo>
                  <a:lnTo>
                    <a:pt x="693" y="25"/>
                  </a:lnTo>
                  <a:lnTo>
                    <a:pt x="680" y="16"/>
                  </a:lnTo>
                  <a:lnTo>
                    <a:pt x="666" y="10"/>
                  </a:lnTo>
                  <a:lnTo>
                    <a:pt x="630" y="2"/>
                  </a:lnTo>
                  <a:lnTo>
                    <a:pt x="612" y="0"/>
                  </a:lnTo>
                  <a:lnTo>
                    <a:pt x="573" y="24"/>
                  </a:lnTo>
                  <a:lnTo>
                    <a:pt x="475" y="110"/>
                  </a:lnTo>
                  <a:lnTo>
                    <a:pt x="460" y="128"/>
                  </a:lnTo>
                  <a:lnTo>
                    <a:pt x="442" y="147"/>
                  </a:lnTo>
                  <a:lnTo>
                    <a:pt x="423" y="168"/>
                  </a:lnTo>
                  <a:lnTo>
                    <a:pt x="379" y="216"/>
                  </a:lnTo>
                  <a:lnTo>
                    <a:pt x="334" y="261"/>
                  </a:lnTo>
                  <a:lnTo>
                    <a:pt x="311" y="282"/>
                  </a:lnTo>
                  <a:lnTo>
                    <a:pt x="290" y="303"/>
                  </a:lnTo>
                  <a:lnTo>
                    <a:pt x="267" y="321"/>
                  </a:lnTo>
                  <a:lnTo>
                    <a:pt x="242" y="338"/>
                  </a:lnTo>
                  <a:lnTo>
                    <a:pt x="192" y="369"/>
                  </a:lnTo>
                  <a:lnTo>
                    <a:pt x="126" y="441"/>
                  </a:lnTo>
                  <a:lnTo>
                    <a:pt x="72" y="519"/>
                  </a:lnTo>
                  <a:lnTo>
                    <a:pt x="27" y="603"/>
                  </a:lnTo>
                  <a:lnTo>
                    <a:pt x="0" y="675"/>
                  </a:lnTo>
                  <a:lnTo>
                    <a:pt x="15" y="735"/>
                  </a:lnTo>
                  <a:lnTo>
                    <a:pt x="36" y="744"/>
                  </a:lnTo>
                  <a:lnTo>
                    <a:pt x="105" y="744"/>
                  </a:lnTo>
                  <a:lnTo>
                    <a:pt x="204" y="648"/>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58" name="Freeform 12"/>
            <p:cNvSpPr>
              <a:spLocks/>
            </p:cNvSpPr>
            <p:nvPr/>
          </p:nvSpPr>
          <p:spPr bwMode="auto">
            <a:xfrm>
              <a:off x="4838509" y="3266159"/>
              <a:ext cx="1004902" cy="1156622"/>
            </a:xfrm>
            <a:custGeom>
              <a:avLst/>
              <a:gdLst>
                <a:gd name="T0" fmla="*/ 39 w 657"/>
                <a:gd name="T1" fmla="*/ 17 h 832"/>
                <a:gd name="T2" fmla="*/ 49 w 657"/>
                <a:gd name="T3" fmla="*/ 10 h 832"/>
                <a:gd name="T4" fmla="*/ 60 w 657"/>
                <a:gd name="T5" fmla="*/ 4 h 832"/>
                <a:gd name="T6" fmla="*/ 72 w 657"/>
                <a:gd name="T7" fmla="*/ 2 h 832"/>
                <a:gd name="T8" fmla="*/ 87 w 657"/>
                <a:gd name="T9" fmla="*/ 0 h 832"/>
                <a:gd name="T10" fmla="*/ 161 w 657"/>
                <a:gd name="T11" fmla="*/ 36 h 832"/>
                <a:gd name="T12" fmla="*/ 289 w 657"/>
                <a:gd name="T13" fmla="*/ 168 h 832"/>
                <a:gd name="T14" fmla="*/ 421 w 657"/>
                <a:gd name="T15" fmla="*/ 320 h 832"/>
                <a:gd name="T16" fmla="*/ 513 w 657"/>
                <a:gd name="T17" fmla="*/ 472 h 832"/>
                <a:gd name="T18" fmla="*/ 657 w 657"/>
                <a:gd name="T19" fmla="*/ 756 h 832"/>
                <a:gd name="T20" fmla="*/ 629 w 657"/>
                <a:gd name="T21" fmla="*/ 832 h 832"/>
                <a:gd name="T22" fmla="*/ 541 w 657"/>
                <a:gd name="T23" fmla="*/ 824 h 832"/>
                <a:gd name="T24" fmla="*/ 433 w 657"/>
                <a:gd name="T25" fmla="*/ 672 h 832"/>
                <a:gd name="T26" fmla="*/ 381 w 657"/>
                <a:gd name="T27" fmla="*/ 556 h 832"/>
                <a:gd name="T28" fmla="*/ 285 w 657"/>
                <a:gd name="T29" fmla="*/ 416 h 832"/>
                <a:gd name="T30" fmla="*/ 237 w 657"/>
                <a:gd name="T31" fmla="*/ 344 h 832"/>
                <a:gd name="T32" fmla="*/ 197 w 657"/>
                <a:gd name="T33" fmla="*/ 304 h 832"/>
                <a:gd name="T34" fmla="*/ 153 w 657"/>
                <a:gd name="T35" fmla="*/ 268 h 832"/>
                <a:gd name="T36" fmla="*/ 124 w 657"/>
                <a:gd name="T37" fmla="*/ 232 h 832"/>
                <a:gd name="T38" fmla="*/ 91 w 657"/>
                <a:gd name="T39" fmla="*/ 214 h 832"/>
                <a:gd name="T40" fmla="*/ 62 w 657"/>
                <a:gd name="T41" fmla="*/ 197 h 832"/>
                <a:gd name="T42" fmla="*/ 33 w 657"/>
                <a:gd name="T43" fmla="*/ 168 h 832"/>
                <a:gd name="T44" fmla="*/ 0 w 657"/>
                <a:gd name="T45" fmla="*/ 91 h 832"/>
                <a:gd name="T46" fmla="*/ 6 w 657"/>
                <a:gd name="T47" fmla="*/ 73 h 832"/>
                <a:gd name="T48" fmla="*/ 27 w 657"/>
                <a:gd name="T49" fmla="*/ 42 h 832"/>
                <a:gd name="T50" fmla="*/ 35 w 657"/>
                <a:gd name="T51" fmla="*/ 27 h 832"/>
                <a:gd name="T52" fmla="*/ 39 w 657"/>
                <a:gd name="T53" fmla="*/ 17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7" h="832">
                  <a:moveTo>
                    <a:pt x="39" y="17"/>
                  </a:moveTo>
                  <a:lnTo>
                    <a:pt x="49" y="10"/>
                  </a:lnTo>
                  <a:lnTo>
                    <a:pt x="60" y="4"/>
                  </a:lnTo>
                  <a:lnTo>
                    <a:pt x="72" y="2"/>
                  </a:lnTo>
                  <a:lnTo>
                    <a:pt x="87" y="0"/>
                  </a:lnTo>
                  <a:lnTo>
                    <a:pt x="161" y="36"/>
                  </a:lnTo>
                  <a:lnTo>
                    <a:pt x="289" y="168"/>
                  </a:lnTo>
                  <a:lnTo>
                    <a:pt x="421" y="320"/>
                  </a:lnTo>
                  <a:lnTo>
                    <a:pt x="513" y="472"/>
                  </a:lnTo>
                  <a:lnTo>
                    <a:pt x="657" y="756"/>
                  </a:lnTo>
                  <a:lnTo>
                    <a:pt x="629" y="832"/>
                  </a:lnTo>
                  <a:lnTo>
                    <a:pt x="541" y="824"/>
                  </a:lnTo>
                  <a:lnTo>
                    <a:pt x="433" y="672"/>
                  </a:lnTo>
                  <a:lnTo>
                    <a:pt x="381" y="556"/>
                  </a:lnTo>
                  <a:lnTo>
                    <a:pt x="285" y="416"/>
                  </a:lnTo>
                  <a:lnTo>
                    <a:pt x="237" y="344"/>
                  </a:lnTo>
                  <a:lnTo>
                    <a:pt x="197" y="304"/>
                  </a:lnTo>
                  <a:lnTo>
                    <a:pt x="153" y="268"/>
                  </a:lnTo>
                  <a:lnTo>
                    <a:pt x="124" y="232"/>
                  </a:lnTo>
                  <a:lnTo>
                    <a:pt x="91" y="214"/>
                  </a:lnTo>
                  <a:lnTo>
                    <a:pt x="62" y="197"/>
                  </a:lnTo>
                  <a:lnTo>
                    <a:pt x="33" y="168"/>
                  </a:lnTo>
                  <a:lnTo>
                    <a:pt x="0" y="91"/>
                  </a:lnTo>
                  <a:lnTo>
                    <a:pt x="6" y="73"/>
                  </a:lnTo>
                  <a:lnTo>
                    <a:pt x="27" y="42"/>
                  </a:lnTo>
                  <a:lnTo>
                    <a:pt x="35" y="27"/>
                  </a:lnTo>
                  <a:lnTo>
                    <a:pt x="39" y="17"/>
                  </a:lnTo>
                  <a:close/>
                </a:path>
              </a:pathLst>
            </a:custGeom>
            <a:solidFill>
              <a:srgbClr val="FF66CC"/>
            </a:solidFill>
            <a:ln>
              <a:noFill/>
            </a:ln>
            <a:extLst/>
          </p:spPr>
          <p:txBody>
            <a:bodyPr/>
            <a:lstStyle/>
            <a:p>
              <a:endParaRPr lang="zh-CN" altLang="en-US" b="1">
                <a:latin typeface="+mn-lt"/>
                <a:ea typeface="黑体" pitchFamily="2" charset="-122"/>
              </a:endParaRPr>
            </a:p>
          </p:txBody>
        </p:sp>
      </p:grpSp>
      <p:sp>
        <p:nvSpPr>
          <p:cNvPr id="459" name="Rectangle 13"/>
          <p:cNvSpPr>
            <a:spLocks noChangeArrowheads="1"/>
          </p:cNvSpPr>
          <p:nvPr/>
        </p:nvSpPr>
        <p:spPr bwMode="auto">
          <a:xfrm>
            <a:off x="1896053" y="4676967"/>
            <a:ext cx="1067298" cy="2556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0" name="Freeform 14"/>
          <p:cNvSpPr>
            <a:spLocks/>
          </p:cNvSpPr>
          <p:nvPr/>
        </p:nvSpPr>
        <p:spPr bwMode="auto">
          <a:xfrm>
            <a:off x="1309860" y="4168594"/>
            <a:ext cx="586193" cy="28577"/>
          </a:xfrm>
          <a:custGeom>
            <a:avLst/>
            <a:gdLst>
              <a:gd name="T0" fmla="*/ 0 w 386"/>
              <a:gd name="T1" fmla="*/ 2 h 21"/>
              <a:gd name="T2" fmla="*/ 0 w 386"/>
              <a:gd name="T3" fmla="*/ 21 h 21"/>
              <a:gd name="T4" fmla="*/ 386 w 386"/>
              <a:gd name="T5" fmla="*/ 19 h 21"/>
              <a:gd name="T6" fmla="*/ 386 w 386"/>
              <a:gd name="T7" fmla="*/ 0 h 21"/>
              <a:gd name="T8" fmla="*/ 0 w 386"/>
              <a:gd name="T9" fmla="*/ 2 h 21"/>
            </a:gdLst>
            <a:ahLst/>
            <a:cxnLst>
              <a:cxn ang="0">
                <a:pos x="T0" y="T1"/>
              </a:cxn>
              <a:cxn ang="0">
                <a:pos x="T2" y="T3"/>
              </a:cxn>
              <a:cxn ang="0">
                <a:pos x="T4" y="T5"/>
              </a:cxn>
              <a:cxn ang="0">
                <a:pos x="T6" y="T7"/>
              </a:cxn>
              <a:cxn ang="0">
                <a:pos x="T8" y="T9"/>
              </a:cxn>
            </a:cxnLst>
            <a:rect l="0" t="0" r="r" b="b"/>
            <a:pathLst>
              <a:path w="386" h="21">
                <a:moveTo>
                  <a:pt x="0" y="2"/>
                </a:moveTo>
                <a:lnTo>
                  <a:pt x="0" y="21"/>
                </a:lnTo>
                <a:lnTo>
                  <a:pt x="386" y="19"/>
                </a:lnTo>
                <a:lnTo>
                  <a:pt x="386"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461" name="Rectangle 15"/>
          <p:cNvSpPr>
            <a:spLocks noChangeArrowheads="1"/>
          </p:cNvSpPr>
          <p:nvPr/>
        </p:nvSpPr>
        <p:spPr bwMode="auto">
          <a:xfrm>
            <a:off x="1309860" y="3123272"/>
            <a:ext cx="586193" cy="240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2" name="Freeform 16"/>
          <p:cNvSpPr>
            <a:spLocks/>
          </p:cNvSpPr>
          <p:nvPr/>
        </p:nvSpPr>
        <p:spPr bwMode="auto">
          <a:xfrm>
            <a:off x="2882892" y="3043558"/>
            <a:ext cx="1637070" cy="1553693"/>
          </a:xfrm>
          <a:custGeom>
            <a:avLst/>
            <a:gdLst>
              <a:gd name="T0" fmla="*/ 0 w 945"/>
              <a:gd name="T1" fmla="*/ 876 h 888"/>
              <a:gd name="T2" fmla="*/ 12 w 945"/>
              <a:gd name="T3" fmla="*/ 888 h 888"/>
              <a:gd name="T4" fmla="*/ 945 w 945"/>
              <a:gd name="T5" fmla="*/ 12 h 888"/>
              <a:gd name="T6" fmla="*/ 932 w 945"/>
              <a:gd name="T7" fmla="*/ 0 h 888"/>
              <a:gd name="T8" fmla="*/ 0 w 945"/>
              <a:gd name="T9" fmla="*/ 876 h 888"/>
            </a:gdLst>
            <a:ahLst/>
            <a:cxnLst>
              <a:cxn ang="0">
                <a:pos x="T0" y="T1"/>
              </a:cxn>
              <a:cxn ang="0">
                <a:pos x="T2" y="T3"/>
              </a:cxn>
              <a:cxn ang="0">
                <a:pos x="T4" y="T5"/>
              </a:cxn>
              <a:cxn ang="0">
                <a:pos x="T6" y="T7"/>
              </a:cxn>
              <a:cxn ang="0">
                <a:pos x="T8" y="T9"/>
              </a:cxn>
            </a:cxnLst>
            <a:rect l="0" t="0" r="r" b="b"/>
            <a:pathLst>
              <a:path w="945" h="888">
                <a:moveTo>
                  <a:pt x="0" y="876"/>
                </a:moveTo>
                <a:lnTo>
                  <a:pt x="12" y="888"/>
                </a:lnTo>
                <a:lnTo>
                  <a:pt x="945" y="12"/>
                </a:lnTo>
                <a:lnTo>
                  <a:pt x="932" y="0"/>
                </a:lnTo>
                <a:lnTo>
                  <a:pt x="0" y="876"/>
                </a:lnTo>
                <a:close/>
              </a:path>
            </a:pathLst>
          </a:custGeom>
          <a:solidFill>
            <a:schemeClr val="tx1"/>
          </a:solidFill>
          <a:ln w="9525">
            <a:solidFill>
              <a:schemeClr val="tx1"/>
            </a:solidFill>
            <a:round/>
            <a:headEnd/>
            <a:tailEnd/>
          </a:ln>
        </p:spPr>
        <p:txBody>
          <a:bodyPr/>
          <a:lstStyle/>
          <a:p>
            <a:endParaRPr lang="zh-CN" altLang="en-US" b="1">
              <a:latin typeface="+mn-lt"/>
              <a:ea typeface="黑体" pitchFamily="2" charset="-122"/>
            </a:endParaRPr>
          </a:p>
        </p:txBody>
      </p:sp>
      <p:sp>
        <p:nvSpPr>
          <p:cNvPr id="463" name="Freeform 17"/>
          <p:cNvSpPr>
            <a:spLocks/>
          </p:cNvSpPr>
          <p:nvPr/>
        </p:nvSpPr>
        <p:spPr bwMode="auto">
          <a:xfrm>
            <a:off x="2570913" y="2026813"/>
            <a:ext cx="5195275" cy="837761"/>
          </a:xfrm>
          <a:custGeom>
            <a:avLst/>
            <a:gdLst>
              <a:gd name="T0" fmla="*/ 480 w 3403"/>
              <a:gd name="T1" fmla="*/ 60 h 603"/>
              <a:gd name="T2" fmla="*/ 799 w 3403"/>
              <a:gd name="T3" fmla="*/ 0 h 603"/>
              <a:gd name="T4" fmla="*/ 1021 w 3403"/>
              <a:gd name="T5" fmla="*/ 27 h 603"/>
              <a:gd name="T6" fmla="*/ 1117 w 3403"/>
              <a:gd name="T7" fmla="*/ 35 h 603"/>
              <a:gd name="T8" fmla="*/ 1177 w 3403"/>
              <a:gd name="T9" fmla="*/ 35 h 603"/>
              <a:gd name="T10" fmla="*/ 1262 w 3403"/>
              <a:gd name="T11" fmla="*/ 35 h 603"/>
              <a:gd name="T12" fmla="*/ 1389 w 3403"/>
              <a:gd name="T13" fmla="*/ 37 h 603"/>
              <a:gd name="T14" fmla="*/ 1586 w 3403"/>
              <a:gd name="T15" fmla="*/ 31 h 603"/>
              <a:gd name="T16" fmla="*/ 1721 w 3403"/>
              <a:gd name="T17" fmla="*/ 25 h 603"/>
              <a:gd name="T18" fmla="*/ 1927 w 3403"/>
              <a:gd name="T19" fmla="*/ 27 h 603"/>
              <a:gd name="T20" fmla="*/ 2062 w 3403"/>
              <a:gd name="T21" fmla="*/ 46 h 603"/>
              <a:gd name="T22" fmla="*/ 2222 w 3403"/>
              <a:gd name="T23" fmla="*/ 71 h 603"/>
              <a:gd name="T24" fmla="*/ 2296 w 3403"/>
              <a:gd name="T25" fmla="*/ 75 h 603"/>
              <a:gd name="T26" fmla="*/ 2404 w 3403"/>
              <a:gd name="T27" fmla="*/ 77 h 603"/>
              <a:gd name="T28" fmla="*/ 2575 w 3403"/>
              <a:gd name="T29" fmla="*/ 56 h 603"/>
              <a:gd name="T30" fmla="*/ 2830 w 3403"/>
              <a:gd name="T31" fmla="*/ 19 h 603"/>
              <a:gd name="T32" fmla="*/ 2888 w 3403"/>
              <a:gd name="T33" fmla="*/ 21 h 603"/>
              <a:gd name="T34" fmla="*/ 3021 w 3403"/>
              <a:gd name="T35" fmla="*/ 25 h 603"/>
              <a:gd name="T36" fmla="*/ 3154 w 3403"/>
              <a:gd name="T37" fmla="*/ 33 h 603"/>
              <a:gd name="T38" fmla="*/ 3216 w 3403"/>
              <a:gd name="T39" fmla="*/ 44 h 603"/>
              <a:gd name="T40" fmla="*/ 3339 w 3403"/>
              <a:gd name="T41" fmla="*/ 112 h 603"/>
              <a:gd name="T42" fmla="*/ 3403 w 3403"/>
              <a:gd name="T43" fmla="*/ 199 h 603"/>
              <a:gd name="T44" fmla="*/ 3395 w 3403"/>
              <a:gd name="T45" fmla="*/ 392 h 603"/>
              <a:gd name="T46" fmla="*/ 3372 w 3403"/>
              <a:gd name="T47" fmla="*/ 421 h 603"/>
              <a:gd name="T48" fmla="*/ 3285 w 3403"/>
              <a:gd name="T49" fmla="*/ 463 h 603"/>
              <a:gd name="T50" fmla="*/ 3204 w 3403"/>
              <a:gd name="T51" fmla="*/ 480 h 603"/>
              <a:gd name="T52" fmla="*/ 3154 w 3403"/>
              <a:gd name="T53" fmla="*/ 496 h 603"/>
              <a:gd name="T54" fmla="*/ 3096 w 3403"/>
              <a:gd name="T55" fmla="*/ 498 h 603"/>
              <a:gd name="T56" fmla="*/ 3052 w 3403"/>
              <a:gd name="T57" fmla="*/ 496 h 603"/>
              <a:gd name="T58" fmla="*/ 2986 w 3403"/>
              <a:gd name="T59" fmla="*/ 492 h 603"/>
              <a:gd name="T60" fmla="*/ 2880 w 3403"/>
              <a:gd name="T61" fmla="*/ 471 h 603"/>
              <a:gd name="T62" fmla="*/ 2745 w 3403"/>
              <a:gd name="T63" fmla="*/ 442 h 603"/>
              <a:gd name="T64" fmla="*/ 2546 w 3403"/>
              <a:gd name="T65" fmla="*/ 426 h 603"/>
              <a:gd name="T66" fmla="*/ 2317 w 3403"/>
              <a:gd name="T67" fmla="*/ 417 h 603"/>
              <a:gd name="T68" fmla="*/ 1695 w 3403"/>
              <a:gd name="T69" fmla="*/ 406 h 603"/>
              <a:gd name="T70" fmla="*/ 1291 w 3403"/>
              <a:gd name="T71" fmla="*/ 398 h 603"/>
              <a:gd name="T72" fmla="*/ 888 w 3403"/>
              <a:gd name="T73" fmla="*/ 477 h 603"/>
              <a:gd name="T74" fmla="*/ 745 w 3403"/>
              <a:gd name="T75" fmla="*/ 488 h 603"/>
              <a:gd name="T76" fmla="*/ 585 w 3403"/>
              <a:gd name="T77" fmla="*/ 576 h 603"/>
              <a:gd name="T78" fmla="*/ 438 w 3403"/>
              <a:gd name="T79" fmla="*/ 591 h 603"/>
              <a:gd name="T80" fmla="*/ 216 w 3403"/>
              <a:gd name="T81" fmla="*/ 603 h 603"/>
              <a:gd name="T82" fmla="*/ 60 w 3403"/>
              <a:gd name="T83" fmla="*/ 513 h 603"/>
              <a:gd name="T84" fmla="*/ 6 w 3403"/>
              <a:gd name="T85" fmla="*/ 291 h 603"/>
              <a:gd name="T86" fmla="*/ 237 w 3403"/>
              <a:gd name="T87" fmla="*/ 8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03" h="603">
                <a:moveTo>
                  <a:pt x="237" y="84"/>
                </a:moveTo>
                <a:lnTo>
                  <a:pt x="402" y="60"/>
                </a:lnTo>
                <a:lnTo>
                  <a:pt x="480" y="60"/>
                </a:lnTo>
                <a:lnTo>
                  <a:pt x="591" y="42"/>
                </a:lnTo>
                <a:lnTo>
                  <a:pt x="675" y="21"/>
                </a:lnTo>
                <a:lnTo>
                  <a:pt x="799" y="0"/>
                </a:lnTo>
                <a:lnTo>
                  <a:pt x="890" y="8"/>
                </a:lnTo>
                <a:lnTo>
                  <a:pt x="1000" y="23"/>
                </a:lnTo>
                <a:lnTo>
                  <a:pt x="1021" y="27"/>
                </a:lnTo>
                <a:lnTo>
                  <a:pt x="1054" y="33"/>
                </a:lnTo>
                <a:lnTo>
                  <a:pt x="1086" y="35"/>
                </a:lnTo>
                <a:lnTo>
                  <a:pt x="1117" y="35"/>
                </a:lnTo>
                <a:lnTo>
                  <a:pt x="1135" y="35"/>
                </a:lnTo>
                <a:lnTo>
                  <a:pt x="1156" y="35"/>
                </a:lnTo>
                <a:lnTo>
                  <a:pt x="1177" y="35"/>
                </a:lnTo>
                <a:lnTo>
                  <a:pt x="1202" y="35"/>
                </a:lnTo>
                <a:lnTo>
                  <a:pt x="1231" y="35"/>
                </a:lnTo>
                <a:lnTo>
                  <a:pt x="1262" y="35"/>
                </a:lnTo>
                <a:lnTo>
                  <a:pt x="1299" y="35"/>
                </a:lnTo>
                <a:lnTo>
                  <a:pt x="1341" y="37"/>
                </a:lnTo>
                <a:lnTo>
                  <a:pt x="1389" y="37"/>
                </a:lnTo>
                <a:lnTo>
                  <a:pt x="1437" y="35"/>
                </a:lnTo>
                <a:lnTo>
                  <a:pt x="1538" y="33"/>
                </a:lnTo>
                <a:lnTo>
                  <a:pt x="1586" y="31"/>
                </a:lnTo>
                <a:lnTo>
                  <a:pt x="1634" y="29"/>
                </a:lnTo>
                <a:lnTo>
                  <a:pt x="1680" y="27"/>
                </a:lnTo>
                <a:lnTo>
                  <a:pt x="1721" y="25"/>
                </a:lnTo>
                <a:lnTo>
                  <a:pt x="1883" y="21"/>
                </a:lnTo>
                <a:lnTo>
                  <a:pt x="1904" y="23"/>
                </a:lnTo>
                <a:lnTo>
                  <a:pt x="1927" y="27"/>
                </a:lnTo>
                <a:lnTo>
                  <a:pt x="1952" y="29"/>
                </a:lnTo>
                <a:lnTo>
                  <a:pt x="2006" y="37"/>
                </a:lnTo>
                <a:lnTo>
                  <a:pt x="2062" y="46"/>
                </a:lnTo>
                <a:lnTo>
                  <a:pt x="2118" y="54"/>
                </a:lnTo>
                <a:lnTo>
                  <a:pt x="2174" y="62"/>
                </a:lnTo>
                <a:lnTo>
                  <a:pt x="2222" y="71"/>
                </a:lnTo>
                <a:lnTo>
                  <a:pt x="2244" y="73"/>
                </a:lnTo>
                <a:lnTo>
                  <a:pt x="2263" y="75"/>
                </a:lnTo>
                <a:lnTo>
                  <a:pt x="2296" y="75"/>
                </a:lnTo>
                <a:lnTo>
                  <a:pt x="2334" y="75"/>
                </a:lnTo>
                <a:lnTo>
                  <a:pt x="2377" y="77"/>
                </a:lnTo>
                <a:lnTo>
                  <a:pt x="2404" y="77"/>
                </a:lnTo>
                <a:lnTo>
                  <a:pt x="2431" y="75"/>
                </a:lnTo>
                <a:lnTo>
                  <a:pt x="2504" y="67"/>
                </a:lnTo>
                <a:lnTo>
                  <a:pt x="2575" y="56"/>
                </a:lnTo>
                <a:lnTo>
                  <a:pt x="2645" y="44"/>
                </a:lnTo>
                <a:lnTo>
                  <a:pt x="2791" y="21"/>
                </a:lnTo>
                <a:lnTo>
                  <a:pt x="2830" y="19"/>
                </a:lnTo>
                <a:lnTo>
                  <a:pt x="2847" y="19"/>
                </a:lnTo>
                <a:lnTo>
                  <a:pt x="2867" y="19"/>
                </a:lnTo>
                <a:lnTo>
                  <a:pt x="2888" y="21"/>
                </a:lnTo>
                <a:lnTo>
                  <a:pt x="2913" y="21"/>
                </a:lnTo>
                <a:lnTo>
                  <a:pt x="2965" y="23"/>
                </a:lnTo>
                <a:lnTo>
                  <a:pt x="3021" y="25"/>
                </a:lnTo>
                <a:lnTo>
                  <a:pt x="3075" y="27"/>
                </a:lnTo>
                <a:lnTo>
                  <a:pt x="3129" y="31"/>
                </a:lnTo>
                <a:lnTo>
                  <a:pt x="3154" y="33"/>
                </a:lnTo>
                <a:lnTo>
                  <a:pt x="3177" y="37"/>
                </a:lnTo>
                <a:lnTo>
                  <a:pt x="3198" y="40"/>
                </a:lnTo>
                <a:lnTo>
                  <a:pt x="3216" y="44"/>
                </a:lnTo>
                <a:lnTo>
                  <a:pt x="3256" y="67"/>
                </a:lnTo>
                <a:lnTo>
                  <a:pt x="3297" y="89"/>
                </a:lnTo>
                <a:lnTo>
                  <a:pt x="3339" y="112"/>
                </a:lnTo>
                <a:lnTo>
                  <a:pt x="3378" y="137"/>
                </a:lnTo>
                <a:lnTo>
                  <a:pt x="3391" y="168"/>
                </a:lnTo>
                <a:lnTo>
                  <a:pt x="3403" y="199"/>
                </a:lnTo>
                <a:lnTo>
                  <a:pt x="3401" y="291"/>
                </a:lnTo>
                <a:lnTo>
                  <a:pt x="3397" y="380"/>
                </a:lnTo>
                <a:lnTo>
                  <a:pt x="3395" y="392"/>
                </a:lnTo>
                <a:lnTo>
                  <a:pt x="3389" y="403"/>
                </a:lnTo>
                <a:lnTo>
                  <a:pt x="3380" y="413"/>
                </a:lnTo>
                <a:lnTo>
                  <a:pt x="3372" y="421"/>
                </a:lnTo>
                <a:lnTo>
                  <a:pt x="3347" y="438"/>
                </a:lnTo>
                <a:lnTo>
                  <a:pt x="3316" y="453"/>
                </a:lnTo>
                <a:lnTo>
                  <a:pt x="3285" y="463"/>
                </a:lnTo>
                <a:lnTo>
                  <a:pt x="3254" y="469"/>
                </a:lnTo>
                <a:lnTo>
                  <a:pt x="3227" y="475"/>
                </a:lnTo>
                <a:lnTo>
                  <a:pt x="3204" y="480"/>
                </a:lnTo>
                <a:lnTo>
                  <a:pt x="3189" y="486"/>
                </a:lnTo>
                <a:lnTo>
                  <a:pt x="3175" y="490"/>
                </a:lnTo>
                <a:lnTo>
                  <a:pt x="3154" y="496"/>
                </a:lnTo>
                <a:lnTo>
                  <a:pt x="3135" y="498"/>
                </a:lnTo>
                <a:lnTo>
                  <a:pt x="3117" y="500"/>
                </a:lnTo>
                <a:lnTo>
                  <a:pt x="3096" y="498"/>
                </a:lnTo>
                <a:lnTo>
                  <a:pt x="3081" y="498"/>
                </a:lnTo>
                <a:lnTo>
                  <a:pt x="3069" y="496"/>
                </a:lnTo>
                <a:lnTo>
                  <a:pt x="3052" y="496"/>
                </a:lnTo>
                <a:lnTo>
                  <a:pt x="3034" y="494"/>
                </a:lnTo>
                <a:lnTo>
                  <a:pt x="3011" y="492"/>
                </a:lnTo>
                <a:lnTo>
                  <a:pt x="2986" y="492"/>
                </a:lnTo>
                <a:lnTo>
                  <a:pt x="2950" y="484"/>
                </a:lnTo>
                <a:lnTo>
                  <a:pt x="2915" y="477"/>
                </a:lnTo>
                <a:lnTo>
                  <a:pt x="2880" y="471"/>
                </a:lnTo>
                <a:lnTo>
                  <a:pt x="2842" y="467"/>
                </a:lnTo>
                <a:lnTo>
                  <a:pt x="2793" y="453"/>
                </a:lnTo>
                <a:lnTo>
                  <a:pt x="2745" y="442"/>
                </a:lnTo>
                <a:lnTo>
                  <a:pt x="2695" y="436"/>
                </a:lnTo>
                <a:lnTo>
                  <a:pt x="2645" y="430"/>
                </a:lnTo>
                <a:lnTo>
                  <a:pt x="2546" y="426"/>
                </a:lnTo>
                <a:lnTo>
                  <a:pt x="2444" y="424"/>
                </a:lnTo>
                <a:lnTo>
                  <a:pt x="2379" y="419"/>
                </a:lnTo>
                <a:lnTo>
                  <a:pt x="2317" y="417"/>
                </a:lnTo>
                <a:lnTo>
                  <a:pt x="2253" y="421"/>
                </a:lnTo>
                <a:lnTo>
                  <a:pt x="1907" y="402"/>
                </a:lnTo>
                <a:lnTo>
                  <a:pt x="1695" y="406"/>
                </a:lnTo>
                <a:lnTo>
                  <a:pt x="1487" y="410"/>
                </a:lnTo>
                <a:lnTo>
                  <a:pt x="1407" y="406"/>
                </a:lnTo>
                <a:lnTo>
                  <a:pt x="1291" y="398"/>
                </a:lnTo>
                <a:lnTo>
                  <a:pt x="1115" y="446"/>
                </a:lnTo>
                <a:lnTo>
                  <a:pt x="994" y="471"/>
                </a:lnTo>
                <a:lnTo>
                  <a:pt x="888" y="477"/>
                </a:lnTo>
                <a:lnTo>
                  <a:pt x="780" y="486"/>
                </a:lnTo>
                <a:lnTo>
                  <a:pt x="762" y="488"/>
                </a:lnTo>
                <a:lnTo>
                  <a:pt x="745" y="488"/>
                </a:lnTo>
                <a:lnTo>
                  <a:pt x="705" y="516"/>
                </a:lnTo>
                <a:lnTo>
                  <a:pt x="633" y="549"/>
                </a:lnTo>
                <a:lnTo>
                  <a:pt x="585" y="576"/>
                </a:lnTo>
                <a:lnTo>
                  <a:pt x="531" y="576"/>
                </a:lnTo>
                <a:lnTo>
                  <a:pt x="489" y="588"/>
                </a:lnTo>
                <a:lnTo>
                  <a:pt x="438" y="591"/>
                </a:lnTo>
                <a:lnTo>
                  <a:pt x="369" y="600"/>
                </a:lnTo>
                <a:lnTo>
                  <a:pt x="285" y="591"/>
                </a:lnTo>
                <a:lnTo>
                  <a:pt x="216" y="603"/>
                </a:lnTo>
                <a:lnTo>
                  <a:pt x="150" y="588"/>
                </a:lnTo>
                <a:lnTo>
                  <a:pt x="93" y="546"/>
                </a:lnTo>
                <a:lnTo>
                  <a:pt x="60" y="513"/>
                </a:lnTo>
                <a:lnTo>
                  <a:pt x="24" y="480"/>
                </a:lnTo>
                <a:lnTo>
                  <a:pt x="0" y="399"/>
                </a:lnTo>
                <a:lnTo>
                  <a:pt x="6" y="291"/>
                </a:lnTo>
                <a:lnTo>
                  <a:pt x="33" y="216"/>
                </a:lnTo>
                <a:lnTo>
                  <a:pt x="111" y="132"/>
                </a:lnTo>
                <a:lnTo>
                  <a:pt x="237" y="84"/>
                </a:lnTo>
                <a:close/>
              </a:path>
            </a:pathLst>
          </a:custGeom>
          <a:solidFill>
            <a:srgbClr val="FF66CC"/>
          </a:solidFill>
          <a:ln>
            <a:noFill/>
          </a:ln>
          <a:extLst/>
        </p:spPr>
        <p:txBody>
          <a:bodyPr/>
          <a:lstStyle/>
          <a:p>
            <a:endParaRPr lang="zh-CN" altLang="en-US" b="1">
              <a:latin typeface="+mn-lt"/>
              <a:ea typeface="黑体" pitchFamily="2" charset="-122"/>
            </a:endParaRPr>
          </a:p>
        </p:txBody>
      </p:sp>
      <p:sp>
        <p:nvSpPr>
          <p:cNvPr id="464" name="Freeform 18"/>
          <p:cNvSpPr>
            <a:spLocks/>
          </p:cNvSpPr>
          <p:nvPr/>
        </p:nvSpPr>
        <p:spPr bwMode="auto">
          <a:xfrm>
            <a:off x="4700582" y="3027012"/>
            <a:ext cx="1226570" cy="1505564"/>
          </a:xfrm>
          <a:custGeom>
            <a:avLst/>
            <a:gdLst>
              <a:gd name="T0" fmla="*/ 1082 w 1094"/>
              <a:gd name="T1" fmla="*/ 901 h 901"/>
              <a:gd name="T2" fmla="*/ 1094 w 1094"/>
              <a:gd name="T3" fmla="*/ 887 h 901"/>
              <a:gd name="T4" fmla="*/ 12 w 1094"/>
              <a:gd name="T5" fmla="*/ 0 h 901"/>
              <a:gd name="T6" fmla="*/ 0 w 1094"/>
              <a:gd name="T7" fmla="*/ 15 h 901"/>
              <a:gd name="T8" fmla="*/ 1082 w 1094"/>
              <a:gd name="T9" fmla="*/ 901 h 901"/>
            </a:gdLst>
            <a:ahLst/>
            <a:cxnLst>
              <a:cxn ang="0">
                <a:pos x="T0" y="T1"/>
              </a:cxn>
              <a:cxn ang="0">
                <a:pos x="T2" y="T3"/>
              </a:cxn>
              <a:cxn ang="0">
                <a:pos x="T4" y="T5"/>
              </a:cxn>
              <a:cxn ang="0">
                <a:pos x="T6" y="T7"/>
              </a:cxn>
              <a:cxn ang="0">
                <a:pos x="T8" y="T9"/>
              </a:cxn>
            </a:cxnLst>
            <a:rect l="0" t="0" r="r" b="b"/>
            <a:pathLst>
              <a:path w="1094" h="901">
                <a:moveTo>
                  <a:pt x="1082" y="901"/>
                </a:moveTo>
                <a:lnTo>
                  <a:pt x="1094" y="887"/>
                </a:lnTo>
                <a:lnTo>
                  <a:pt x="12" y="0"/>
                </a:lnTo>
                <a:lnTo>
                  <a:pt x="0" y="15"/>
                </a:lnTo>
                <a:lnTo>
                  <a:pt x="1082" y="9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465" name="Rectangle 19"/>
          <p:cNvSpPr>
            <a:spLocks noChangeArrowheads="1"/>
          </p:cNvSpPr>
          <p:nvPr/>
        </p:nvSpPr>
        <p:spPr bwMode="auto">
          <a:xfrm>
            <a:off x="8268639" y="4227252"/>
            <a:ext cx="648589" cy="240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6" name="Rectangle 20"/>
          <p:cNvSpPr>
            <a:spLocks noChangeArrowheads="1"/>
          </p:cNvSpPr>
          <p:nvPr/>
        </p:nvSpPr>
        <p:spPr bwMode="auto">
          <a:xfrm>
            <a:off x="8281775" y="3190956"/>
            <a:ext cx="646946" cy="2556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67" name="Rectangle 21"/>
          <p:cNvSpPr>
            <a:spLocks noChangeArrowheads="1"/>
          </p:cNvSpPr>
          <p:nvPr/>
        </p:nvSpPr>
        <p:spPr bwMode="auto">
          <a:xfrm>
            <a:off x="7086401" y="4866479"/>
            <a:ext cx="177537"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333399"/>
                </a:solidFill>
                <a:latin typeface="+mn-lt"/>
                <a:ea typeface="黑体" pitchFamily="2" charset="-122"/>
              </a:rPr>
              <a:t>B</a:t>
            </a:r>
          </a:p>
        </p:txBody>
      </p:sp>
      <p:sp>
        <p:nvSpPr>
          <p:cNvPr id="468" name="Oval 22"/>
          <p:cNvSpPr>
            <a:spLocks noChangeArrowheads="1"/>
          </p:cNvSpPr>
          <p:nvPr/>
        </p:nvSpPr>
        <p:spPr bwMode="auto">
          <a:xfrm>
            <a:off x="4038857" y="5672654"/>
            <a:ext cx="121508" cy="112804"/>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469" name="Group 23"/>
          <p:cNvGrpSpPr>
            <a:grpSpLocks/>
          </p:cNvGrpSpPr>
          <p:nvPr/>
        </p:nvGrpSpPr>
        <p:grpSpPr bwMode="auto">
          <a:xfrm>
            <a:off x="930560" y="3773026"/>
            <a:ext cx="522155" cy="488820"/>
            <a:chOff x="101" y="2294"/>
            <a:chExt cx="343" cy="353"/>
          </a:xfrm>
        </p:grpSpPr>
        <p:grpSp>
          <p:nvGrpSpPr>
            <p:cNvPr id="857" name="Group 24"/>
            <p:cNvGrpSpPr>
              <a:grpSpLocks/>
            </p:cNvGrpSpPr>
            <p:nvPr/>
          </p:nvGrpSpPr>
          <p:grpSpPr bwMode="auto">
            <a:xfrm>
              <a:off x="109" y="2301"/>
              <a:ext cx="335" cy="346"/>
              <a:chOff x="109" y="2301"/>
              <a:chExt cx="335" cy="346"/>
            </a:xfrm>
          </p:grpSpPr>
          <p:sp>
            <p:nvSpPr>
              <p:cNvPr id="871" name="Freeform 25"/>
              <p:cNvSpPr>
                <a:spLocks/>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2" name="Freeform 26"/>
              <p:cNvSpPr>
                <a:spLocks/>
              </p:cNvSpPr>
              <p:nvPr/>
            </p:nvSpPr>
            <p:spPr bwMode="auto">
              <a:xfrm>
                <a:off x="118" y="2480"/>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3" name="Freeform 27"/>
              <p:cNvSpPr>
                <a:spLocks/>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4" name="Freeform 28"/>
              <p:cNvSpPr>
                <a:spLocks/>
              </p:cNvSpPr>
              <p:nvPr/>
            </p:nvSpPr>
            <p:spPr bwMode="auto">
              <a:xfrm>
                <a:off x="165" y="2301"/>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5" name="Rectangle 29"/>
              <p:cNvSpPr>
                <a:spLocks noChangeArrowheads="1"/>
              </p:cNvSpPr>
              <p:nvPr/>
            </p:nvSpPr>
            <p:spPr bwMode="auto">
              <a:xfrm>
                <a:off x="165" y="2324"/>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6" name="Rectangle 30"/>
              <p:cNvSpPr>
                <a:spLocks noChangeArrowheads="1"/>
              </p:cNvSpPr>
              <p:nvPr/>
            </p:nvSpPr>
            <p:spPr bwMode="auto">
              <a:xfrm>
                <a:off x="120" y="2512"/>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7" name="Rectangle 31"/>
              <p:cNvSpPr>
                <a:spLocks noChangeArrowheads="1"/>
              </p:cNvSpPr>
              <p:nvPr/>
            </p:nvSpPr>
            <p:spPr bwMode="auto">
              <a:xfrm>
                <a:off x="186" y="2345"/>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78" name="Line 32"/>
              <p:cNvSpPr>
                <a:spLocks noChangeShapeType="1"/>
              </p:cNvSpPr>
              <p:nvPr/>
            </p:nvSpPr>
            <p:spPr bwMode="auto">
              <a:xfrm flipH="1">
                <a:off x="335" y="2541"/>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79" name="Group 33"/>
              <p:cNvGrpSpPr>
                <a:grpSpLocks/>
              </p:cNvGrpSpPr>
              <p:nvPr/>
            </p:nvGrpSpPr>
            <p:grpSpPr bwMode="auto">
              <a:xfrm>
                <a:off x="109" y="2596"/>
                <a:ext cx="335" cy="51"/>
                <a:chOff x="109" y="2596"/>
                <a:chExt cx="335" cy="51"/>
              </a:xfrm>
            </p:grpSpPr>
            <p:sp>
              <p:nvSpPr>
                <p:cNvPr id="880" name="Freeform 34"/>
                <p:cNvSpPr>
                  <a:spLocks/>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81" name="Freeform 35"/>
                <p:cNvSpPr>
                  <a:spLocks/>
                </p:cNvSpPr>
                <p:nvPr/>
              </p:nvSpPr>
              <p:spPr bwMode="auto">
                <a:xfrm>
                  <a:off x="109" y="2596"/>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82" name="Rectangle 36"/>
                <p:cNvSpPr>
                  <a:spLocks noChangeArrowheads="1"/>
                </p:cNvSpPr>
                <p:nvPr/>
              </p:nvSpPr>
              <p:spPr bwMode="auto">
                <a:xfrm>
                  <a:off x="112" y="2632"/>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58" name="Group 37"/>
            <p:cNvGrpSpPr>
              <a:grpSpLocks/>
            </p:cNvGrpSpPr>
            <p:nvPr/>
          </p:nvGrpSpPr>
          <p:grpSpPr bwMode="auto">
            <a:xfrm>
              <a:off x="101" y="2294"/>
              <a:ext cx="335" cy="347"/>
              <a:chOff x="101" y="2294"/>
              <a:chExt cx="335" cy="347"/>
            </a:xfrm>
          </p:grpSpPr>
          <p:sp>
            <p:nvSpPr>
              <p:cNvPr id="859" name="Freeform 38"/>
              <p:cNvSpPr>
                <a:spLocks/>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0" name="Freeform 39"/>
              <p:cNvSpPr>
                <a:spLocks/>
              </p:cNvSpPr>
              <p:nvPr/>
            </p:nvSpPr>
            <p:spPr bwMode="auto">
              <a:xfrm>
                <a:off x="109" y="2474"/>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1" name="Freeform 40"/>
              <p:cNvSpPr>
                <a:spLocks/>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2" name="Freeform 41"/>
              <p:cNvSpPr>
                <a:spLocks/>
              </p:cNvSpPr>
              <p:nvPr/>
            </p:nvSpPr>
            <p:spPr bwMode="auto">
              <a:xfrm>
                <a:off x="157" y="2294"/>
                <a:ext cx="223" cy="24"/>
              </a:xfrm>
              <a:custGeom>
                <a:avLst/>
                <a:gdLst>
                  <a:gd name="T0" fmla="*/ 0 w 223"/>
                  <a:gd name="T1" fmla="*/ 24 h 24"/>
                  <a:gd name="T2" fmla="*/ 27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7"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3" name="Rectangle 42"/>
              <p:cNvSpPr>
                <a:spLocks noChangeArrowheads="1"/>
              </p:cNvSpPr>
              <p:nvPr/>
            </p:nvSpPr>
            <p:spPr bwMode="auto">
              <a:xfrm>
                <a:off x="157" y="2318"/>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4" name="Rectangle 43"/>
              <p:cNvSpPr>
                <a:spLocks noChangeArrowheads="1"/>
              </p:cNvSpPr>
              <p:nvPr/>
            </p:nvSpPr>
            <p:spPr bwMode="auto">
              <a:xfrm>
                <a:off x="112" y="2506"/>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5" name="Rectangle 44"/>
              <p:cNvSpPr>
                <a:spLocks noChangeArrowheads="1"/>
              </p:cNvSpPr>
              <p:nvPr/>
            </p:nvSpPr>
            <p:spPr bwMode="auto">
              <a:xfrm>
                <a:off x="178" y="2339"/>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66" name="Line 45"/>
              <p:cNvSpPr>
                <a:spLocks noChangeShapeType="1"/>
              </p:cNvSpPr>
              <p:nvPr/>
            </p:nvSpPr>
            <p:spPr bwMode="auto">
              <a:xfrm flipH="1">
                <a:off x="326" y="2535"/>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67" name="Group 46"/>
              <p:cNvGrpSpPr>
                <a:grpSpLocks/>
              </p:cNvGrpSpPr>
              <p:nvPr/>
            </p:nvGrpSpPr>
            <p:grpSpPr bwMode="auto">
              <a:xfrm>
                <a:off x="101" y="2590"/>
                <a:ext cx="335" cy="51"/>
                <a:chOff x="101" y="2590"/>
                <a:chExt cx="335" cy="51"/>
              </a:xfrm>
            </p:grpSpPr>
            <p:sp>
              <p:nvSpPr>
                <p:cNvPr id="868" name="Freeform 47"/>
                <p:cNvSpPr>
                  <a:spLocks/>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69" name="Freeform 48"/>
                <p:cNvSpPr>
                  <a:spLocks/>
                </p:cNvSpPr>
                <p:nvPr/>
              </p:nvSpPr>
              <p:spPr bwMode="auto">
                <a:xfrm>
                  <a:off x="101" y="2590"/>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70" name="Rectangle 49"/>
                <p:cNvSpPr>
                  <a:spLocks noChangeArrowheads="1"/>
                </p:cNvSpPr>
                <p:nvPr/>
              </p:nvSpPr>
              <p:spPr bwMode="auto">
                <a:xfrm>
                  <a:off x="103" y="2626"/>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0" name="Group 50"/>
          <p:cNvGrpSpPr>
            <a:grpSpLocks/>
          </p:cNvGrpSpPr>
          <p:nvPr/>
        </p:nvGrpSpPr>
        <p:grpSpPr bwMode="auto">
          <a:xfrm>
            <a:off x="3804053" y="6108832"/>
            <a:ext cx="520512" cy="488819"/>
            <a:chOff x="3891" y="3616"/>
            <a:chExt cx="342" cy="353"/>
          </a:xfrm>
        </p:grpSpPr>
        <p:grpSp>
          <p:nvGrpSpPr>
            <p:cNvPr id="831" name="Group 51"/>
            <p:cNvGrpSpPr>
              <a:grpSpLocks/>
            </p:cNvGrpSpPr>
            <p:nvPr/>
          </p:nvGrpSpPr>
          <p:grpSpPr bwMode="auto">
            <a:xfrm>
              <a:off x="3899" y="3622"/>
              <a:ext cx="334" cy="347"/>
              <a:chOff x="3899" y="3622"/>
              <a:chExt cx="334" cy="347"/>
            </a:xfrm>
          </p:grpSpPr>
          <p:sp>
            <p:nvSpPr>
              <p:cNvPr id="845" name="Freeform 52"/>
              <p:cNvSpPr>
                <a:spLocks/>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6" name="Freeform 53"/>
              <p:cNvSpPr>
                <a:spLocks/>
              </p:cNvSpPr>
              <p:nvPr/>
            </p:nvSpPr>
            <p:spPr bwMode="auto">
              <a:xfrm>
                <a:off x="3907" y="3802"/>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7" name="Freeform 54"/>
              <p:cNvSpPr>
                <a:spLocks/>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8" name="Freeform 55"/>
              <p:cNvSpPr>
                <a:spLocks/>
              </p:cNvSpPr>
              <p:nvPr/>
            </p:nvSpPr>
            <p:spPr bwMode="auto">
              <a:xfrm>
                <a:off x="3955" y="3622"/>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9" name="Rectangle 56"/>
              <p:cNvSpPr>
                <a:spLocks noChangeArrowheads="1"/>
              </p:cNvSpPr>
              <p:nvPr/>
            </p:nvSpPr>
            <p:spPr bwMode="auto">
              <a:xfrm>
                <a:off x="3955" y="3646"/>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0" name="Rectangle 57"/>
              <p:cNvSpPr>
                <a:spLocks noChangeArrowheads="1"/>
              </p:cNvSpPr>
              <p:nvPr/>
            </p:nvSpPr>
            <p:spPr bwMode="auto">
              <a:xfrm>
                <a:off x="3909" y="3833"/>
                <a:ext cx="314" cy="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1" name="Rectangle 58"/>
              <p:cNvSpPr>
                <a:spLocks noChangeArrowheads="1"/>
              </p:cNvSpPr>
              <p:nvPr/>
            </p:nvSpPr>
            <p:spPr bwMode="auto">
              <a:xfrm>
                <a:off x="3975" y="3667"/>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52" name="Line 59"/>
              <p:cNvSpPr>
                <a:spLocks noChangeShapeType="1"/>
              </p:cNvSpPr>
              <p:nvPr/>
            </p:nvSpPr>
            <p:spPr bwMode="auto">
              <a:xfrm flipH="1">
                <a:off x="4124" y="3863"/>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53" name="Group 60"/>
              <p:cNvGrpSpPr>
                <a:grpSpLocks/>
              </p:cNvGrpSpPr>
              <p:nvPr/>
            </p:nvGrpSpPr>
            <p:grpSpPr bwMode="auto">
              <a:xfrm>
                <a:off x="3899" y="3918"/>
                <a:ext cx="334" cy="51"/>
                <a:chOff x="3899" y="3918"/>
                <a:chExt cx="334" cy="51"/>
              </a:xfrm>
            </p:grpSpPr>
            <p:sp>
              <p:nvSpPr>
                <p:cNvPr id="854" name="Freeform 61"/>
                <p:cNvSpPr>
                  <a:spLocks/>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55" name="Freeform 62"/>
                <p:cNvSpPr>
                  <a:spLocks/>
                </p:cNvSpPr>
                <p:nvPr/>
              </p:nvSpPr>
              <p:spPr bwMode="auto">
                <a:xfrm>
                  <a:off x="3899" y="3918"/>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56" name="Rectangle 63"/>
                <p:cNvSpPr>
                  <a:spLocks noChangeArrowheads="1"/>
                </p:cNvSpPr>
                <p:nvPr/>
              </p:nvSpPr>
              <p:spPr bwMode="auto">
                <a:xfrm>
                  <a:off x="3901" y="3954"/>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32" name="Group 64"/>
            <p:cNvGrpSpPr>
              <a:grpSpLocks/>
            </p:cNvGrpSpPr>
            <p:nvPr/>
          </p:nvGrpSpPr>
          <p:grpSpPr bwMode="auto">
            <a:xfrm>
              <a:off x="3891" y="3616"/>
              <a:ext cx="334" cy="346"/>
              <a:chOff x="3891" y="3616"/>
              <a:chExt cx="334" cy="346"/>
            </a:xfrm>
          </p:grpSpPr>
          <p:sp>
            <p:nvSpPr>
              <p:cNvPr id="833" name="Freeform 65"/>
              <p:cNvSpPr>
                <a:spLocks/>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4" name="Freeform 66"/>
              <p:cNvSpPr>
                <a:spLocks/>
              </p:cNvSpPr>
              <p:nvPr/>
            </p:nvSpPr>
            <p:spPr bwMode="auto">
              <a:xfrm>
                <a:off x="3899" y="379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5" name="Freeform 67"/>
              <p:cNvSpPr>
                <a:spLocks/>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6" name="Freeform 68"/>
              <p:cNvSpPr>
                <a:spLocks/>
              </p:cNvSpPr>
              <p:nvPr/>
            </p:nvSpPr>
            <p:spPr bwMode="auto">
              <a:xfrm>
                <a:off x="3946" y="3616"/>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7" name="Rectangle 69"/>
              <p:cNvSpPr>
                <a:spLocks noChangeArrowheads="1"/>
              </p:cNvSpPr>
              <p:nvPr/>
            </p:nvSpPr>
            <p:spPr bwMode="auto">
              <a:xfrm>
                <a:off x="3946" y="363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38" name="Rectangle 70"/>
              <p:cNvSpPr>
                <a:spLocks noChangeArrowheads="1"/>
              </p:cNvSpPr>
              <p:nvPr/>
            </p:nvSpPr>
            <p:spPr bwMode="auto">
              <a:xfrm>
                <a:off x="3901" y="382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39" name="Rectangle 71"/>
              <p:cNvSpPr>
                <a:spLocks noChangeArrowheads="1"/>
              </p:cNvSpPr>
              <p:nvPr/>
            </p:nvSpPr>
            <p:spPr bwMode="auto">
              <a:xfrm>
                <a:off x="3967" y="366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40" name="Line 72"/>
              <p:cNvSpPr>
                <a:spLocks noChangeShapeType="1"/>
              </p:cNvSpPr>
              <p:nvPr/>
            </p:nvSpPr>
            <p:spPr bwMode="auto">
              <a:xfrm flipH="1">
                <a:off x="4116" y="3857"/>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41" name="Group 73"/>
              <p:cNvGrpSpPr>
                <a:grpSpLocks/>
              </p:cNvGrpSpPr>
              <p:nvPr/>
            </p:nvGrpSpPr>
            <p:grpSpPr bwMode="auto">
              <a:xfrm>
                <a:off x="3891" y="3912"/>
                <a:ext cx="334" cy="50"/>
                <a:chOff x="3891" y="3912"/>
                <a:chExt cx="334" cy="50"/>
              </a:xfrm>
            </p:grpSpPr>
            <p:sp>
              <p:nvSpPr>
                <p:cNvPr id="842" name="Freeform 74"/>
                <p:cNvSpPr>
                  <a:spLocks/>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3" name="Freeform 75"/>
                <p:cNvSpPr>
                  <a:spLocks/>
                </p:cNvSpPr>
                <p:nvPr/>
              </p:nvSpPr>
              <p:spPr bwMode="auto">
                <a:xfrm>
                  <a:off x="3891" y="3912"/>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44" name="Rectangle 76"/>
                <p:cNvSpPr>
                  <a:spLocks noChangeArrowheads="1"/>
                </p:cNvSpPr>
                <p:nvPr/>
              </p:nvSpPr>
              <p:spPr bwMode="auto">
                <a:xfrm>
                  <a:off x="3893" y="394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1" name="Group 77"/>
          <p:cNvGrpSpPr>
            <a:grpSpLocks/>
          </p:cNvGrpSpPr>
          <p:nvPr/>
        </p:nvGrpSpPr>
        <p:grpSpPr bwMode="auto">
          <a:xfrm>
            <a:off x="5117649" y="6093791"/>
            <a:ext cx="522155" cy="488819"/>
            <a:chOff x="4752" y="3605"/>
            <a:chExt cx="343" cy="353"/>
          </a:xfrm>
        </p:grpSpPr>
        <p:grpSp>
          <p:nvGrpSpPr>
            <p:cNvPr id="805" name="Group 78"/>
            <p:cNvGrpSpPr>
              <a:grpSpLocks/>
            </p:cNvGrpSpPr>
            <p:nvPr/>
          </p:nvGrpSpPr>
          <p:grpSpPr bwMode="auto">
            <a:xfrm>
              <a:off x="4760" y="3612"/>
              <a:ext cx="335" cy="346"/>
              <a:chOff x="4760" y="3612"/>
              <a:chExt cx="335" cy="346"/>
            </a:xfrm>
          </p:grpSpPr>
          <p:sp>
            <p:nvSpPr>
              <p:cNvPr id="819" name="Freeform 79"/>
              <p:cNvSpPr>
                <a:spLocks/>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0" name="Freeform 80"/>
              <p:cNvSpPr>
                <a:spLocks/>
              </p:cNvSpPr>
              <p:nvPr/>
            </p:nvSpPr>
            <p:spPr bwMode="auto">
              <a:xfrm>
                <a:off x="4768" y="379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1" name="Freeform 81"/>
              <p:cNvSpPr>
                <a:spLocks/>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2" name="Freeform 82"/>
              <p:cNvSpPr>
                <a:spLocks/>
              </p:cNvSpPr>
              <p:nvPr/>
            </p:nvSpPr>
            <p:spPr bwMode="auto">
              <a:xfrm>
                <a:off x="4816" y="361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3" name="Rectangle 83"/>
              <p:cNvSpPr>
                <a:spLocks noChangeArrowheads="1"/>
              </p:cNvSpPr>
              <p:nvPr/>
            </p:nvSpPr>
            <p:spPr bwMode="auto">
              <a:xfrm>
                <a:off x="4816" y="3635"/>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4" name="Rectangle 84"/>
              <p:cNvSpPr>
                <a:spLocks noChangeArrowheads="1"/>
              </p:cNvSpPr>
              <p:nvPr/>
            </p:nvSpPr>
            <p:spPr bwMode="auto">
              <a:xfrm>
                <a:off x="4770" y="3823"/>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5" name="Rectangle 85"/>
              <p:cNvSpPr>
                <a:spLocks noChangeArrowheads="1"/>
              </p:cNvSpPr>
              <p:nvPr/>
            </p:nvSpPr>
            <p:spPr bwMode="auto">
              <a:xfrm>
                <a:off x="4836" y="3656"/>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26" name="Line 86"/>
              <p:cNvSpPr>
                <a:spLocks noChangeShapeType="1"/>
              </p:cNvSpPr>
              <p:nvPr/>
            </p:nvSpPr>
            <p:spPr bwMode="auto">
              <a:xfrm flipH="1">
                <a:off x="4985" y="3852"/>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27" name="Group 87"/>
              <p:cNvGrpSpPr>
                <a:grpSpLocks/>
              </p:cNvGrpSpPr>
              <p:nvPr/>
            </p:nvGrpSpPr>
            <p:grpSpPr bwMode="auto">
              <a:xfrm>
                <a:off x="4760" y="3907"/>
                <a:ext cx="335" cy="51"/>
                <a:chOff x="4760" y="3907"/>
                <a:chExt cx="335" cy="51"/>
              </a:xfrm>
            </p:grpSpPr>
            <p:sp>
              <p:nvSpPr>
                <p:cNvPr id="828" name="Freeform 88"/>
                <p:cNvSpPr>
                  <a:spLocks/>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29" name="Freeform 89"/>
                <p:cNvSpPr>
                  <a:spLocks/>
                </p:cNvSpPr>
                <p:nvPr/>
              </p:nvSpPr>
              <p:spPr bwMode="auto">
                <a:xfrm>
                  <a:off x="4760" y="390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30" name="Rectangle 90"/>
                <p:cNvSpPr>
                  <a:spLocks noChangeArrowheads="1"/>
                </p:cNvSpPr>
                <p:nvPr/>
              </p:nvSpPr>
              <p:spPr bwMode="auto">
                <a:xfrm>
                  <a:off x="4762" y="3943"/>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806" name="Group 91"/>
            <p:cNvGrpSpPr>
              <a:grpSpLocks/>
            </p:cNvGrpSpPr>
            <p:nvPr/>
          </p:nvGrpSpPr>
          <p:grpSpPr bwMode="auto">
            <a:xfrm>
              <a:off x="4752" y="3605"/>
              <a:ext cx="334" cy="347"/>
              <a:chOff x="4752" y="3605"/>
              <a:chExt cx="334" cy="347"/>
            </a:xfrm>
          </p:grpSpPr>
          <p:sp>
            <p:nvSpPr>
              <p:cNvPr id="807" name="Freeform 92"/>
              <p:cNvSpPr>
                <a:spLocks/>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8" name="Freeform 93"/>
              <p:cNvSpPr>
                <a:spLocks/>
              </p:cNvSpPr>
              <p:nvPr/>
            </p:nvSpPr>
            <p:spPr bwMode="auto">
              <a:xfrm>
                <a:off x="4760" y="3785"/>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9" name="Freeform 94"/>
              <p:cNvSpPr>
                <a:spLocks/>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0" name="Freeform 95"/>
              <p:cNvSpPr>
                <a:spLocks/>
              </p:cNvSpPr>
              <p:nvPr/>
            </p:nvSpPr>
            <p:spPr bwMode="auto">
              <a:xfrm>
                <a:off x="4808" y="3605"/>
                <a:ext cx="223" cy="24"/>
              </a:xfrm>
              <a:custGeom>
                <a:avLst/>
                <a:gdLst>
                  <a:gd name="T0" fmla="*/ 0 w 223"/>
                  <a:gd name="T1" fmla="*/ 24 h 24"/>
                  <a:gd name="T2" fmla="*/ 26 w 223"/>
                  <a:gd name="T3" fmla="*/ 0 h 24"/>
                  <a:gd name="T4" fmla="*/ 196 w 223"/>
                  <a:gd name="T5" fmla="*/ 0 h 24"/>
                  <a:gd name="T6" fmla="*/ 223 w 223"/>
                  <a:gd name="T7" fmla="*/ 24 h 24"/>
                  <a:gd name="T8" fmla="*/ 0 w 223"/>
                  <a:gd name="T9" fmla="*/ 24 h 24"/>
                </a:gdLst>
                <a:ahLst/>
                <a:cxnLst>
                  <a:cxn ang="0">
                    <a:pos x="T0" y="T1"/>
                  </a:cxn>
                  <a:cxn ang="0">
                    <a:pos x="T2" y="T3"/>
                  </a:cxn>
                  <a:cxn ang="0">
                    <a:pos x="T4" y="T5"/>
                  </a:cxn>
                  <a:cxn ang="0">
                    <a:pos x="T6" y="T7"/>
                  </a:cxn>
                  <a:cxn ang="0">
                    <a:pos x="T8" y="T9"/>
                  </a:cxn>
                </a:cxnLst>
                <a:rect l="0" t="0" r="r" b="b"/>
                <a:pathLst>
                  <a:path w="223" h="24">
                    <a:moveTo>
                      <a:pt x="0" y="24"/>
                    </a:moveTo>
                    <a:lnTo>
                      <a:pt x="26" y="0"/>
                    </a:lnTo>
                    <a:lnTo>
                      <a:pt x="196" y="0"/>
                    </a:lnTo>
                    <a:lnTo>
                      <a:pt x="223" y="24"/>
                    </a:lnTo>
                    <a:lnTo>
                      <a:pt x="0" y="2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1" name="Rectangle 96"/>
              <p:cNvSpPr>
                <a:spLocks noChangeArrowheads="1"/>
              </p:cNvSpPr>
              <p:nvPr/>
            </p:nvSpPr>
            <p:spPr bwMode="auto">
              <a:xfrm>
                <a:off x="4808" y="3629"/>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2" name="Rectangle 97"/>
              <p:cNvSpPr>
                <a:spLocks noChangeArrowheads="1"/>
              </p:cNvSpPr>
              <p:nvPr/>
            </p:nvSpPr>
            <p:spPr bwMode="auto">
              <a:xfrm>
                <a:off x="4762" y="3817"/>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3" name="Rectangle 98"/>
              <p:cNvSpPr>
                <a:spLocks noChangeArrowheads="1"/>
              </p:cNvSpPr>
              <p:nvPr/>
            </p:nvSpPr>
            <p:spPr bwMode="auto">
              <a:xfrm>
                <a:off x="4828" y="3650"/>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14" name="Line 99"/>
              <p:cNvSpPr>
                <a:spLocks noChangeShapeType="1"/>
              </p:cNvSpPr>
              <p:nvPr/>
            </p:nvSpPr>
            <p:spPr bwMode="auto">
              <a:xfrm flipH="1">
                <a:off x="4977" y="3846"/>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15" name="Group 100"/>
              <p:cNvGrpSpPr>
                <a:grpSpLocks/>
              </p:cNvGrpSpPr>
              <p:nvPr/>
            </p:nvGrpSpPr>
            <p:grpSpPr bwMode="auto">
              <a:xfrm>
                <a:off x="4752" y="3901"/>
                <a:ext cx="334" cy="51"/>
                <a:chOff x="4752" y="3901"/>
                <a:chExt cx="334" cy="51"/>
              </a:xfrm>
            </p:grpSpPr>
            <p:sp>
              <p:nvSpPr>
                <p:cNvPr id="816" name="Freeform 101"/>
                <p:cNvSpPr>
                  <a:spLocks/>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7" name="Freeform 102"/>
                <p:cNvSpPr>
                  <a:spLocks/>
                </p:cNvSpPr>
                <p:nvPr/>
              </p:nvSpPr>
              <p:spPr bwMode="auto">
                <a:xfrm>
                  <a:off x="4752" y="3901"/>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18" name="Rectangle 103"/>
                <p:cNvSpPr>
                  <a:spLocks noChangeArrowheads="1"/>
                </p:cNvSpPr>
                <p:nvPr/>
              </p:nvSpPr>
              <p:spPr bwMode="auto">
                <a:xfrm>
                  <a:off x="4754" y="3937"/>
                  <a:ext cx="330"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2" name="Group 104"/>
          <p:cNvGrpSpPr>
            <a:grpSpLocks/>
          </p:cNvGrpSpPr>
          <p:nvPr/>
        </p:nvGrpSpPr>
        <p:grpSpPr bwMode="auto">
          <a:xfrm>
            <a:off x="930560" y="2724697"/>
            <a:ext cx="522155" cy="490324"/>
            <a:chOff x="101" y="1539"/>
            <a:chExt cx="343" cy="352"/>
          </a:xfrm>
        </p:grpSpPr>
        <p:grpSp>
          <p:nvGrpSpPr>
            <p:cNvPr id="779" name="Group 105"/>
            <p:cNvGrpSpPr>
              <a:grpSpLocks/>
            </p:cNvGrpSpPr>
            <p:nvPr/>
          </p:nvGrpSpPr>
          <p:grpSpPr bwMode="auto">
            <a:xfrm>
              <a:off x="109" y="1545"/>
              <a:ext cx="335" cy="346"/>
              <a:chOff x="109" y="1545"/>
              <a:chExt cx="335" cy="346"/>
            </a:xfrm>
          </p:grpSpPr>
          <p:sp>
            <p:nvSpPr>
              <p:cNvPr id="793" name="Freeform 106"/>
              <p:cNvSpPr>
                <a:spLocks/>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4" name="Freeform 107"/>
              <p:cNvSpPr>
                <a:spLocks/>
              </p:cNvSpPr>
              <p:nvPr/>
            </p:nvSpPr>
            <p:spPr bwMode="auto">
              <a:xfrm>
                <a:off x="118" y="1724"/>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5" name="Freeform 108"/>
              <p:cNvSpPr>
                <a:spLocks/>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6" name="Freeform 109"/>
              <p:cNvSpPr>
                <a:spLocks/>
              </p:cNvSpPr>
              <p:nvPr/>
            </p:nvSpPr>
            <p:spPr bwMode="auto">
              <a:xfrm>
                <a:off x="165" y="1545"/>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7" name="Rectangle 110"/>
              <p:cNvSpPr>
                <a:spLocks noChangeArrowheads="1"/>
              </p:cNvSpPr>
              <p:nvPr/>
            </p:nvSpPr>
            <p:spPr bwMode="auto">
              <a:xfrm>
                <a:off x="165" y="1568"/>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98" name="Rectangle 111"/>
              <p:cNvSpPr>
                <a:spLocks noChangeArrowheads="1"/>
              </p:cNvSpPr>
              <p:nvPr/>
            </p:nvSpPr>
            <p:spPr bwMode="auto">
              <a:xfrm>
                <a:off x="120" y="1756"/>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99" name="Rectangle 112"/>
              <p:cNvSpPr>
                <a:spLocks noChangeArrowheads="1"/>
              </p:cNvSpPr>
              <p:nvPr/>
            </p:nvSpPr>
            <p:spPr bwMode="auto">
              <a:xfrm>
                <a:off x="186" y="1589"/>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800" name="Line 113"/>
              <p:cNvSpPr>
                <a:spLocks noChangeShapeType="1"/>
              </p:cNvSpPr>
              <p:nvPr/>
            </p:nvSpPr>
            <p:spPr bwMode="auto">
              <a:xfrm flipH="1">
                <a:off x="335" y="1786"/>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801" name="Group 114"/>
              <p:cNvGrpSpPr>
                <a:grpSpLocks/>
              </p:cNvGrpSpPr>
              <p:nvPr/>
            </p:nvGrpSpPr>
            <p:grpSpPr bwMode="auto">
              <a:xfrm>
                <a:off x="109" y="1841"/>
                <a:ext cx="335" cy="50"/>
                <a:chOff x="109" y="1841"/>
                <a:chExt cx="335" cy="50"/>
              </a:xfrm>
            </p:grpSpPr>
            <p:sp>
              <p:nvSpPr>
                <p:cNvPr id="802" name="Freeform 115"/>
                <p:cNvSpPr>
                  <a:spLocks/>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3" name="Freeform 116"/>
                <p:cNvSpPr>
                  <a:spLocks/>
                </p:cNvSpPr>
                <p:nvPr/>
              </p:nvSpPr>
              <p:spPr bwMode="auto">
                <a:xfrm>
                  <a:off x="109" y="1841"/>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804" name="Rectangle 117"/>
                <p:cNvSpPr>
                  <a:spLocks noChangeArrowheads="1"/>
                </p:cNvSpPr>
                <p:nvPr/>
              </p:nvSpPr>
              <p:spPr bwMode="auto">
                <a:xfrm>
                  <a:off x="112" y="1876"/>
                  <a:ext cx="33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80" name="Group 118"/>
            <p:cNvGrpSpPr>
              <a:grpSpLocks/>
            </p:cNvGrpSpPr>
            <p:nvPr/>
          </p:nvGrpSpPr>
          <p:grpSpPr bwMode="auto">
            <a:xfrm>
              <a:off x="101" y="1539"/>
              <a:ext cx="335" cy="346"/>
              <a:chOff x="101" y="1539"/>
              <a:chExt cx="335" cy="346"/>
            </a:xfrm>
          </p:grpSpPr>
          <p:sp>
            <p:nvSpPr>
              <p:cNvPr id="781" name="Freeform 119"/>
              <p:cNvSpPr>
                <a:spLocks/>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2" name="Freeform 120"/>
              <p:cNvSpPr>
                <a:spLocks/>
              </p:cNvSpPr>
              <p:nvPr/>
            </p:nvSpPr>
            <p:spPr bwMode="auto">
              <a:xfrm>
                <a:off x="109" y="1718"/>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3" name="Freeform 121"/>
              <p:cNvSpPr>
                <a:spLocks/>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4" name="Freeform 122"/>
              <p:cNvSpPr>
                <a:spLocks/>
              </p:cNvSpPr>
              <p:nvPr/>
            </p:nvSpPr>
            <p:spPr bwMode="auto">
              <a:xfrm>
                <a:off x="157" y="153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85" name="Rectangle 123"/>
              <p:cNvSpPr>
                <a:spLocks noChangeArrowheads="1"/>
              </p:cNvSpPr>
              <p:nvPr/>
            </p:nvSpPr>
            <p:spPr bwMode="auto">
              <a:xfrm>
                <a:off x="157" y="1562"/>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6" name="Rectangle 124"/>
              <p:cNvSpPr>
                <a:spLocks noChangeArrowheads="1"/>
              </p:cNvSpPr>
              <p:nvPr/>
            </p:nvSpPr>
            <p:spPr bwMode="auto">
              <a:xfrm>
                <a:off x="112" y="1750"/>
                <a:ext cx="313"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7" name="Rectangle 125"/>
              <p:cNvSpPr>
                <a:spLocks noChangeArrowheads="1"/>
              </p:cNvSpPr>
              <p:nvPr/>
            </p:nvSpPr>
            <p:spPr bwMode="auto">
              <a:xfrm>
                <a:off x="178" y="1583"/>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88" name="Line 126"/>
              <p:cNvSpPr>
                <a:spLocks noChangeShapeType="1"/>
              </p:cNvSpPr>
              <p:nvPr/>
            </p:nvSpPr>
            <p:spPr bwMode="auto">
              <a:xfrm flipH="1">
                <a:off x="326" y="1779"/>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89" name="Group 127"/>
              <p:cNvGrpSpPr>
                <a:grpSpLocks/>
              </p:cNvGrpSpPr>
              <p:nvPr/>
            </p:nvGrpSpPr>
            <p:grpSpPr bwMode="auto">
              <a:xfrm>
                <a:off x="101" y="1834"/>
                <a:ext cx="335" cy="51"/>
                <a:chOff x="101" y="1834"/>
                <a:chExt cx="335" cy="51"/>
              </a:xfrm>
            </p:grpSpPr>
            <p:sp>
              <p:nvSpPr>
                <p:cNvPr id="790" name="Freeform 128"/>
                <p:cNvSpPr>
                  <a:spLocks/>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1" name="Freeform 129"/>
                <p:cNvSpPr>
                  <a:spLocks/>
                </p:cNvSpPr>
                <p:nvPr/>
              </p:nvSpPr>
              <p:spPr bwMode="auto">
                <a:xfrm>
                  <a:off x="101" y="1834"/>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92" name="Rectangle 130"/>
                <p:cNvSpPr>
                  <a:spLocks noChangeArrowheads="1"/>
                </p:cNvSpPr>
                <p:nvPr/>
              </p:nvSpPr>
              <p:spPr bwMode="auto">
                <a:xfrm>
                  <a:off x="103" y="1870"/>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3" name="Group 131"/>
          <p:cNvGrpSpPr>
            <a:grpSpLocks/>
          </p:cNvGrpSpPr>
          <p:nvPr/>
        </p:nvGrpSpPr>
        <p:grpSpPr bwMode="auto">
          <a:xfrm>
            <a:off x="8769447" y="3812131"/>
            <a:ext cx="523796" cy="487315"/>
            <a:chOff x="5237" y="2322"/>
            <a:chExt cx="343" cy="352"/>
          </a:xfrm>
        </p:grpSpPr>
        <p:grpSp>
          <p:nvGrpSpPr>
            <p:cNvPr id="753" name="Group 132"/>
            <p:cNvGrpSpPr>
              <a:grpSpLocks/>
            </p:cNvGrpSpPr>
            <p:nvPr/>
          </p:nvGrpSpPr>
          <p:grpSpPr bwMode="auto">
            <a:xfrm>
              <a:off x="5245" y="2328"/>
              <a:ext cx="335" cy="346"/>
              <a:chOff x="5245" y="2328"/>
              <a:chExt cx="335" cy="346"/>
            </a:xfrm>
          </p:grpSpPr>
          <p:sp>
            <p:nvSpPr>
              <p:cNvPr id="767" name="Freeform 133"/>
              <p:cNvSpPr>
                <a:spLocks/>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8" name="Freeform 134"/>
              <p:cNvSpPr>
                <a:spLocks/>
              </p:cNvSpPr>
              <p:nvPr/>
            </p:nvSpPr>
            <p:spPr bwMode="auto">
              <a:xfrm>
                <a:off x="5254" y="2508"/>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9" name="Freeform 135"/>
              <p:cNvSpPr>
                <a:spLocks/>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0" name="Freeform 136"/>
              <p:cNvSpPr>
                <a:spLocks/>
              </p:cNvSpPr>
              <p:nvPr/>
            </p:nvSpPr>
            <p:spPr bwMode="auto">
              <a:xfrm>
                <a:off x="5301" y="2328"/>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1" name="Rectangle 137"/>
              <p:cNvSpPr>
                <a:spLocks noChangeArrowheads="1"/>
              </p:cNvSpPr>
              <p:nvPr/>
            </p:nvSpPr>
            <p:spPr bwMode="auto">
              <a:xfrm>
                <a:off x="5301" y="2351"/>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2" name="Rectangle 138"/>
              <p:cNvSpPr>
                <a:spLocks noChangeArrowheads="1"/>
              </p:cNvSpPr>
              <p:nvPr/>
            </p:nvSpPr>
            <p:spPr bwMode="auto">
              <a:xfrm>
                <a:off x="5256" y="2539"/>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3" name="Rectangle 139"/>
              <p:cNvSpPr>
                <a:spLocks noChangeArrowheads="1"/>
              </p:cNvSpPr>
              <p:nvPr/>
            </p:nvSpPr>
            <p:spPr bwMode="auto">
              <a:xfrm>
                <a:off x="5322" y="2373"/>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74" name="Line 140"/>
              <p:cNvSpPr>
                <a:spLocks noChangeShapeType="1"/>
              </p:cNvSpPr>
              <p:nvPr/>
            </p:nvSpPr>
            <p:spPr bwMode="auto">
              <a:xfrm flipH="1">
                <a:off x="5470" y="2569"/>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75" name="Group 141"/>
              <p:cNvGrpSpPr>
                <a:grpSpLocks/>
              </p:cNvGrpSpPr>
              <p:nvPr/>
            </p:nvGrpSpPr>
            <p:grpSpPr bwMode="auto">
              <a:xfrm>
                <a:off x="5245" y="2624"/>
                <a:ext cx="335" cy="50"/>
                <a:chOff x="5245" y="2624"/>
                <a:chExt cx="335" cy="50"/>
              </a:xfrm>
            </p:grpSpPr>
            <p:sp>
              <p:nvSpPr>
                <p:cNvPr id="776" name="Freeform 142"/>
                <p:cNvSpPr>
                  <a:spLocks/>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7" name="Freeform 143"/>
                <p:cNvSpPr>
                  <a:spLocks/>
                </p:cNvSpPr>
                <p:nvPr/>
              </p:nvSpPr>
              <p:spPr bwMode="auto">
                <a:xfrm>
                  <a:off x="5245" y="2624"/>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78" name="Rectangle 144"/>
                <p:cNvSpPr>
                  <a:spLocks noChangeArrowheads="1"/>
                </p:cNvSpPr>
                <p:nvPr/>
              </p:nvSpPr>
              <p:spPr bwMode="auto">
                <a:xfrm>
                  <a:off x="5247" y="2660"/>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54" name="Group 145"/>
            <p:cNvGrpSpPr>
              <a:grpSpLocks/>
            </p:cNvGrpSpPr>
            <p:nvPr/>
          </p:nvGrpSpPr>
          <p:grpSpPr bwMode="auto">
            <a:xfrm>
              <a:off x="5237" y="2322"/>
              <a:ext cx="335" cy="346"/>
              <a:chOff x="5237" y="2322"/>
              <a:chExt cx="335" cy="346"/>
            </a:xfrm>
          </p:grpSpPr>
          <p:sp>
            <p:nvSpPr>
              <p:cNvPr id="755" name="Freeform 146"/>
              <p:cNvSpPr>
                <a:spLocks/>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6" name="Freeform 147"/>
              <p:cNvSpPr>
                <a:spLocks/>
              </p:cNvSpPr>
              <p:nvPr/>
            </p:nvSpPr>
            <p:spPr bwMode="auto">
              <a:xfrm>
                <a:off x="5245" y="2501"/>
                <a:ext cx="316" cy="34"/>
              </a:xfrm>
              <a:custGeom>
                <a:avLst/>
                <a:gdLst>
                  <a:gd name="T0" fmla="*/ 0 w 316"/>
                  <a:gd name="T1" fmla="*/ 34 h 34"/>
                  <a:gd name="T2" fmla="*/ 37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7" name="Freeform 148"/>
              <p:cNvSpPr>
                <a:spLocks/>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8" name="Freeform 149"/>
              <p:cNvSpPr>
                <a:spLocks/>
              </p:cNvSpPr>
              <p:nvPr/>
            </p:nvSpPr>
            <p:spPr bwMode="auto">
              <a:xfrm>
                <a:off x="5293" y="2322"/>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9" name="Rectangle 150"/>
              <p:cNvSpPr>
                <a:spLocks noChangeArrowheads="1"/>
              </p:cNvSpPr>
              <p:nvPr/>
            </p:nvSpPr>
            <p:spPr bwMode="auto">
              <a:xfrm>
                <a:off x="5293" y="2345"/>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0" name="Rectangle 151"/>
              <p:cNvSpPr>
                <a:spLocks noChangeArrowheads="1"/>
              </p:cNvSpPr>
              <p:nvPr/>
            </p:nvSpPr>
            <p:spPr bwMode="auto">
              <a:xfrm>
                <a:off x="5247" y="2533"/>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1" name="Rectangle 152"/>
              <p:cNvSpPr>
                <a:spLocks noChangeArrowheads="1"/>
              </p:cNvSpPr>
              <p:nvPr/>
            </p:nvSpPr>
            <p:spPr bwMode="auto">
              <a:xfrm>
                <a:off x="5313" y="2366"/>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62" name="Line 153"/>
              <p:cNvSpPr>
                <a:spLocks noChangeShapeType="1"/>
              </p:cNvSpPr>
              <p:nvPr/>
            </p:nvSpPr>
            <p:spPr bwMode="auto">
              <a:xfrm flipH="1">
                <a:off x="5462" y="2563"/>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63" name="Group 154"/>
              <p:cNvGrpSpPr>
                <a:grpSpLocks/>
              </p:cNvGrpSpPr>
              <p:nvPr/>
            </p:nvGrpSpPr>
            <p:grpSpPr bwMode="auto">
              <a:xfrm>
                <a:off x="5237" y="2617"/>
                <a:ext cx="335" cy="51"/>
                <a:chOff x="5237" y="2617"/>
                <a:chExt cx="335" cy="51"/>
              </a:xfrm>
            </p:grpSpPr>
            <p:sp>
              <p:nvSpPr>
                <p:cNvPr id="764" name="Freeform 155"/>
                <p:cNvSpPr>
                  <a:spLocks/>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5" name="Freeform 156"/>
                <p:cNvSpPr>
                  <a:spLocks/>
                </p:cNvSpPr>
                <p:nvPr/>
              </p:nvSpPr>
              <p:spPr bwMode="auto">
                <a:xfrm>
                  <a:off x="5237" y="2617"/>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66" name="Rectangle 157"/>
                <p:cNvSpPr>
                  <a:spLocks noChangeArrowheads="1"/>
                </p:cNvSpPr>
                <p:nvPr/>
              </p:nvSpPr>
              <p:spPr bwMode="auto">
                <a:xfrm>
                  <a:off x="5239" y="2653"/>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grpSp>
        <p:nvGrpSpPr>
          <p:cNvPr id="474" name="Group 158"/>
          <p:cNvGrpSpPr>
            <a:grpSpLocks/>
          </p:cNvGrpSpPr>
          <p:nvPr/>
        </p:nvGrpSpPr>
        <p:grpSpPr bwMode="auto">
          <a:xfrm>
            <a:off x="8769447" y="2792378"/>
            <a:ext cx="523796" cy="488820"/>
            <a:chOff x="5237" y="1587"/>
            <a:chExt cx="343" cy="353"/>
          </a:xfrm>
        </p:grpSpPr>
        <p:grpSp>
          <p:nvGrpSpPr>
            <p:cNvPr id="727" name="Group 159"/>
            <p:cNvGrpSpPr>
              <a:grpSpLocks/>
            </p:cNvGrpSpPr>
            <p:nvPr/>
          </p:nvGrpSpPr>
          <p:grpSpPr bwMode="auto">
            <a:xfrm>
              <a:off x="5245" y="1594"/>
              <a:ext cx="335" cy="346"/>
              <a:chOff x="5245" y="1594"/>
              <a:chExt cx="335" cy="346"/>
            </a:xfrm>
          </p:grpSpPr>
          <p:sp>
            <p:nvSpPr>
              <p:cNvPr id="741" name="Freeform 160"/>
              <p:cNvSpPr>
                <a:spLocks/>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2" name="Freeform 161"/>
              <p:cNvSpPr>
                <a:spLocks/>
              </p:cNvSpPr>
              <p:nvPr/>
            </p:nvSpPr>
            <p:spPr bwMode="auto">
              <a:xfrm>
                <a:off x="5254" y="1773"/>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3" name="Freeform 162"/>
              <p:cNvSpPr>
                <a:spLocks/>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4" name="Freeform 163"/>
              <p:cNvSpPr>
                <a:spLocks/>
              </p:cNvSpPr>
              <p:nvPr/>
            </p:nvSpPr>
            <p:spPr bwMode="auto">
              <a:xfrm>
                <a:off x="5301" y="1594"/>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5" name="Rectangle 164"/>
              <p:cNvSpPr>
                <a:spLocks noChangeArrowheads="1"/>
              </p:cNvSpPr>
              <p:nvPr/>
            </p:nvSpPr>
            <p:spPr bwMode="auto">
              <a:xfrm>
                <a:off x="5301" y="1617"/>
                <a:ext cx="223" cy="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6" name="Rectangle 165"/>
              <p:cNvSpPr>
                <a:spLocks noChangeArrowheads="1"/>
              </p:cNvSpPr>
              <p:nvPr/>
            </p:nvSpPr>
            <p:spPr bwMode="auto">
              <a:xfrm>
                <a:off x="5256" y="1805"/>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7" name="Rectangle 166"/>
              <p:cNvSpPr>
                <a:spLocks noChangeArrowheads="1"/>
              </p:cNvSpPr>
              <p:nvPr/>
            </p:nvSpPr>
            <p:spPr bwMode="auto">
              <a:xfrm>
                <a:off x="5322" y="1638"/>
                <a:ext cx="181"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48" name="Line 167"/>
              <p:cNvSpPr>
                <a:spLocks noChangeShapeType="1"/>
              </p:cNvSpPr>
              <p:nvPr/>
            </p:nvSpPr>
            <p:spPr bwMode="auto">
              <a:xfrm flipH="1">
                <a:off x="5470" y="1834"/>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49" name="Group 168"/>
              <p:cNvGrpSpPr>
                <a:grpSpLocks/>
              </p:cNvGrpSpPr>
              <p:nvPr/>
            </p:nvGrpSpPr>
            <p:grpSpPr bwMode="auto">
              <a:xfrm>
                <a:off x="5245" y="1889"/>
                <a:ext cx="335" cy="51"/>
                <a:chOff x="5245" y="1889"/>
                <a:chExt cx="335" cy="51"/>
              </a:xfrm>
            </p:grpSpPr>
            <p:sp>
              <p:nvSpPr>
                <p:cNvPr id="750" name="Freeform 169"/>
                <p:cNvSpPr>
                  <a:spLocks/>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1" name="Freeform 170"/>
                <p:cNvSpPr>
                  <a:spLocks/>
                </p:cNvSpPr>
                <p:nvPr/>
              </p:nvSpPr>
              <p:spPr bwMode="auto">
                <a:xfrm>
                  <a:off x="5245" y="1889"/>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52" name="Rectangle 171"/>
                <p:cNvSpPr>
                  <a:spLocks noChangeArrowheads="1"/>
                </p:cNvSpPr>
                <p:nvPr/>
              </p:nvSpPr>
              <p:spPr bwMode="auto">
                <a:xfrm>
                  <a:off x="5247" y="1925"/>
                  <a:ext cx="331"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728" name="Group 172"/>
            <p:cNvGrpSpPr>
              <a:grpSpLocks/>
            </p:cNvGrpSpPr>
            <p:nvPr/>
          </p:nvGrpSpPr>
          <p:grpSpPr bwMode="auto">
            <a:xfrm>
              <a:off x="5237" y="1587"/>
              <a:ext cx="335" cy="346"/>
              <a:chOff x="5237" y="1587"/>
              <a:chExt cx="335" cy="346"/>
            </a:xfrm>
          </p:grpSpPr>
          <p:sp>
            <p:nvSpPr>
              <p:cNvPr id="729" name="Freeform 173"/>
              <p:cNvSpPr>
                <a:spLocks/>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0" name="Freeform 174"/>
              <p:cNvSpPr>
                <a:spLocks/>
              </p:cNvSpPr>
              <p:nvPr/>
            </p:nvSpPr>
            <p:spPr bwMode="auto">
              <a:xfrm>
                <a:off x="5245" y="1767"/>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1" name="Freeform 175"/>
              <p:cNvSpPr>
                <a:spLocks/>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2" name="Freeform 176"/>
              <p:cNvSpPr>
                <a:spLocks/>
              </p:cNvSpPr>
              <p:nvPr/>
            </p:nvSpPr>
            <p:spPr bwMode="auto">
              <a:xfrm>
                <a:off x="5293" y="1587"/>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3" name="Rectangle 177"/>
              <p:cNvSpPr>
                <a:spLocks noChangeArrowheads="1"/>
              </p:cNvSpPr>
              <p:nvPr/>
            </p:nvSpPr>
            <p:spPr bwMode="auto">
              <a:xfrm>
                <a:off x="5293" y="1610"/>
                <a:ext cx="223" cy="17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4" name="Rectangle 178"/>
              <p:cNvSpPr>
                <a:spLocks noChangeArrowheads="1"/>
              </p:cNvSpPr>
              <p:nvPr/>
            </p:nvSpPr>
            <p:spPr bwMode="auto">
              <a:xfrm>
                <a:off x="5247" y="1798"/>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5" name="Rectangle 179"/>
              <p:cNvSpPr>
                <a:spLocks noChangeArrowheads="1"/>
              </p:cNvSpPr>
              <p:nvPr/>
            </p:nvSpPr>
            <p:spPr bwMode="auto">
              <a:xfrm>
                <a:off x="5313" y="1632"/>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36" name="Line 180"/>
              <p:cNvSpPr>
                <a:spLocks noChangeShapeType="1"/>
              </p:cNvSpPr>
              <p:nvPr/>
            </p:nvSpPr>
            <p:spPr bwMode="auto">
              <a:xfrm flipH="1">
                <a:off x="5462" y="1828"/>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737" name="Group 181"/>
              <p:cNvGrpSpPr>
                <a:grpSpLocks/>
              </p:cNvGrpSpPr>
              <p:nvPr/>
            </p:nvGrpSpPr>
            <p:grpSpPr bwMode="auto">
              <a:xfrm>
                <a:off x="5237" y="1883"/>
                <a:ext cx="335" cy="50"/>
                <a:chOff x="5237" y="1883"/>
                <a:chExt cx="335" cy="50"/>
              </a:xfrm>
            </p:grpSpPr>
            <p:sp>
              <p:nvSpPr>
                <p:cNvPr id="738" name="Freeform 182"/>
                <p:cNvSpPr>
                  <a:spLocks/>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39" name="Freeform 183"/>
                <p:cNvSpPr>
                  <a:spLocks/>
                </p:cNvSpPr>
                <p:nvPr/>
              </p:nvSpPr>
              <p:spPr bwMode="auto">
                <a:xfrm>
                  <a:off x="5237" y="1883"/>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40" name="Rectangle 184"/>
                <p:cNvSpPr>
                  <a:spLocks noChangeArrowheads="1"/>
                </p:cNvSpPr>
                <p:nvPr/>
              </p:nvSpPr>
              <p:spPr bwMode="auto">
                <a:xfrm>
                  <a:off x="5239" y="1919"/>
                  <a:ext cx="331" cy="14"/>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475" name="Rectangle 185"/>
          <p:cNvSpPr>
            <a:spLocks noChangeArrowheads="1"/>
          </p:cNvSpPr>
          <p:nvPr/>
        </p:nvSpPr>
        <p:spPr bwMode="auto">
          <a:xfrm>
            <a:off x="2296701" y="2166690"/>
            <a:ext cx="92937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76" name="Rectangle 186"/>
          <p:cNvSpPr>
            <a:spLocks noChangeArrowheads="1"/>
          </p:cNvSpPr>
          <p:nvPr/>
        </p:nvSpPr>
        <p:spPr bwMode="auto">
          <a:xfrm>
            <a:off x="2615537" y="2448630"/>
            <a:ext cx="120144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222.1.1.</a:t>
            </a:r>
          </a:p>
        </p:txBody>
      </p:sp>
      <p:sp>
        <p:nvSpPr>
          <p:cNvPr id="477" name="Rectangle 187"/>
          <p:cNvSpPr>
            <a:spLocks noChangeArrowheads="1"/>
          </p:cNvSpPr>
          <p:nvPr/>
        </p:nvSpPr>
        <p:spPr bwMode="auto">
          <a:xfrm>
            <a:off x="4022437" y="1751570"/>
            <a:ext cx="1042668"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78" name="Rectangle 188"/>
          <p:cNvSpPr>
            <a:spLocks noChangeArrowheads="1"/>
          </p:cNvSpPr>
          <p:nvPr/>
        </p:nvSpPr>
        <p:spPr bwMode="auto">
          <a:xfrm>
            <a:off x="3935413" y="1710960"/>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222.1.1.1</a:t>
            </a:r>
          </a:p>
        </p:txBody>
      </p:sp>
      <p:sp>
        <p:nvSpPr>
          <p:cNvPr id="479" name="Rectangle 189"/>
          <p:cNvSpPr>
            <a:spLocks noChangeArrowheads="1"/>
          </p:cNvSpPr>
          <p:nvPr/>
        </p:nvSpPr>
        <p:spPr bwMode="auto">
          <a:xfrm>
            <a:off x="5620100" y="1751570"/>
            <a:ext cx="1041025"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0" name="Rectangle 190"/>
          <p:cNvSpPr>
            <a:spLocks noChangeArrowheads="1"/>
          </p:cNvSpPr>
          <p:nvPr/>
        </p:nvSpPr>
        <p:spPr bwMode="auto">
          <a:xfrm>
            <a:off x="5510086" y="1710960"/>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222.1.1.2</a:t>
            </a:r>
          </a:p>
        </p:txBody>
      </p:sp>
      <p:sp>
        <p:nvSpPr>
          <p:cNvPr id="481" name="Rectangle 191"/>
          <p:cNvSpPr>
            <a:spLocks noChangeArrowheads="1"/>
          </p:cNvSpPr>
          <p:nvPr/>
        </p:nvSpPr>
        <p:spPr bwMode="auto">
          <a:xfrm>
            <a:off x="7268664" y="1751570"/>
            <a:ext cx="1041025"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2" name="Rectangle 192"/>
          <p:cNvSpPr>
            <a:spLocks noChangeArrowheads="1"/>
          </p:cNvSpPr>
          <p:nvPr/>
        </p:nvSpPr>
        <p:spPr bwMode="auto">
          <a:xfrm>
            <a:off x="7111032" y="1685390"/>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222.1.1.3</a:t>
            </a:r>
          </a:p>
        </p:txBody>
      </p:sp>
      <p:sp>
        <p:nvSpPr>
          <p:cNvPr id="483" name="Rectangle 193"/>
          <p:cNvSpPr>
            <a:spLocks noChangeArrowheads="1"/>
          </p:cNvSpPr>
          <p:nvPr/>
        </p:nvSpPr>
        <p:spPr bwMode="auto">
          <a:xfrm>
            <a:off x="4643112" y="2372746"/>
            <a:ext cx="27914" cy="5098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nvGrpSpPr>
          <p:cNvPr id="484" name="Group 194"/>
          <p:cNvGrpSpPr>
            <a:grpSpLocks/>
          </p:cNvGrpSpPr>
          <p:nvPr/>
        </p:nvGrpSpPr>
        <p:grpSpPr bwMode="auto">
          <a:xfrm>
            <a:off x="4285156" y="2839005"/>
            <a:ext cx="669934" cy="365486"/>
            <a:chOff x="2299" y="1622"/>
            <a:chExt cx="439" cy="262"/>
          </a:xfrm>
        </p:grpSpPr>
        <p:sp>
          <p:nvSpPr>
            <p:cNvPr id="702" name="Oval 195"/>
            <p:cNvSpPr>
              <a:spLocks noChangeArrowheads="1"/>
            </p:cNvSpPr>
            <p:nvPr/>
          </p:nvSpPr>
          <p:spPr bwMode="auto">
            <a:xfrm>
              <a:off x="2300" y="1731"/>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703" name="Rectangle 196"/>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04" name="Rectangle 197"/>
            <p:cNvSpPr>
              <a:spLocks noChangeArrowheads="1"/>
            </p:cNvSpPr>
            <p:nvPr/>
          </p:nvSpPr>
          <p:spPr bwMode="auto">
            <a:xfrm>
              <a:off x="2299" y="1700"/>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705" name="Oval 198"/>
            <p:cNvSpPr>
              <a:spLocks noChangeArrowheads="1"/>
            </p:cNvSpPr>
            <p:nvPr/>
          </p:nvSpPr>
          <p:spPr bwMode="auto">
            <a:xfrm>
              <a:off x="2300" y="1622"/>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706" name="Group 199"/>
            <p:cNvGrpSpPr>
              <a:grpSpLocks/>
            </p:cNvGrpSpPr>
            <p:nvPr/>
          </p:nvGrpSpPr>
          <p:grpSpPr bwMode="auto">
            <a:xfrm>
              <a:off x="2365" y="1640"/>
              <a:ext cx="304" cy="117"/>
              <a:chOff x="2365" y="1640"/>
              <a:chExt cx="304" cy="117"/>
            </a:xfrm>
          </p:grpSpPr>
          <p:grpSp>
            <p:nvGrpSpPr>
              <p:cNvPr id="709" name="Group 200"/>
              <p:cNvGrpSpPr>
                <a:grpSpLocks/>
              </p:cNvGrpSpPr>
              <p:nvPr/>
            </p:nvGrpSpPr>
            <p:grpSpPr bwMode="auto">
              <a:xfrm>
                <a:off x="2365" y="1640"/>
                <a:ext cx="302" cy="115"/>
                <a:chOff x="2365" y="1640"/>
                <a:chExt cx="302" cy="115"/>
              </a:xfrm>
            </p:grpSpPr>
            <p:sp>
              <p:nvSpPr>
                <p:cNvPr id="719" name="Freeform 201"/>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0" name="Freeform 202"/>
                <p:cNvSpPr>
                  <a:spLocks/>
                </p:cNvSpPr>
                <p:nvPr/>
              </p:nvSpPr>
              <p:spPr bwMode="auto">
                <a:xfrm>
                  <a:off x="2523" y="164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1" name="Freeform 203"/>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2" name="Freeform 204"/>
                <p:cNvSpPr>
                  <a:spLocks/>
                </p:cNvSpPr>
                <p:nvPr/>
              </p:nvSpPr>
              <p:spPr bwMode="auto">
                <a:xfrm>
                  <a:off x="2365" y="170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3" name="Freeform 205"/>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4" name="Freeform 206"/>
                <p:cNvSpPr>
                  <a:spLocks/>
                </p:cNvSpPr>
                <p:nvPr/>
              </p:nvSpPr>
              <p:spPr bwMode="auto">
                <a:xfrm>
                  <a:off x="2373" y="164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5" name="Freeform 207"/>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26" name="Freeform 208"/>
                <p:cNvSpPr>
                  <a:spLocks/>
                </p:cNvSpPr>
                <p:nvPr/>
              </p:nvSpPr>
              <p:spPr bwMode="auto">
                <a:xfrm>
                  <a:off x="2517" y="1706"/>
                  <a:ext cx="144" cy="49"/>
                </a:xfrm>
                <a:custGeom>
                  <a:avLst/>
                  <a:gdLst>
                    <a:gd name="T0" fmla="*/ 144 w 144"/>
                    <a:gd name="T1" fmla="*/ 38 h 49"/>
                    <a:gd name="T2" fmla="*/ 112 w 144"/>
                    <a:gd name="T3" fmla="*/ 49 h 49"/>
                    <a:gd name="T4" fmla="*/ 38 w 144"/>
                    <a:gd name="T5" fmla="*/ 16 h 49"/>
                    <a:gd name="T6" fmla="*/ 0 w 144"/>
                    <a:gd name="T7" fmla="*/ 27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8" y="16"/>
                      </a:lnTo>
                      <a:lnTo>
                        <a:pt x="0" y="27"/>
                      </a:lnTo>
                      <a:lnTo>
                        <a:pt x="19"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710" name="Group 209"/>
              <p:cNvGrpSpPr>
                <a:grpSpLocks/>
              </p:cNvGrpSpPr>
              <p:nvPr/>
            </p:nvGrpSpPr>
            <p:grpSpPr bwMode="auto">
              <a:xfrm>
                <a:off x="2368" y="1643"/>
                <a:ext cx="301" cy="114"/>
                <a:chOff x="2368" y="1643"/>
                <a:chExt cx="301" cy="114"/>
              </a:xfrm>
            </p:grpSpPr>
            <p:sp>
              <p:nvSpPr>
                <p:cNvPr id="711" name="Freeform 210"/>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2" name="Freeform 211"/>
                <p:cNvSpPr>
                  <a:spLocks/>
                </p:cNvSpPr>
                <p:nvPr/>
              </p:nvSpPr>
              <p:spPr bwMode="auto">
                <a:xfrm>
                  <a:off x="2525" y="1646"/>
                  <a:ext cx="144" cy="49"/>
                </a:xfrm>
                <a:custGeom>
                  <a:avLst/>
                  <a:gdLst>
                    <a:gd name="T0" fmla="*/ 0 w 144"/>
                    <a:gd name="T1" fmla="*/ 38 h 49"/>
                    <a:gd name="T2" fmla="*/ 32 w 144"/>
                    <a:gd name="T3" fmla="*/ 49 h 49"/>
                    <a:gd name="T4" fmla="*/ 110 w 144"/>
                    <a:gd name="T5" fmla="*/ 16 h 49"/>
                    <a:gd name="T6" fmla="*/ 144 w 144"/>
                    <a:gd name="T7" fmla="*/ 27 h 49"/>
                    <a:gd name="T8" fmla="*/ 126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10" y="16"/>
                      </a:lnTo>
                      <a:lnTo>
                        <a:pt x="144" y="27"/>
                      </a:lnTo>
                      <a:lnTo>
                        <a:pt x="126" y="0"/>
                      </a:lnTo>
                      <a:lnTo>
                        <a:pt x="35"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3" name="Freeform 212"/>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4" name="Freeform 213"/>
                <p:cNvSpPr>
                  <a:spLocks/>
                </p:cNvSpPr>
                <p:nvPr/>
              </p:nvSpPr>
              <p:spPr bwMode="auto">
                <a:xfrm>
                  <a:off x="2368" y="1703"/>
                  <a:ext cx="144" cy="52"/>
                </a:xfrm>
                <a:custGeom>
                  <a:avLst/>
                  <a:gdLst>
                    <a:gd name="T0" fmla="*/ 144 w 144"/>
                    <a:gd name="T1" fmla="*/ 11 h 52"/>
                    <a:gd name="T2" fmla="*/ 112 w 144"/>
                    <a:gd name="T3" fmla="*/ 0 h 52"/>
                    <a:gd name="T4" fmla="*/ 37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5" name="Freeform 214"/>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6" name="Freeform 215"/>
                <p:cNvSpPr>
                  <a:spLocks/>
                </p:cNvSpPr>
                <p:nvPr/>
              </p:nvSpPr>
              <p:spPr bwMode="auto">
                <a:xfrm>
                  <a:off x="2376" y="1643"/>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7" name="Freeform 216"/>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18" name="Freeform 217"/>
                <p:cNvSpPr>
                  <a:spLocks/>
                </p:cNvSpPr>
                <p:nvPr/>
              </p:nvSpPr>
              <p:spPr bwMode="auto">
                <a:xfrm>
                  <a:off x="2520" y="1708"/>
                  <a:ext cx="144" cy="49"/>
                </a:xfrm>
                <a:custGeom>
                  <a:avLst/>
                  <a:gdLst>
                    <a:gd name="T0" fmla="*/ 144 w 144"/>
                    <a:gd name="T1" fmla="*/ 38 h 49"/>
                    <a:gd name="T2" fmla="*/ 112 w 144"/>
                    <a:gd name="T3" fmla="*/ 49 h 49"/>
                    <a:gd name="T4" fmla="*/ 37 w 144"/>
                    <a:gd name="T5" fmla="*/ 17 h 49"/>
                    <a:gd name="T6" fmla="*/ 0 w 144"/>
                    <a:gd name="T7" fmla="*/ 28 h 49"/>
                    <a:gd name="T8" fmla="*/ 19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7"/>
                      </a:lnTo>
                      <a:lnTo>
                        <a:pt x="0" y="28"/>
                      </a:lnTo>
                      <a:lnTo>
                        <a:pt x="19" y="0"/>
                      </a:lnTo>
                      <a:lnTo>
                        <a:pt x="112" y="0"/>
                      </a:lnTo>
                      <a:lnTo>
                        <a:pt x="72" y="8"/>
                      </a:lnTo>
                      <a:lnTo>
                        <a:pt x="14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707" name="Line 218"/>
            <p:cNvSpPr>
              <a:spLocks noChangeShapeType="1"/>
            </p:cNvSpPr>
            <p:nvPr/>
          </p:nvSpPr>
          <p:spPr bwMode="auto">
            <a:xfrm>
              <a:off x="2299"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708" name="Line 219"/>
            <p:cNvSpPr>
              <a:spLocks noChangeShapeType="1"/>
            </p:cNvSpPr>
            <p:nvPr/>
          </p:nvSpPr>
          <p:spPr bwMode="auto">
            <a:xfrm>
              <a:off x="2736" y="1697"/>
              <a:ext cx="1" cy="109"/>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sp>
        <p:nvSpPr>
          <p:cNvPr id="485" name="Rectangle 220"/>
          <p:cNvSpPr>
            <a:spLocks noChangeArrowheads="1"/>
          </p:cNvSpPr>
          <p:nvPr/>
        </p:nvSpPr>
        <p:spPr bwMode="auto">
          <a:xfrm>
            <a:off x="4756410" y="2593844"/>
            <a:ext cx="1044310"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6" name="Rectangle 221"/>
          <p:cNvSpPr>
            <a:spLocks noChangeArrowheads="1"/>
          </p:cNvSpPr>
          <p:nvPr/>
        </p:nvSpPr>
        <p:spPr bwMode="auto">
          <a:xfrm>
            <a:off x="4831942" y="2602867"/>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222.1.1.4</a:t>
            </a:r>
          </a:p>
        </p:txBody>
      </p:sp>
      <p:sp>
        <p:nvSpPr>
          <p:cNvPr id="487" name="Rectangle 222"/>
          <p:cNvSpPr>
            <a:spLocks noChangeArrowheads="1"/>
          </p:cNvSpPr>
          <p:nvPr/>
        </p:nvSpPr>
        <p:spPr bwMode="auto">
          <a:xfrm>
            <a:off x="3896004" y="2733722"/>
            <a:ext cx="426919" cy="332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88" name="Rectangle 223"/>
          <p:cNvSpPr>
            <a:spLocks noChangeArrowheads="1"/>
          </p:cNvSpPr>
          <p:nvPr/>
        </p:nvSpPr>
        <p:spPr bwMode="auto">
          <a:xfrm>
            <a:off x="4002734" y="2724696"/>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1</a:t>
            </a:r>
          </a:p>
        </p:txBody>
      </p:sp>
      <p:sp>
        <p:nvSpPr>
          <p:cNvPr id="489" name="Oval 224"/>
          <p:cNvSpPr>
            <a:spLocks noChangeArrowheads="1"/>
          </p:cNvSpPr>
          <p:nvPr/>
        </p:nvSpPr>
        <p:spPr bwMode="auto">
          <a:xfrm>
            <a:off x="4602062" y="2641973"/>
            <a:ext cx="96877"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0" name="Rectangle 225"/>
          <p:cNvSpPr>
            <a:spLocks noChangeArrowheads="1"/>
          </p:cNvSpPr>
          <p:nvPr/>
        </p:nvSpPr>
        <p:spPr bwMode="auto">
          <a:xfrm>
            <a:off x="2373874" y="1877910"/>
            <a:ext cx="745466"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1" name="Oval 226"/>
          <p:cNvSpPr>
            <a:spLocks noChangeArrowheads="1"/>
          </p:cNvSpPr>
          <p:nvPr/>
        </p:nvSpPr>
        <p:spPr bwMode="auto">
          <a:xfrm>
            <a:off x="8385221" y="4200180"/>
            <a:ext cx="96877"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2" name="Oval 227"/>
          <p:cNvSpPr>
            <a:spLocks noChangeArrowheads="1"/>
          </p:cNvSpPr>
          <p:nvPr/>
        </p:nvSpPr>
        <p:spPr bwMode="auto">
          <a:xfrm>
            <a:off x="8390146" y="3151850"/>
            <a:ext cx="96878"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493" name="Rectangle 228"/>
          <p:cNvSpPr>
            <a:spLocks noChangeArrowheads="1"/>
          </p:cNvSpPr>
          <p:nvPr/>
        </p:nvSpPr>
        <p:spPr bwMode="auto">
          <a:xfrm>
            <a:off x="6887720" y="3839205"/>
            <a:ext cx="1044310"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4" name="Rectangle 229"/>
          <p:cNvSpPr>
            <a:spLocks noChangeArrowheads="1"/>
          </p:cNvSpPr>
          <p:nvPr/>
        </p:nvSpPr>
        <p:spPr bwMode="auto">
          <a:xfrm>
            <a:off x="6326158" y="4328025"/>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222.1.2.5</a:t>
            </a:r>
          </a:p>
        </p:txBody>
      </p:sp>
      <p:sp>
        <p:nvSpPr>
          <p:cNvPr id="495" name="Rectangle 230"/>
          <p:cNvSpPr>
            <a:spLocks noChangeArrowheads="1"/>
          </p:cNvSpPr>
          <p:nvPr/>
        </p:nvSpPr>
        <p:spPr bwMode="auto">
          <a:xfrm>
            <a:off x="8485382" y="4323511"/>
            <a:ext cx="1042668" cy="332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6" name="Rectangle 231"/>
          <p:cNvSpPr>
            <a:spLocks noChangeArrowheads="1"/>
          </p:cNvSpPr>
          <p:nvPr/>
        </p:nvSpPr>
        <p:spPr bwMode="auto">
          <a:xfrm>
            <a:off x="8580617" y="4380667"/>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222.1.2.2</a:t>
            </a:r>
          </a:p>
        </p:txBody>
      </p:sp>
      <p:sp>
        <p:nvSpPr>
          <p:cNvPr id="497" name="Rectangle 232"/>
          <p:cNvSpPr>
            <a:spLocks noChangeArrowheads="1"/>
          </p:cNvSpPr>
          <p:nvPr/>
        </p:nvSpPr>
        <p:spPr bwMode="auto">
          <a:xfrm>
            <a:off x="8485382" y="3270670"/>
            <a:ext cx="1042668"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498" name="Rectangle 233"/>
          <p:cNvSpPr>
            <a:spLocks noChangeArrowheads="1"/>
          </p:cNvSpPr>
          <p:nvPr/>
        </p:nvSpPr>
        <p:spPr bwMode="auto">
          <a:xfrm>
            <a:off x="8580617" y="3329328"/>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latin typeface="+mn-lt"/>
                <a:ea typeface="黑体" pitchFamily="2" charset="-122"/>
              </a:rPr>
              <a:t>222.1.2.1</a:t>
            </a:r>
          </a:p>
        </p:txBody>
      </p:sp>
      <p:sp>
        <p:nvSpPr>
          <p:cNvPr id="499" name="Rectangle 235"/>
          <p:cNvSpPr>
            <a:spLocks noChangeArrowheads="1"/>
          </p:cNvSpPr>
          <p:nvPr/>
        </p:nvSpPr>
        <p:spPr bwMode="auto">
          <a:xfrm>
            <a:off x="5501876" y="5764401"/>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222.1.2.3</a:t>
            </a:r>
          </a:p>
        </p:txBody>
      </p:sp>
      <p:sp>
        <p:nvSpPr>
          <p:cNvPr id="500" name="Rectangle 236"/>
          <p:cNvSpPr>
            <a:spLocks noChangeArrowheads="1"/>
          </p:cNvSpPr>
          <p:nvPr/>
        </p:nvSpPr>
        <p:spPr bwMode="auto">
          <a:xfrm>
            <a:off x="4127525" y="5657614"/>
            <a:ext cx="1042668"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01" name="Rectangle 237"/>
          <p:cNvSpPr>
            <a:spLocks noChangeArrowheads="1"/>
          </p:cNvSpPr>
          <p:nvPr/>
        </p:nvSpPr>
        <p:spPr bwMode="auto">
          <a:xfrm>
            <a:off x="4166420" y="5764401"/>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222.1.2.4</a:t>
            </a:r>
          </a:p>
        </p:txBody>
      </p:sp>
      <p:sp>
        <p:nvSpPr>
          <p:cNvPr id="502" name="Oval 238"/>
          <p:cNvSpPr>
            <a:spLocks noChangeArrowheads="1"/>
          </p:cNvSpPr>
          <p:nvPr/>
        </p:nvSpPr>
        <p:spPr bwMode="auto">
          <a:xfrm>
            <a:off x="5332750" y="5684686"/>
            <a:ext cx="95236" cy="88739"/>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03" name="Rectangle 239"/>
          <p:cNvSpPr>
            <a:spLocks noChangeArrowheads="1"/>
          </p:cNvSpPr>
          <p:nvPr/>
        </p:nvSpPr>
        <p:spPr bwMode="auto">
          <a:xfrm>
            <a:off x="7383602" y="3147338"/>
            <a:ext cx="926086"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04" name="Rectangle 240"/>
          <p:cNvSpPr>
            <a:spLocks noChangeArrowheads="1"/>
          </p:cNvSpPr>
          <p:nvPr/>
        </p:nvSpPr>
        <p:spPr bwMode="auto">
          <a:xfrm>
            <a:off x="7191449" y="3747457"/>
            <a:ext cx="1151532"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a:solidFill>
                  <a:srgbClr val="000099"/>
                </a:solidFill>
                <a:latin typeface="+mn-lt"/>
                <a:ea typeface="黑体" pitchFamily="2" charset="-122"/>
              </a:rPr>
              <a:t>222.1.2.</a:t>
            </a:r>
          </a:p>
        </p:txBody>
      </p:sp>
      <p:sp>
        <p:nvSpPr>
          <p:cNvPr id="505" name="Rectangle 241"/>
          <p:cNvSpPr>
            <a:spLocks noChangeArrowheads="1"/>
          </p:cNvSpPr>
          <p:nvPr/>
        </p:nvSpPr>
        <p:spPr bwMode="auto">
          <a:xfrm>
            <a:off x="7457493" y="2870591"/>
            <a:ext cx="745466"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nvGrpSpPr>
          <p:cNvPr id="506" name="Group 242"/>
          <p:cNvGrpSpPr>
            <a:grpSpLocks/>
          </p:cNvGrpSpPr>
          <p:nvPr/>
        </p:nvGrpSpPr>
        <p:grpSpPr bwMode="auto">
          <a:xfrm>
            <a:off x="2630025" y="4502496"/>
            <a:ext cx="671576" cy="363982"/>
            <a:chOff x="1304" y="2569"/>
            <a:chExt cx="439" cy="262"/>
          </a:xfrm>
        </p:grpSpPr>
        <p:sp>
          <p:nvSpPr>
            <p:cNvPr id="677" name="Oval 243"/>
            <p:cNvSpPr>
              <a:spLocks noChangeArrowheads="1"/>
            </p:cNvSpPr>
            <p:nvPr/>
          </p:nvSpPr>
          <p:spPr bwMode="auto">
            <a:xfrm>
              <a:off x="1305" y="2678"/>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678" name="Rectangle 244"/>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79" name="Rectangle 245"/>
            <p:cNvSpPr>
              <a:spLocks noChangeArrowheads="1"/>
            </p:cNvSpPr>
            <p:nvPr/>
          </p:nvSpPr>
          <p:spPr bwMode="auto">
            <a:xfrm>
              <a:off x="1304"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80" name="Oval 246"/>
            <p:cNvSpPr>
              <a:spLocks noChangeArrowheads="1"/>
            </p:cNvSpPr>
            <p:nvPr/>
          </p:nvSpPr>
          <p:spPr bwMode="auto">
            <a:xfrm>
              <a:off x="1305" y="2569"/>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681" name="Group 247"/>
            <p:cNvGrpSpPr>
              <a:grpSpLocks/>
            </p:cNvGrpSpPr>
            <p:nvPr/>
          </p:nvGrpSpPr>
          <p:grpSpPr bwMode="auto">
            <a:xfrm>
              <a:off x="1371" y="2587"/>
              <a:ext cx="304" cy="117"/>
              <a:chOff x="1371" y="2587"/>
              <a:chExt cx="304" cy="117"/>
            </a:xfrm>
          </p:grpSpPr>
          <p:grpSp>
            <p:nvGrpSpPr>
              <p:cNvPr id="684" name="Group 248"/>
              <p:cNvGrpSpPr>
                <a:grpSpLocks/>
              </p:cNvGrpSpPr>
              <p:nvPr/>
            </p:nvGrpSpPr>
            <p:grpSpPr bwMode="auto">
              <a:xfrm>
                <a:off x="1371" y="2587"/>
                <a:ext cx="301" cy="115"/>
                <a:chOff x="1371" y="2587"/>
                <a:chExt cx="301" cy="115"/>
              </a:xfrm>
            </p:grpSpPr>
            <p:sp>
              <p:nvSpPr>
                <p:cNvPr id="694" name="Freeform 249"/>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5" name="Freeform 250"/>
                <p:cNvSpPr>
                  <a:spLocks/>
                </p:cNvSpPr>
                <p:nvPr/>
              </p:nvSpPr>
              <p:spPr bwMode="auto">
                <a:xfrm>
                  <a:off x="1528"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6" name="Freeform 251"/>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7" name="Freeform 252"/>
                <p:cNvSpPr>
                  <a:spLocks/>
                </p:cNvSpPr>
                <p:nvPr/>
              </p:nvSpPr>
              <p:spPr bwMode="auto">
                <a:xfrm>
                  <a:off x="1371"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8" name="Freeform 253"/>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9" name="Freeform 254"/>
                <p:cNvSpPr>
                  <a:spLocks/>
                </p:cNvSpPr>
                <p:nvPr/>
              </p:nvSpPr>
              <p:spPr bwMode="auto">
                <a:xfrm>
                  <a:off x="1379"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00" name="Freeform 255"/>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701" name="Freeform 256"/>
                <p:cNvSpPr>
                  <a:spLocks/>
                </p:cNvSpPr>
                <p:nvPr/>
              </p:nvSpPr>
              <p:spPr bwMode="auto">
                <a:xfrm>
                  <a:off x="1523"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685" name="Group 257"/>
              <p:cNvGrpSpPr>
                <a:grpSpLocks/>
              </p:cNvGrpSpPr>
              <p:nvPr/>
            </p:nvGrpSpPr>
            <p:grpSpPr bwMode="auto">
              <a:xfrm>
                <a:off x="1373" y="2590"/>
                <a:ext cx="302" cy="114"/>
                <a:chOff x="1373" y="2590"/>
                <a:chExt cx="302" cy="114"/>
              </a:xfrm>
            </p:grpSpPr>
            <p:sp>
              <p:nvSpPr>
                <p:cNvPr id="686" name="Freeform 258"/>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7" name="Freeform 259"/>
                <p:cNvSpPr>
                  <a:spLocks/>
                </p:cNvSpPr>
                <p:nvPr/>
              </p:nvSpPr>
              <p:spPr bwMode="auto">
                <a:xfrm>
                  <a:off x="1531"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8" name="Freeform 260"/>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89" name="Freeform 261"/>
                <p:cNvSpPr>
                  <a:spLocks/>
                </p:cNvSpPr>
                <p:nvPr/>
              </p:nvSpPr>
              <p:spPr bwMode="auto">
                <a:xfrm>
                  <a:off x="1373"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0" name="Freeform 262"/>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1" name="Freeform 263"/>
                <p:cNvSpPr>
                  <a:spLocks/>
                </p:cNvSpPr>
                <p:nvPr/>
              </p:nvSpPr>
              <p:spPr bwMode="auto">
                <a:xfrm>
                  <a:off x="1381"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2" name="Freeform 264"/>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93" name="Freeform 265"/>
                <p:cNvSpPr>
                  <a:spLocks/>
                </p:cNvSpPr>
                <p:nvPr/>
              </p:nvSpPr>
              <p:spPr bwMode="auto">
                <a:xfrm>
                  <a:off x="1525"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682" name="Line 266"/>
            <p:cNvSpPr>
              <a:spLocks noChangeShapeType="1"/>
            </p:cNvSpPr>
            <p:nvPr/>
          </p:nvSpPr>
          <p:spPr bwMode="auto">
            <a:xfrm>
              <a:off x="1304"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683" name="Line 267"/>
            <p:cNvSpPr>
              <a:spLocks noChangeShapeType="1"/>
            </p:cNvSpPr>
            <p:nvPr/>
          </p:nvSpPr>
          <p:spPr bwMode="auto">
            <a:xfrm>
              <a:off x="1741"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507" name="Group 268"/>
          <p:cNvGrpSpPr>
            <a:grpSpLocks/>
          </p:cNvGrpSpPr>
          <p:nvPr/>
        </p:nvGrpSpPr>
        <p:grpSpPr bwMode="auto">
          <a:xfrm>
            <a:off x="5633237" y="4502496"/>
            <a:ext cx="671576" cy="363982"/>
            <a:chOff x="3488" y="2569"/>
            <a:chExt cx="439" cy="262"/>
          </a:xfrm>
        </p:grpSpPr>
        <p:sp>
          <p:nvSpPr>
            <p:cNvPr id="652" name="Oval 269"/>
            <p:cNvSpPr>
              <a:spLocks noChangeArrowheads="1"/>
            </p:cNvSpPr>
            <p:nvPr/>
          </p:nvSpPr>
          <p:spPr bwMode="auto">
            <a:xfrm>
              <a:off x="3489" y="2678"/>
              <a:ext cx="438" cy="153"/>
            </a:xfrm>
            <a:prstGeom prst="ellipse">
              <a:avLst/>
            </a:prstGeom>
            <a:solidFill>
              <a:srgbClr val="0078AA"/>
            </a:solidFill>
            <a:ln w="4763">
              <a:solidFill>
                <a:srgbClr val="AAE6FF"/>
              </a:solidFill>
              <a:round/>
              <a:headEnd/>
              <a:tailEnd/>
            </a:ln>
          </p:spPr>
          <p:txBody>
            <a:bodyPr/>
            <a:lstStyle/>
            <a:p>
              <a:endParaRPr lang="zh-CN" altLang="en-US" b="1">
                <a:latin typeface="+mn-lt"/>
                <a:ea typeface="黑体" pitchFamily="2" charset="-122"/>
              </a:endParaRPr>
            </a:p>
          </p:txBody>
        </p:sp>
        <p:sp>
          <p:nvSpPr>
            <p:cNvPr id="653" name="Rectangle 270"/>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54" name="Rectangle 271"/>
            <p:cNvSpPr>
              <a:spLocks noChangeArrowheads="1"/>
            </p:cNvSpPr>
            <p:nvPr/>
          </p:nvSpPr>
          <p:spPr bwMode="auto">
            <a:xfrm>
              <a:off x="3488" y="2647"/>
              <a:ext cx="437" cy="10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55" name="Oval 272"/>
            <p:cNvSpPr>
              <a:spLocks noChangeArrowheads="1"/>
            </p:cNvSpPr>
            <p:nvPr/>
          </p:nvSpPr>
          <p:spPr bwMode="auto">
            <a:xfrm>
              <a:off x="3489" y="2569"/>
              <a:ext cx="438" cy="153"/>
            </a:xfrm>
            <a:prstGeom prst="ellipse">
              <a:avLst/>
            </a:prstGeom>
            <a:solidFill>
              <a:srgbClr val="00B4FF"/>
            </a:solidFill>
            <a:ln w="4763">
              <a:solidFill>
                <a:srgbClr val="AAE6FF"/>
              </a:solidFill>
              <a:round/>
              <a:headEnd/>
              <a:tailEnd/>
            </a:ln>
          </p:spPr>
          <p:txBody>
            <a:bodyPr/>
            <a:lstStyle/>
            <a:p>
              <a:endParaRPr lang="zh-CN" altLang="en-US" b="1">
                <a:latin typeface="+mn-lt"/>
                <a:ea typeface="黑体" pitchFamily="2" charset="-122"/>
              </a:endParaRPr>
            </a:p>
          </p:txBody>
        </p:sp>
        <p:grpSp>
          <p:nvGrpSpPr>
            <p:cNvPr id="656" name="Group 273"/>
            <p:cNvGrpSpPr>
              <a:grpSpLocks/>
            </p:cNvGrpSpPr>
            <p:nvPr/>
          </p:nvGrpSpPr>
          <p:grpSpPr bwMode="auto">
            <a:xfrm>
              <a:off x="3555" y="2587"/>
              <a:ext cx="304" cy="117"/>
              <a:chOff x="3555" y="2587"/>
              <a:chExt cx="304" cy="117"/>
            </a:xfrm>
          </p:grpSpPr>
          <p:grpSp>
            <p:nvGrpSpPr>
              <p:cNvPr id="659" name="Group 274"/>
              <p:cNvGrpSpPr>
                <a:grpSpLocks/>
              </p:cNvGrpSpPr>
              <p:nvPr/>
            </p:nvGrpSpPr>
            <p:grpSpPr bwMode="auto">
              <a:xfrm>
                <a:off x="3555" y="2587"/>
                <a:ext cx="301" cy="115"/>
                <a:chOff x="3555" y="2587"/>
                <a:chExt cx="301" cy="115"/>
              </a:xfrm>
            </p:grpSpPr>
            <p:sp>
              <p:nvSpPr>
                <p:cNvPr id="669" name="Freeform 275"/>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0" name="Freeform 276"/>
                <p:cNvSpPr>
                  <a:spLocks/>
                </p:cNvSpPr>
                <p:nvPr/>
              </p:nvSpPr>
              <p:spPr bwMode="auto">
                <a:xfrm>
                  <a:off x="3712" y="2590"/>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5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5" y="0"/>
                      </a:lnTo>
                      <a:lnTo>
                        <a:pt x="72" y="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1" name="Freeform 277"/>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2" name="Freeform 278"/>
                <p:cNvSpPr>
                  <a:spLocks/>
                </p:cNvSpPr>
                <p:nvPr/>
              </p:nvSpPr>
              <p:spPr bwMode="auto">
                <a:xfrm>
                  <a:off x="3555" y="2647"/>
                  <a:ext cx="144" cy="52"/>
                </a:xfrm>
                <a:custGeom>
                  <a:avLst/>
                  <a:gdLst>
                    <a:gd name="T0" fmla="*/ 144 w 144"/>
                    <a:gd name="T1" fmla="*/ 11 h 52"/>
                    <a:gd name="T2" fmla="*/ 112 w 144"/>
                    <a:gd name="T3" fmla="*/ 0 h 52"/>
                    <a:gd name="T4" fmla="*/ 37 w 144"/>
                    <a:gd name="T5" fmla="*/ 33 h 52"/>
                    <a:gd name="T6" fmla="*/ 0 w 144"/>
                    <a:gd name="T7" fmla="*/ 22 h 52"/>
                    <a:gd name="T8" fmla="*/ 18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7" y="33"/>
                      </a:lnTo>
                      <a:lnTo>
                        <a:pt x="0" y="22"/>
                      </a:lnTo>
                      <a:lnTo>
                        <a:pt x="18" y="52"/>
                      </a:lnTo>
                      <a:lnTo>
                        <a:pt x="112" y="52"/>
                      </a:lnTo>
                      <a:lnTo>
                        <a:pt x="72" y="41"/>
                      </a:lnTo>
                      <a:lnTo>
                        <a:pt x="14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3" name="Freeform 279"/>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4" name="Freeform 280"/>
                <p:cNvSpPr>
                  <a:spLocks/>
                </p:cNvSpPr>
                <p:nvPr/>
              </p:nvSpPr>
              <p:spPr bwMode="auto">
                <a:xfrm>
                  <a:off x="3563" y="2587"/>
                  <a:ext cx="144" cy="49"/>
                </a:xfrm>
                <a:custGeom>
                  <a:avLst/>
                  <a:gdLst>
                    <a:gd name="T0" fmla="*/ 0 w 144"/>
                    <a:gd name="T1" fmla="*/ 11 h 49"/>
                    <a:gd name="T2" fmla="*/ 32 w 144"/>
                    <a:gd name="T3" fmla="*/ 0 h 49"/>
                    <a:gd name="T4" fmla="*/ 109 w 144"/>
                    <a:gd name="T5" fmla="*/ 30 h 49"/>
                    <a:gd name="T6" fmla="*/ 144 w 144"/>
                    <a:gd name="T7" fmla="*/ 22 h 49"/>
                    <a:gd name="T8" fmla="*/ 125 w 144"/>
                    <a:gd name="T9" fmla="*/ 49 h 49"/>
                    <a:gd name="T10" fmla="*/ 34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09" y="30"/>
                      </a:lnTo>
                      <a:lnTo>
                        <a:pt x="144" y="22"/>
                      </a:lnTo>
                      <a:lnTo>
                        <a:pt x="125" y="49"/>
                      </a:lnTo>
                      <a:lnTo>
                        <a:pt x="34" y="49"/>
                      </a:lnTo>
                      <a:lnTo>
                        <a:pt x="72" y="4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5" name="Freeform 281"/>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76" name="Freeform 282"/>
                <p:cNvSpPr>
                  <a:spLocks/>
                </p:cNvSpPr>
                <p:nvPr/>
              </p:nvSpPr>
              <p:spPr bwMode="auto">
                <a:xfrm>
                  <a:off x="3707" y="2653"/>
                  <a:ext cx="144" cy="49"/>
                </a:xfrm>
                <a:custGeom>
                  <a:avLst/>
                  <a:gdLst>
                    <a:gd name="T0" fmla="*/ 144 w 144"/>
                    <a:gd name="T1" fmla="*/ 38 h 49"/>
                    <a:gd name="T2" fmla="*/ 112 w 144"/>
                    <a:gd name="T3" fmla="*/ 49 h 49"/>
                    <a:gd name="T4" fmla="*/ 37 w 144"/>
                    <a:gd name="T5" fmla="*/ 16 h 49"/>
                    <a:gd name="T6" fmla="*/ 0 w 144"/>
                    <a:gd name="T7" fmla="*/ 27 h 49"/>
                    <a:gd name="T8" fmla="*/ 18 w 144"/>
                    <a:gd name="T9" fmla="*/ 0 h 49"/>
                    <a:gd name="T10" fmla="*/ 112 w 144"/>
                    <a:gd name="T11" fmla="*/ 0 h 49"/>
                    <a:gd name="T12" fmla="*/ 72 w 144"/>
                    <a:gd name="T13" fmla="*/ 8 h 49"/>
                    <a:gd name="T14" fmla="*/ 144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8"/>
                      </a:moveTo>
                      <a:lnTo>
                        <a:pt x="112" y="49"/>
                      </a:lnTo>
                      <a:lnTo>
                        <a:pt x="37" y="16"/>
                      </a:lnTo>
                      <a:lnTo>
                        <a:pt x="0" y="27"/>
                      </a:lnTo>
                      <a:lnTo>
                        <a:pt x="18" y="0"/>
                      </a:lnTo>
                      <a:lnTo>
                        <a:pt x="112" y="0"/>
                      </a:lnTo>
                      <a:lnTo>
                        <a:pt x="72" y="8"/>
                      </a:lnTo>
                      <a:lnTo>
                        <a:pt x="14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nvGrpSpPr>
              <p:cNvPr id="660" name="Group 283"/>
              <p:cNvGrpSpPr>
                <a:grpSpLocks/>
              </p:cNvGrpSpPr>
              <p:nvPr/>
            </p:nvGrpSpPr>
            <p:grpSpPr bwMode="auto">
              <a:xfrm>
                <a:off x="3557" y="2590"/>
                <a:ext cx="302" cy="114"/>
                <a:chOff x="3557" y="2590"/>
                <a:chExt cx="302" cy="114"/>
              </a:xfrm>
            </p:grpSpPr>
            <p:sp>
              <p:nvSpPr>
                <p:cNvPr id="661" name="Freeform 284"/>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2" name="Freeform 285"/>
                <p:cNvSpPr>
                  <a:spLocks/>
                </p:cNvSpPr>
                <p:nvPr/>
              </p:nvSpPr>
              <p:spPr bwMode="auto">
                <a:xfrm>
                  <a:off x="3715" y="2593"/>
                  <a:ext cx="144" cy="49"/>
                </a:xfrm>
                <a:custGeom>
                  <a:avLst/>
                  <a:gdLst>
                    <a:gd name="T0" fmla="*/ 0 w 144"/>
                    <a:gd name="T1" fmla="*/ 38 h 49"/>
                    <a:gd name="T2" fmla="*/ 32 w 144"/>
                    <a:gd name="T3" fmla="*/ 49 h 49"/>
                    <a:gd name="T4" fmla="*/ 109 w 144"/>
                    <a:gd name="T5" fmla="*/ 16 h 49"/>
                    <a:gd name="T6" fmla="*/ 144 w 144"/>
                    <a:gd name="T7" fmla="*/ 27 h 49"/>
                    <a:gd name="T8" fmla="*/ 125 w 144"/>
                    <a:gd name="T9" fmla="*/ 0 h 49"/>
                    <a:gd name="T10" fmla="*/ 34 w 144"/>
                    <a:gd name="T11" fmla="*/ 0 h 49"/>
                    <a:gd name="T12" fmla="*/ 72 w 144"/>
                    <a:gd name="T13" fmla="*/ 8 h 49"/>
                    <a:gd name="T14" fmla="*/ 0 w 144"/>
                    <a:gd name="T15" fmla="*/ 3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38"/>
                      </a:moveTo>
                      <a:lnTo>
                        <a:pt x="32" y="49"/>
                      </a:lnTo>
                      <a:lnTo>
                        <a:pt x="109" y="16"/>
                      </a:lnTo>
                      <a:lnTo>
                        <a:pt x="144" y="27"/>
                      </a:lnTo>
                      <a:lnTo>
                        <a:pt x="125" y="0"/>
                      </a:lnTo>
                      <a:lnTo>
                        <a:pt x="34" y="0"/>
                      </a:lnTo>
                      <a:lnTo>
                        <a:pt x="72" y="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3" name="Freeform 286"/>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4" name="Freeform 287"/>
                <p:cNvSpPr>
                  <a:spLocks/>
                </p:cNvSpPr>
                <p:nvPr/>
              </p:nvSpPr>
              <p:spPr bwMode="auto">
                <a:xfrm>
                  <a:off x="3557" y="2650"/>
                  <a:ext cx="144" cy="52"/>
                </a:xfrm>
                <a:custGeom>
                  <a:avLst/>
                  <a:gdLst>
                    <a:gd name="T0" fmla="*/ 144 w 144"/>
                    <a:gd name="T1" fmla="*/ 11 h 52"/>
                    <a:gd name="T2" fmla="*/ 112 w 144"/>
                    <a:gd name="T3" fmla="*/ 0 h 52"/>
                    <a:gd name="T4" fmla="*/ 38 w 144"/>
                    <a:gd name="T5" fmla="*/ 33 h 52"/>
                    <a:gd name="T6" fmla="*/ 0 w 144"/>
                    <a:gd name="T7" fmla="*/ 22 h 52"/>
                    <a:gd name="T8" fmla="*/ 19 w 144"/>
                    <a:gd name="T9" fmla="*/ 52 h 52"/>
                    <a:gd name="T10" fmla="*/ 112 w 144"/>
                    <a:gd name="T11" fmla="*/ 52 h 52"/>
                    <a:gd name="T12" fmla="*/ 72 w 144"/>
                    <a:gd name="T13" fmla="*/ 41 h 52"/>
                    <a:gd name="T14" fmla="*/ 144 w 144"/>
                    <a:gd name="T15" fmla="*/ 11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52">
                      <a:moveTo>
                        <a:pt x="144" y="11"/>
                      </a:moveTo>
                      <a:lnTo>
                        <a:pt x="112" y="0"/>
                      </a:lnTo>
                      <a:lnTo>
                        <a:pt x="38" y="33"/>
                      </a:lnTo>
                      <a:lnTo>
                        <a:pt x="0" y="22"/>
                      </a:lnTo>
                      <a:lnTo>
                        <a:pt x="19" y="52"/>
                      </a:lnTo>
                      <a:lnTo>
                        <a:pt x="112" y="52"/>
                      </a:lnTo>
                      <a:lnTo>
                        <a:pt x="72" y="41"/>
                      </a:lnTo>
                      <a:lnTo>
                        <a:pt x="1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5" name="Freeform 288"/>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6" name="Freeform 289"/>
                <p:cNvSpPr>
                  <a:spLocks/>
                </p:cNvSpPr>
                <p:nvPr/>
              </p:nvSpPr>
              <p:spPr bwMode="auto">
                <a:xfrm>
                  <a:off x="3565" y="2590"/>
                  <a:ext cx="144" cy="49"/>
                </a:xfrm>
                <a:custGeom>
                  <a:avLst/>
                  <a:gdLst>
                    <a:gd name="T0" fmla="*/ 0 w 144"/>
                    <a:gd name="T1" fmla="*/ 11 h 49"/>
                    <a:gd name="T2" fmla="*/ 32 w 144"/>
                    <a:gd name="T3" fmla="*/ 0 h 49"/>
                    <a:gd name="T4" fmla="*/ 110 w 144"/>
                    <a:gd name="T5" fmla="*/ 30 h 49"/>
                    <a:gd name="T6" fmla="*/ 144 w 144"/>
                    <a:gd name="T7" fmla="*/ 22 h 49"/>
                    <a:gd name="T8" fmla="*/ 126 w 144"/>
                    <a:gd name="T9" fmla="*/ 49 h 49"/>
                    <a:gd name="T10" fmla="*/ 35 w 144"/>
                    <a:gd name="T11" fmla="*/ 49 h 49"/>
                    <a:gd name="T12" fmla="*/ 72 w 144"/>
                    <a:gd name="T13" fmla="*/ 41 h 49"/>
                    <a:gd name="T14" fmla="*/ 0 w 144"/>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0" y="11"/>
                      </a:moveTo>
                      <a:lnTo>
                        <a:pt x="32" y="0"/>
                      </a:lnTo>
                      <a:lnTo>
                        <a:pt x="110" y="30"/>
                      </a:lnTo>
                      <a:lnTo>
                        <a:pt x="144" y="22"/>
                      </a:lnTo>
                      <a:lnTo>
                        <a:pt x="126" y="49"/>
                      </a:lnTo>
                      <a:lnTo>
                        <a:pt x="35" y="49"/>
                      </a:lnTo>
                      <a:lnTo>
                        <a:pt x="72" y="41"/>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7" name="Freeform 290"/>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68" name="Freeform 291"/>
                <p:cNvSpPr>
                  <a:spLocks/>
                </p:cNvSpPr>
                <p:nvPr/>
              </p:nvSpPr>
              <p:spPr bwMode="auto">
                <a:xfrm>
                  <a:off x="3709" y="2655"/>
                  <a:ext cx="144" cy="49"/>
                </a:xfrm>
                <a:custGeom>
                  <a:avLst/>
                  <a:gdLst>
                    <a:gd name="T0" fmla="*/ 144 w 144"/>
                    <a:gd name="T1" fmla="*/ 39 h 49"/>
                    <a:gd name="T2" fmla="*/ 112 w 144"/>
                    <a:gd name="T3" fmla="*/ 49 h 49"/>
                    <a:gd name="T4" fmla="*/ 38 w 144"/>
                    <a:gd name="T5" fmla="*/ 17 h 49"/>
                    <a:gd name="T6" fmla="*/ 0 w 144"/>
                    <a:gd name="T7" fmla="*/ 28 h 49"/>
                    <a:gd name="T8" fmla="*/ 19 w 144"/>
                    <a:gd name="T9" fmla="*/ 0 h 49"/>
                    <a:gd name="T10" fmla="*/ 112 w 144"/>
                    <a:gd name="T11" fmla="*/ 0 h 49"/>
                    <a:gd name="T12" fmla="*/ 72 w 144"/>
                    <a:gd name="T13" fmla="*/ 9 h 49"/>
                    <a:gd name="T14" fmla="*/ 144 w 144"/>
                    <a:gd name="T15" fmla="*/ 39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49">
                      <a:moveTo>
                        <a:pt x="144" y="39"/>
                      </a:moveTo>
                      <a:lnTo>
                        <a:pt x="112" y="49"/>
                      </a:lnTo>
                      <a:lnTo>
                        <a:pt x="38" y="17"/>
                      </a:lnTo>
                      <a:lnTo>
                        <a:pt x="0" y="28"/>
                      </a:lnTo>
                      <a:lnTo>
                        <a:pt x="19" y="0"/>
                      </a:lnTo>
                      <a:lnTo>
                        <a:pt x="112" y="0"/>
                      </a:lnTo>
                      <a:lnTo>
                        <a:pt x="72" y="9"/>
                      </a:lnTo>
                      <a:lnTo>
                        <a:pt x="14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grpSp>
        </p:grpSp>
        <p:sp>
          <p:nvSpPr>
            <p:cNvPr id="657" name="Line 292"/>
            <p:cNvSpPr>
              <a:spLocks noChangeShapeType="1"/>
            </p:cNvSpPr>
            <p:nvPr/>
          </p:nvSpPr>
          <p:spPr bwMode="auto">
            <a:xfrm>
              <a:off x="3488"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658" name="Line 293"/>
            <p:cNvSpPr>
              <a:spLocks noChangeShapeType="1"/>
            </p:cNvSpPr>
            <p:nvPr/>
          </p:nvSpPr>
          <p:spPr bwMode="auto">
            <a:xfrm>
              <a:off x="3925" y="2645"/>
              <a:ext cx="1" cy="108"/>
            </a:xfrm>
            <a:prstGeom prst="line">
              <a:avLst/>
            </a:prstGeom>
            <a:noFill/>
            <a:ln w="4763">
              <a:solidFill>
                <a:srgbClr val="AAE6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sp>
        <p:nvSpPr>
          <p:cNvPr id="510" name="Oval 296"/>
          <p:cNvSpPr>
            <a:spLocks noChangeArrowheads="1"/>
          </p:cNvSpPr>
          <p:nvPr/>
        </p:nvSpPr>
        <p:spPr bwMode="auto">
          <a:xfrm>
            <a:off x="5767879" y="4352090"/>
            <a:ext cx="96877"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1" name="Oval 297"/>
          <p:cNvSpPr>
            <a:spLocks noChangeArrowheads="1"/>
          </p:cNvSpPr>
          <p:nvPr/>
        </p:nvSpPr>
        <p:spPr bwMode="auto">
          <a:xfrm>
            <a:off x="4858213" y="3242094"/>
            <a:ext cx="96877"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2" name="Oval 298"/>
          <p:cNvSpPr>
            <a:spLocks noChangeArrowheads="1"/>
          </p:cNvSpPr>
          <p:nvPr/>
        </p:nvSpPr>
        <p:spPr bwMode="auto">
          <a:xfrm>
            <a:off x="3142328" y="4245301"/>
            <a:ext cx="96878"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3" name="Oval 299"/>
          <p:cNvSpPr>
            <a:spLocks noChangeArrowheads="1"/>
          </p:cNvSpPr>
          <p:nvPr/>
        </p:nvSpPr>
        <p:spPr bwMode="auto">
          <a:xfrm>
            <a:off x="4166932" y="3264653"/>
            <a:ext cx="93595" cy="85732"/>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14" name="Rectangle 300"/>
          <p:cNvSpPr>
            <a:spLocks noChangeArrowheads="1"/>
          </p:cNvSpPr>
          <p:nvPr/>
        </p:nvSpPr>
        <p:spPr bwMode="auto">
          <a:xfrm>
            <a:off x="5035548" y="2927745"/>
            <a:ext cx="1044310"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5" name="Rectangle 301"/>
          <p:cNvSpPr>
            <a:spLocks noChangeArrowheads="1"/>
          </p:cNvSpPr>
          <p:nvPr/>
        </p:nvSpPr>
        <p:spPr bwMode="auto">
          <a:xfrm>
            <a:off x="5058537" y="3081158"/>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222.1.6.1</a:t>
            </a:r>
          </a:p>
        </p:txBody>
      </p:sp>
      <p:sp>
        <p:nvSpPr>
          <p:cNvPr id="516" name="Rectangle 302"/>
          <p:cNvSpPr>
            <a:spLocks noChangeArrowheads="1"/>
          </p:cNvSpPr>
          <p:nvPr/>
        </p:nvSpPr>
        <p:spPr bwMode="auto">
          <a:xfrm>
            <a:off x="3058587" y="3064614"/>
            <a:ext cx="1041025" cy="33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7" name="Rectangle 303"/>
          <p:cNvSpPr>
            <a:spLocks noChangeArrowheads="1"/>
          </p:cNvSpPr>
          <p:nvPr/>
        </p:nvSpPr>
        <p:spPr bwMode="auto">
          <a:xfrm>
            <a:off x="3181736" y="3052581"/>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222.1.5.1</a:t>
            </a:r>
          </a:p>
        </p:txBody>
      </p:sp>
      <p:sp>
        <p:nvSpPr>
          <p:cNvPr id="518" name="Rectangle 304"/>
          <p:cNvSpPr>
            <a:spLocks noChangeArrowheads="1"/>
          </p:cNvSpPr>
          <p:nvPr/>
        </p:nvSpPr>
        <p:spPr bwMode="auto">
          <a:xfrm>
            <a:off x="2296700" y="3687295"/>
            <a:ext cx="1044310" cy="33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19" name="Rectangle 305"/>
          <p:cNvSpPr>
            <a:spLocks noChangeArrowheads="1"/>
          </p:cNvSpPr>
          <p:nvPr/>
        </p:nvSpPr>
        <p:spPr bwMode="auto">
          <a:xfrm>
            <a:off x="2262219" y="3924937"/>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0000CC"/>
                </a:solidFill>
                <a:latin typeface="+mn-lt"/>
                <a:ea typeface="黑体" pitchFamily="2" charset="-122"/>
              </a:rPr>
              <a:t>222.1.5.2</a:t>
            </a:r>
          </a:p>
        </p:txBody>
      </p:sp>
      <p:sp>
        <p:nvSpPr>
          <p:cNvPr id="520" name="Rectangle 306"/>
          <p:cNvSpPr>
            <a:spLocks noChangeArrowheads="1"/>
          </p:cNvSpPr>
          <p:nvPr/>
        </p:nvSpPr>
        <p:spPr bwMode="auto">
          <a:xfrm>
            <a:off x="5746534" y="3562457"/>
            <a:ext cx="1042668"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1" name="Rectangle 307"/>
          <p:cNvSpPr>
            <a:spLocks noChangeArrowheads="1"/>
          </p:cNvSpPr>
          <p:nvPr/>
        </p:nvSpPr>
        <p:spPr bwMode="auto">
          <a:xfrm>
            <a:off x="5766237" y="4042253"/>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222.1.6.2</a:t>
            </a:r>
          </a:p>
        </p:txBody>
      </p:sp>
      <p:sp>
        <p:nvSpPr>
          <p:cNvPr id="522" name="Rectangle 308"/>
          <p:cNvSpPr>
            <a:spLocks noChangeArrowheads="1"/>
          </p:cNvSpPr>
          <p:nvPr/>
        </p:nvSpPr>
        <p:spPr bwMode="auto">
          <a:xfrm>
            <a:off x="5181686" y="4400219"/>
            <a:ext cx="104431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3" name="Rectangle 309"/>
          <p:cNvSpPr>
            <a:spLocks noChangeArrowheads="1"/>
          </p:cNvSpPr>
          <p:nvPr/>
        </p:nvSpPr>
        <p:spPr bwMode="auto">
          <a:xfrm>
            <a:off x="5030623" y="4828876"/>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222.1.4.1</a:t>
            </a:r>
          </a:p>
        </p:txBody>
      </p:sp>
      <p:sp>
        <p:nvSpPr>
          <p:cNvPr id="524" name="Rectangle 310"/>
          <p:cNvSpPr>
            <a:spLocks noChangeArrowheads="1"/>
          </p:cNvSpPr>
          <p:nvPr/>
        </p:nvSpPr>
        <p:spPr bwMode="auto">
          <a:xfrm>
            <a:off x="3344294" y="4400219"/>
            <a:ext cx="1041025"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5" name="Rectangle 311"/>
          <p:cNvSpPr>
            <a:spLocks noChangeArrowheads="1"/>
          </p:cNvSpPr>
          <p:nvPr/>
        </p:nvSpPr>
        <p:spPr bwMode="auto">
          <a:xfrm>
            <a:off x="3434603" y="4812332"/>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222.1.4.2</a:t>
            </a:r>
          </a:p>
        </p:txBody>
      </p:sp>
      <p:sp>
        <p:nvSpPr>
          <p:cNvPr id="526" name="Rectangle 312"/>
          <p:cNvSpPr>
            <a:spLocks noChangeArrowheads="1"/>
          </p:cNvSpPr>
          <p:nvPr/>
        </p:nvSpPr>
        <p:spPr bwMode="auto">
          <a:xfrm>
            <a:off x="725311" y="3201483"/>
            <a:ext cx="1042668" cy="338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7" name="Rectangle 313"/>
          <p:cNvSpPr>
            <a:spLocks noChangeArrowheads="1"/>
          </p:cNvSpPr>
          <p:nvPr/>
        </p:nvSpPr>
        <p:spPr bwMode="auto">
          <a:xfrm>
            <a:off x="587729" y="3260142"/>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222.1.3.3</a:t>
            </a:r>
          </a:p>
        </p:txBody>
      </p:sp>
      <p:sp>
        <p:nvSpPr>
          <p:cNvPr id="528" name="Rectangle 314"/>
          <p:cNvSpPr>
            <a:spLocks noChangeArrowheads="1"/>
          </p:cNvSpPr>
          <p:nvPr/>
        </p:nvSpPr>
        <p:spPr bwMode="auto">
          <a:xfrm>
            <a:off x="1841867" y="4460381"/>
            <a:ext cx="1042668" cy="33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29" name="Rectangle 315"/>
          <p:cNvSpPr>
            <a:spLocks noChangeArrowheads="1"/>
          </p:cNvSpPr>
          <p:nvPr/>
        </p:nvSpPr>
        <p:spPr bwMode="auto">
          <a:xfrm>
            <a:off x="1968302" y="4857453"/>
            <a:ext cx="101930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222.1.3.2</a:t>
            </a:r>
          </a:p>
        </p:txBody>
      </p:sp>
      <p:sp>
        <p:nvSpPr>
          <p:cNvPr id="530" name="Rectangle 316"/>
          <p:cNvSpPr>
            <a:spLocks noChangeArrowheads="1"/>
          </p:cNvSpPr>
          <p:nvPr/>
        </p:nvSpPr>
        <p:spPr bwMode="auto">
          <a:xfrm>
            <a:off x="725311" y="4251318"/>
            <a:ext cx="1042668"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1" name="Rectangle 317"/>
          <p:cNvSpPr>
            <a:spLocks noChangeArrowheads="1"/>
          </p:cNvSpPr>
          <p:nvPr/>
        </p:nvSpPr>
        <p:spPr bwMode="auto">
          <a:xfrm>
            <a:off x="587729" y="4309975"/>
            <a:ext cx="1124911" cy="3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dirty="0">
                <a:latin typeface="+mn-lt"/>
                <a:ea typeface="黑体" pitchFamily="2" charset="-122"/>
              </a:rPr>
              <a:t>222.1.3.1</a:t>
            </a:r>
          </a:p>
        </p:txBody>
      </p:sp>
      <p:sp>
        <p:nvSpPr>
          <p:cNvPr id="532" name="Oval 318"/>
          <p:cNvSpPr>
            <a:spLocks noChangeArrowheads="1"/>
          </p:cNvSpPr>
          <p:nvPr/>
        </p:nvSpPr>
        <p:spPr bwMode="auto">
          <a:xfrm>
            <a:off x="1694088" y="4135504"/>
            <a:ext cx="96878"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3" name="Oval 319"/>
          <p:cNvSpPr>
            <a:spLocks noChangeArrowheads="1"/>
          </p:cNvSpPr>
          <p:nvPr/>
        </p:nvSpPr>
        <p:spPr bwMode="auto">
          <a:xfrm>
            <a:off x="1685878" y="3085672"/>
            <a:ext cx="96877"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4" name="Oval 320"/>
          <p:cNvSpPr>
            <a:spLocks noChangeArrowheads="1"/>
          </p:cNvSpPr>
          <p:nvPr/>
        </p:nvSpPr>
        <p:spPr bwMode="auto">
          <a:xfrm>
            <a:off x="2411640" y="4645381"/>
            <a:ext cx="95236"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35" name="Rectangle 321"/>
          <p:cNvSpPr>
            <a:spLocks noChangeArrowheads="1"/>
          </p:cNvSpPr>
          <p:nvPr/>
        </p:nvSpPr>
        <p:spPr bwMode="auto">
          <a:xfrm>
            <a:off x="2953499" y="4514528"/>
            <a:ext cx="42856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6" name="Rectangle 322"/>
          <p:cNvSpPr>
            <a:spLocks noChangeArrowheads="1"/>
          </p:cNvSpPr>
          <p:nvPr/>
        </p:nvSpPr>
        <p:spPr bwMode="auto">
          <a:xfrm>
            <a:off x="3283540" y="4303960"/>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3</a:t>
            </a:r>
          </a:p>
        </p:txBody>
      </p:sp>
      <p:sp>
        <p:nvSpPr>
          <p:cNvPr id="537" name="Rectangle 323"/>
          <p:cNvSpPr>
            <a:spLocks noChangeArrowheads="1"/>
          </p:cNvSpPr>
          <p:nvPr/>
        </p:nvSpPr>
        <p:spPr bwMode="auto">
          <a:xfrm>
            <a:off x="6336010" y="4458877"/>
            <a:ext cx="428560" cy="332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38" name="Rectangle 324"/>
          <p:cNvSpPr>
            <a:spLocks noChangeArrowheads="1"/>
          </p:cNvSpPr>
          <p:nvPr/>
        </p:nvSpPr>
        <p:spPr bwMode="auto">
          <a:xfrm>
            <a:off x="5372157" y="4302455"/>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2</a:t>
            </a:r>
          </a:p>
        </p:txBody>
      </p:sp>
      <p:sp>
        <p:nvSpPr>
          <p:cNvPr id="539" name="Rectangle 325"/>
          <p:cNvSpPr>
            <a:spLocks noChangeArrowheads="1"/>
          </p:cNvSpPr>
          <p:nvPr/>
        </p:nvSpPr>
        <p:spPr bwMode="auto">
          <a:xfrm>
            <a:off x="1884560" y="3210508"/>
            <a:ext cx="929370"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0" name="Rectangle 326"/>
          <p:cNvSpPr>
            <a:spLocks noChangeArrowheads="1"/>
          </p:cNvSpPr>
          <p:nvPr/>
        </p:nvSpPr>
        <p:spPr bwMode="auto">
          <a:xfrm>
            <a:off x="1966398" y="3194573"/>
            <a:ext cx="120144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222.1.3.</a:t>
            </a:r>
          </a:p>
        </p:txBody>
      </p:sp>
      <p:sp>
        <p:nvSpPr>
          <p:cNvPr id="541" name="Rectangle 327"/>
          <p:cNvSpPr>
            <a:spLocks noChangeArrowheads="1"/>
          </p:cNvSpPr>
          <p:nvPr/>
        </p:nvSpPr>
        <p:spPr bwMode="auto">
          <a:xfrm>
            <a:off x="1919041" y="2929249"/>
            <a:ext cx="742182" cy="333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2" name="Rectangle 328"/>
          <p:cNvSpPr>
            <a:spLocks noChangeArrowheads="1"/>
          </p:cNvSpPr>
          <p:nvPr/>
        </p:nvSpPr>
        <p:spPr bwMode="auto">
          <a:xfrm>
            <a:off x="2043354" y="2913314"/>
            <a:ext cx="80673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3</a:t>
            </a:r>
          </a:p>
        </p:txBody>
      </p:sp>
      <p:sp>
        <p:nvSpPr>
          <p:cNvPr id="543" name="Rectangle 329"/>
          <p:cNvSpPr>
            <a:spLocks noChangeArrowheads="1"/>
          </p:cNvSpPr>
          <p:nvPr/>
        </p:nvSpPr>
        <p:spPr bwMode="auto">
          <a:xfrm>
            <a:off x="4426369" y="3962537"/>
            <a:ext cx="430202"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4" name="Rectangle 330"/>
          <p:cNvSpPr>
            <a:spLocks noChangeArrowheads="1"/>
          </p:cNvSpPr>
          <p:nvPr/>
        </p:nvSpPr>
        <p:spPr bwMode="auto">
          <a:xfrm>
            <a:off x="5416493" y="3270670"/>
            <a:ext cx="42856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5" name="Rectangle 331"/>
          <p:cNvSpPr>
            <a:spLocks noChangeArrowheads="1"/>
          </p:cNvSpPr>
          <p:nvPr/>
        </p:nvSpPr>
        <p:spPr bwMode="auto">
          <a:xfrm>
            <a:off x="5414849" y="3466198"/>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N</a:t>
            </a:r>
            <a:r>
              <a:rPr lang="en-US" altLang="zh-CN" sz="2000" b="1" baseline="-25000">
                <a:solidFill>
                  <a:srgbClr val="C00000"/>
                </a:solidFill>
                <a:latin typeface="+mn-lt"/>
                <a:ea typeface="黑体" pitchFamily="2" charset="-122"/>
              </a:rPr>
              <a:t>3</a:t>
            </a:r>
          </a:p>
        </p:txBody>
      </p:sp>
      <p:sp>
        <p:nvSpPr>
          <p:cNvPr id="546" name="Rectangle 332"/>
          <p:cNvSpPr>
            <a:spLocks noChangeArrowheads="1"/>
          </p:cNvSpPr>
          <p:nvPr/>
        </p:nvSpPr>
        <p:spPr bwMode="auto">
          <a:xfrm>
            <a:off x="3743298" y="3616603"/>
            <a:ext cx="426919"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47" name="Rectangle 333"/>
          <p:cNvSpPr>
            <a:spLocks noChangeArrowheads="1"/>
          </p:cNvSpPr>
          <p:nvPr/>
        </p:nvSpPr>
        <p:spPr bwMode="auto">
          <a:xfrm>
            <a:off x="3656273" y="3800216"/>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mn-lt"/>
                <a:ea typeface="黑体" pitchFamily="2" charset="-122"/>
              </a:rPr>
              <a:t>N</a:t>
            </a:r>
            <a:r>
              <a:rPr lang="en-US" altLang="zh-CN" sz="2000" b="1" baseline="-25000" dirty="0">
                <a:solidFill>
                  <a:srgbClr val="C00000"/>
                </a:solidFill>
                <a:latin typeface="+mn-lt"/>
                <a:ea typeface="黑体" pitchFamily="2" charset="-122"/>
              </a:rPr>
              <a:t>2</a:t>
            </a:r>
          </a:p>
        </p:txBody>
      </p:sp>
      <p:sp>
        <p:nvSpPr>
          <p:cNvPr id="548" name="Rectangle 334"/>
          <p:cNvSpPr>
            <a:spLocks noChangeArrowheads="1"/>
          </p:cNvSpPr>
          <p:nvPr/>
        </p:nvSpPr>
        <p:spPr bwMode="auto">
          <a:xfrm>
            <a:off x="4295008" y="4347576"/>
            <a:ext cx="883093"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222.1.4.</a:t>
            </a:r>
          </a:p>
        </p:txBody>
      </p:sp>
      <p:sp>
        <p:nvSpPr>
          <p:cNvPr id="549" name="Rectangle 335"/>
          <p:cNvSpPr>
            <a:spLocks noChangeArrowheads="1"/>
          </p:cNvSpPr>
          <p:nvPr/>
        </p:nvSpPr>
        <p:spPr bwMode="auto">
          <a:xfrm>
            <a:off x="4047068" y="3616603"/>
            <a:ext cx="929370" cy="33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50" name="Rectangle 336"/>
          <p:cNvSpPr>
            <a:spLocks noChangeArrowheads="1"/>
          </p:cNvSpPr>
          <p:nvPr/>
        </p:nvSpPr>
        <p:spPr bwMode="auto">
          <a:xfrm>
            <a:off x="4001092" y="3800216"/>
            <a:ext cx="883093"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dirty="0">
                <a:solidFill>
                  <a:srgbClr val="C00000"/>
                </a:solidFill>
                <a:latin typeface="+mn-lt"/>
                <a:ea typeface="黑体" pitchFamily="2" charset="-122"/>
              </a:rPr>
              <a:t>222.1.5.</a:t>
            </a:r>
          </a:p>
        </p:txBody>
      </p:sp>
      <p:sp>
        <p:nvSpPr>
          <p:cNvPr id="551" name="Rectangle 337"/>
          <p:cNvSpPr>
            <a:spLocks noChangeArrowheads="1"/>
          </p:cNvSpPr>
          <p:nvPr/>
        </p:nvSpPr>
        <p:spPr bwMode="auto">
          <a:xfrm>
            <a:off x="5720261" y="3285711"/>
            <a:ext cx="929370" cy="33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52" name="Rectangle 338"/>
          <p:cNvSpPr>
            <a:spLocks noChangeArrowheads="1"/>
          </p:cNvSpPr>
          <p:nvPr/>
        </p:nvSpPr>
        <p:spPr bwMode="auto">
          <a:xfrm>
            <a:off x="5754743" y="3481238"/>
            <a:ext cx="883093"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222.1.6.</a:t>
            </a:r>
          </a:p>
        </p:txBody>
      </p:sp>
      <p:sp>
        <p:nvSpPr>
          <p:cNvPr id="553" name="Line 339"/>
          <p:cNvSpPr>
            <a:spLocks noChangeShapeType="1"/>
          </p:cNvSpPr>
          <p:nvPr/>
        </p:nvSpPr>
        <p:spPr bwMode="auto">
          <a:xfrm>
            <a:off x="1896053" y="2801403"/>
            <a:ext cx="0" cy="20650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4" name="Rectangle 340"/>
          <p:cNvSpPr>
            <a:spLocks noChangeArrowheads="1"/>
          </p:cNvSpPr>
          <p:nvPr/>
        </p:nvSpPr>
        <p:spPr bwMode="auto">
          <a:xfrm>
            <a:off x="3950189" y="4332536"/>
            <a:ext cx="267836"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C00000"/>
                </a:solidFill>
                <a:latin typeface="+mn-lt"/>
                <a:ea typeface="黑体" pitchFamily="2" charset="-122"/>
              </a:rPr>
              <a:t>N</a:t>
            </a:r>
            <a:r>
              <a:rPr lang="en-US" altLang="zh-CN" sz="2000" b="1" baseline="-25000">
                <a:solidFill>
                  <a:srgbClr val="C00000"/>
                </a:solidFill>
                <a:latin typeface="+mn-lt"/>
                <a:ea typeface="黑体" pitchFamily="2" charset="-122"/>
              </a:rPr>
              <a:t>1</a:t>
            </a:r>
          </a:p>
        </p:txBody>
      </p:sp>
      <p:pic>
        <p:nvPicPr>
          <p:cNvPr id="555" name="Picture 3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64733" y="5024404"/>
            <a:ext cx="600971" cy="376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56" name="Line 342"/>
          <p:cNvSpPr>
            <a:spLocks noChangeShapeType="1"/>
          </p:cNvSpPr>
          <p:nvPr/>
        </p:nvSpPr>
        <p:spPr bwMode="auto">
          <a:xfrm>
            <a:off x="8271923" y="2869086"/>
            <a:ext cx="0" cy="25313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7" name="Line 343"/>
          <p:cNvSpPr>
            <a:spLocks noChangeShapeType="1"/>
          </p:cNvSpPr>
          <p:nvPr/>
        </p:nvSpPr>
        <p:spPr bwMode="auto">
          <a:xfrm rot="16200000">
            <a:off x="4754767" y="4294212"/>
            <a:ext cx="0" cy="234477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8" name="Line 344"/>
          <p:cNvSpPr>
            <a:spLocks noChangeShapeType="1"/>
          </p:cNvSpPr>
          <p:nvPr/>
        </p:nvSpPr>
        <p:spPr bwMode="auto">
          <a:xfrm>
            <a:off x="6221071" y="4666437"/>
            <a:ext cx="20508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59" name="Oval 345"/>
          <p:cNvSpPr>
            <a:spLocks noChangeArrowheads="1"/>
          </p:cNvSpPr>
          <p:nvPr/>
        </p:nvSpPr>
        <p:spPr bwMode="auto">
          <a:xfrm>
            <a:off x="6441097" y="4600259"/>
            <a:ext cx="123149" cy="11280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60" name="Rectangle 346"/>
          <p:cNvSpPr>
            <a:spLocks noChangeArrowheads="1"/>
          </p:cNvSpPr>
          <p:nvPr/>
        </p:nvSpPr>
        <p:spPr bwMode="auto">
          <a:xfrm>
            <a:off x="7306954" y="3466197"/>
            <a:ext cx="80673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2</a:t>
            </a:r>
          </a:p>
        </p:txBody>
      </p:sp>
      <p:sp>
        <p:nvSpPr>
          <p:cNvPr id="561" name="Rectangle 347"/>
          <p:cNvSpPr>
            <a:spLocks noChangeArrowheads="1"/>
          </p:cNvSpPr>
          <p:nvPr/>
        </p:nvSpPr>
        <p:spPr bwMode="auto">
          <a:xfrm>
            <a:off x="2738469" y="2162859"/>
            <a:ext cx="806730" cy="34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200" b="1" dirty="0">
                <a:solidFill>
                  <a:srgbClr val="000099"/>
                </a:solidFill>
                <a:latin typeface="+mn-lt"/>
                <a:ea typeface="黑体" pitchFamily="2" charset="-122"/>
              </a:rPr>
              <a:t>LAN</a:t>
            </a:r>
            <a:r>
              <a:rPr lang="en-US" altLang="zh-CN" sz="2200" b="1" baseline="-25000" dirty="0">
                <a:solidFill>
                  <a:srgbClr val="000099"/>
                </a:solidFill>
                <a:latin typeface="+mn-lt"/>
                <a:ea typeface="黑体" pitchFamily="2" charset="-122"/>
              </a:rPr>
              <a:t>1</a:t>
            </a:r>
          </a:p>
        </p:txBody>
      </p:sp>
      <p:sp>
        <p:nvSpPr>
          <p:cNvPr id="562" name="Line 348"/>
          <p:cNvSpPr>
            <a:spLocks noChangeShapeType="1"/>
          </p:cNvSpPr>
          <p:nvPr/>
        </p:nvSpPr>
        <p:spPr bwMode="auto">
          <a:xfrm rot="16200000">
            <a:off x="5561809" y="309040"/>
            <a:ext cx="0" cy="41033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3" name="Rectangle 349"/>
          <p:cNvSpPr>
            <a:spLocks noChangeArrowheads="1"/>
          </p:cNvSpPr>
          <p:nvPr/>
        </p:nvSpPr>
        <p:spPr bwMode="auto">
          <a:xfrm>
            <a:off x="1349268" y="5997531"/>
            <a:ext cx="734635" cy="29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1">
                <a:latin typeface="+mn-lt"/>
                <a:ea typeface="黑体" pitchFamily="2" charset="-122"/>
              </a:rPr>
              <a:t>互联网</a:t>
            </a:r>
          </a:p>
        </p:txBody>
      </p:sp>
      <p:sp>
        <p:nvSpPr>
          <p:cNvPr id="564" name="Line 350"/>
          <p:cNvSpPr>
            <a:spLocks noChangeShapeType="1"/>
          </p:cNvSpPr>
          <p:nvPr/>
        </p:nvSpPr>
        <p:spPr bwMode="auto">
          <a:xfrm flipV="1">
            <a:off x="1751557" y="5597452"/>
            <a:ext cx="438413" cy="400080"/>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5" name="Line 351"/>
          <p:cNvSpPr>
            <a:spLocks noChangeShapeType="1"/>
          </p:cNvSpPr>
          <p:nvPr/>
        </p:nvSpPr>
        <p:spPr bwMode="auto">
          <a:xfrm>
            <a:off x="3825398" y="1623725"/>
            <a:ext cx="0" cy="7369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6" name="Oval 352"/>
          <p:cNvSpPr>
            <a:spLocks noChangeArrowheads="1"/>
          </p:cNvSpPr>
          <p:nvPr/>
        </p:nvSpPr>
        <p:spPr bwMode="auto">
          <a:xfrm>
            <a:off x="3767929" y="1986203"/>
            <a:ext cx="96877"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567" name="Group 353"/>
          <p:cNvGrpSpPr>
            <a:grpSpLocks/>
          </p:cNvGrpSpPr>
          <p:nvPr/>
        </p:nvGrpSpPr>
        <p:grpSpPr bwMode="auto">
          <a:xfrm>
            <a:off x="3542975" y="1198075"/>
            <a:ext cx="523797" cy="487315"/>
            <a:chOff x="1813" y="593"/>
            <a:chExt cx="343" cy="352"/>
          </a:xfrm>
        </p:grpSpPr>
        <p:grpSp>
          <p:nvGrpSpPr>
            <p:cNvPr id="626" name="Group 354"/>
            <p:cNvGrpSpPr>
              <a:grpSpLocks/>
            </p:cNvGrpSpPr>
            <p:nvPr/>
          </p:nvGrpSpPr>
          <p:grpSpPr bwMode="auto">
            <a:xfrm>
              <a:off x="1821" y="599"/>
              <a:ext cx="335" cy="346"/>
              <a:chOff x="1821" y="599"/>
              <a:chExt cx="335" cy="346"/>
            </a:xfrm>
          </p:grpSpPr>
          <p:sp>
            <p:nvSpPr>
              <p:cNvPr id="640" name="Freeform 355"/>
              <p:cNvSpPr>
                <a:spLocks/>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1" name="Freeform 356"/>
              <p:cNvSpPr>
                <a:spLocks/>
              </p:cNvSpPr>
              <p:nvPr/>
            </p:nvSpPr>
            <p:spPr bwMode="auto">
              <a:xfrm>
                <a:off x="1830" y="779"/>
                <a:ext cx="316" cy="33"/>
              </a:xfrm>
              <a:custGeom>
                <a:avLst/>
                <a:gdLst>
                  <a:gd name="T0" fmla="*/ 0 w 316"/>
                  <a:gd name="T1" fmla="*/ 33 h 33"/>
                  <a:gd name="T2" fmla="*/ 37 w 316"/>
                  <a:gd name="T3" fmla="*/ 0 h 33"/>
                  <a:gd name="T4" fmla="*/ 278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8"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2" name="Freeform 357"/>
              <p:cNvSpPr>
                <a:spLocks/>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3" name="Freeform 358"/>
              <p:cNvSpPr>
                <a:spLocks/>
              </p:cNvSpPr>
              <p:nvPr/>
            </p:nvSpPr>
            <p:spPr bwMode="auto">
              <a:xfrm>
                <a:off x="1877" y="599"/>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44" name="Rectangle 359"/>
              <p:cNvSpPr>
                <a:spLocks noChangeArrowheads="1"/>
              </p:cNvSpPr>
              <p:nvPr/>
            </p:nvSpPr>
            <p:spPr bwMode="auto">
              <a:xfrm>
                <a:off x="1877"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5" name="Rectangle 360"/>
              <p:cNvSpPr>
                <a:spLocks noChangeArrowheads="1"/>
              </p:cNvSpPr>
              <p:nvPr/>
            </p:nvSpPr>
            <p:spPr bwMode="auto">
              <a:xfrm>
                <a:off x="1832"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6" name="Rectangle 361"/>
              <p:cNvSpPr>
                <a:spLocks noChangeArrowheads="1"/>
              </p:cNvSpPr>
              <p:nvPr/>
            </p:nvSpPr>
            <p:spPr bwMode="auto">
              <a:xfrm>
                <a:off x="1898"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47" name="Line 362"/>
              <p:cNvSpPr>
                <a:spLocks noChangeShapeType="1"/>
              </p:cNvSpPr>
              <p:nvPr/>
            </p:nvSpPr>
            <p:spPr bwMode="auto">
              <a:xfrm flipH="1">
                <a:off x="2047"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48" name="Group 363"/>
              <p:cNvGrpSpPr>
                <a:grpSpLocks/>
              </p:cNvGrpSpPr>
              <p:nvPr/>
            </p:nvGrpSpPr>
            <p:grpSpPr bwMode="auto">
              <a:xfrm>
                <a:off x="1821" y="895"/>
                <a:ext cx="335" cy="50"/>
                <a:chOff x="1821" y="895"/>
                <a:chExt cx="335" cy="50"/>
              </a:xfrm>
            </p:grpSpPr>
            <p:sp>
              <p:nvSpPr>
                <p:cNvPr id="649" name="Freeform 364"/>
                <p:cNvSpPr>
                  <a:spLocks/>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50" name="Freeform 365"/>
                <p:cNvSpPr>
                  <a:spLocks/>
                </p:cNvSpPr>
                <p:nvPr/>
              </p:nvSpPr>
              <p:spPr bwMode="auto">
                <a:xfrm>
                  <a:off x="1821" y="895"/>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51" name="Rectangle 366"/>
                <p:cNvSpPr>
                  <a:spLocks noChangeArrowheads="1"/>
                </p:cNvSpPr>
                <p:nvPr/>
              </p:nvSpPr>
              <p:spPr bwMode="auto">
                <a:xfrm>
                  <a:off x="1823" y="931"/>
                  <a:ext cx="331"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627" name="Group 367"/>
            <p:cNvGrpSpPr>
              <a:grpSpLocks/>
            </p:cNvGrpSpPr>
            <p:nvPr/>
          </p:nvGrpSpPr>
          <p:grpSpPr bwMode="auto">
            <a:xfrm>
              <a:off x="1813" y="593"/>
              <a:ext cx="335" cy="346"/>
              <a:chOff x="1813" y="593"/>
              <a:chExt cx="335" cy="346"/>
            </a:xfrm>
          </p:grpSpPr>
          <p:sp>
            <p:nvSpPr>
              <p:cNvPr id="628" name="Freeform 368"/>
              <p:cNvSpPr>
                <a:spLocks/>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9" name="Freeform 369"/>
              <p:cNvSpPr>
                <a:spLocks/>
              </p:cNvSpPr>
              <p:nvPr/>
            </p:nvSpPr>
            <p:spPr bwMode="auto">
              <a:xfrm>
                <a:off x="1821" y="772"/>
                <a:ext cx="316" cy="34"/>
              </a:xfrm>
              <a:custGeom>
                <a:avLst/>
                <a:gdLst>
                  <a:gd name="T0" fmla="*/ 0 w 316"/>
                  <a:gd name="T1" fmla="*/ 34 h 34"/>
                  <a:gd name="T2" fmla="*/ 38 w 316"/>
                  <a:gd name="T3" fmla="*/ 0 h 34"/>
                  <a:gd name="T4" fmla="*/ 279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8" y="0"/>
                    </a:lnTo>
                    <a:lnTo>
                      <a:pt x="279"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0" name="Freeform 370"/>
              <p:cNvSpPr>
                <a:spLocks/>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1" name="Freeform 371"/>
              <p:cNvSpPr>
                <a:spLocks/>
              </p:cNvSpPr>
              <p:nvPr/>
            </p:nvSpPr>
            <p:spPr bwMode="auto">
              <a:xfrm>
                <a:off x="1869"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2" name="Rectangle 372"/>
              <p:cNvSpPr>
                <a:spLocks noChangeArrowheads="1"/>
              </p:cNvSpPr>
              <p:nvPr/>
            </p:nvSpPr>
            <p:spPr bwMode="auto">
              <a:xfrm>
                <a:off x="1869"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3" name="Rectangle 373"/>
              <p:cNvSpPr>
                <a:spLocks noChangeArrowheads="1"/>
              </p:cNvSpPr>
              <p:nvPr/>
            </p:nvSpPr>
            <p:spPr bwMode="auto">
              <a:xfrm>
                <a:off x="1823"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4" name="Rectangle 374"/>
              <p:cNvSpPr>
                <a:spLocks noChangeArrowheads="1"/>
              </p:cNvSpPr>
              <p:nvPr/>
            </p:nvSpPr>
            <p:spPr bwMode="auto">
              <a:xfrm>
                <a:off x="1890" y="637"/>
                <a:ext cx="181"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35" name="Line 375"/>
              <p:cNvSpPr>
                <a:spLocks noChangeShapeType="1"/>
              </p:cNvSpPr>
              <p:nvPr/>
            </p:nvSpPr>
            <p:spPr bwMode="auto">
              <a:xfrm flipH="1">
                <a:off x="2038" y="834"/>
                <a:ext cx="7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36" name="Group 376"/>
              <p:cNvGrpSpPr>
                <a:grpSpLocks/>
              </p:cNvGrpSpPr>
              <p:nvPr/>
            </p:nvGrpSpPr>
            <p:grpSpPr bwMode="auto">
              <a:xfrm>
                <a:off x="1813" y="888"/>
                <a:ext cx="335" cy="51"/>
                <a:chOff x="1813" y="888"/>
                <a:chExt cx="335" cy="51"/>
              </a:xfrm>
            </p:grpSpPr>
            <p:sp>
              <p:nvSpPr>
                <p:cNvPr id="637" name="Freeform 377"/>
                <p:cNvSpPr>
                  <a:spLocks/>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8" name="Freeform 378"/>
                <p:cNvSpPr>
                  <a:spLocks/>
                </p:cNvSpPr>
                <p:nvPr/>
              </p:nvSpPr>
              <p:spPr bwMode="auto">
                <a:xfrm>
                  <a:off x="1813" y="888"/>
                  <a:ext cx="335" cy="38"/>
                </a:xfrm>
                <a:custGeom>
                  <a:avLst/>
                  <a:gdLst>
                    <a:gd name="T0" fmla="*/ 0 w 335"/>
                    <a:gd name="T1" fmla="*/ 38 h 38"/>
                    <a:gd name="T2" fmla="*/ 39 w 335"/>
                    <a:gd name="T3" fmla="*/ 0 h 38"/>
                    <a:gd name="T4" fmla="*/ 295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39" y="0"/>
                      </a:lnTo>
                      <a:lnTo>
                        <a:pt x="295"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39" name="Rectangle 379"/>
                <p:cNvSpPr>
                  <a:spLocks noChangeArrowheads="1"/>
                </p:cNvSpPr>
                <p:nvPr/>
              </p:nvSpPr>
              <p:spPr bwMode="auto">
                <a:xfrm>
                  <a:off x="1815"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568" name="Line 380"/>
          <p:cNvSpPr>
            <a:spLocks noChangeShapeType="1"/>
          </p:cNvSpPr>
          <p:nvPr/>
        </p:nvSpPr>
        <p:spPr bwMode="auto">
          <a:xfrm>
            <a:off x="7020721" y="1623725"/>
            <a:ext cx="0" cy="7369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69" name="Line 381"/>
          <p:cNvSpPr>
            <a:spLocks noChangeShapeType="1"/>
          </p:cNvSpPr>
          <p:nvPr/>
        </p:nvSpPr>
        <p:spPr bwMode="auto">
          <a:xfrm>
            <a:off x="5423060" y="1610188"/>
            <a:ext cx="0" cy="73849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70" name="Oval 382"/>
          <p:cNvSpPr>
            <a:spLocks noChangeArrowheads="1"/>
          </p:cNvSpPr>
          <p:nvPr/>
        </p:nvSpPr>
        <p:spPr bwMode="auto">
          <a:xfrm>
            <a:off x="5377085" y="1999740"/>
            <a:ext cx="95236"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571" name="Group 383"/>
          <p:cNvGrpSpPr>
            <a:grpSpLocks/>
          </p:cNvGrpSpPr>
          <p:nvPr/>
        </p:nvGrpSpPr>
        <p:grpSpPr bwMode="auto">
          <a:xfrm>
            <a:off x="5153773" y="1198075"/>
            <a:ext cx="523796" cy="487315"/>
            <a:chOff x="2868" y="593"/>
            <a:chExt cx="343" cy="352"/>
          </a:xfrm>
        </p:grpSpPr>
        <p:grpSp>
          <p:nvGrpSpPr>
            <p:cNvPr id="600" name="Group 384"/>
            <p:cNvGrpSpPr>
              <a:grpSpLocks/>
            </p:cNvGrpSpPr>
            <p:nvPr/>
          </p:nvGrpSpPr>
          <p:grpSpPr bwMode="auto">
            <a:xfrm>
              <a:off x="2877" y="599"/>
              <a:ext cx="334" cy="346"/>
              <a:chOff x="2877" y="599"/>
              <a:chExt cx="334" cy="346"/>
            </a:xfrm>
          </p:grpSpPr>
          <p:sp>
            <p:nvSpPr>
              <p:cNvPr id="614" name="Freeform 385"/>
              <p:cNvSpPr>
                <a:spLocks/>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5" name="Freeform 386"/>
              <p:cNvSpPr>
                <a:spLocks/>
              </p:cNvSpPr>
              <p:nvPr/>
            </p:nvSpPr>
            <p:spPr bwMode="auto">
              <a:xfrm>
                <a:off x="2885"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6" name="Freeform 387"/>
              <p:cNvSpPr>
                <a:spLocks/>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7" name="Freeform 388"/>
              <p:cNvSpPr>
                <a:spLocks/>
              </p:cNvSpPr>
              <p:nvPr/>
            </p:nvSpPr>
            <p:spPr bwMode="auto">
              <a:xfrm>
                <a:off x="2932"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8" name="Rectangle 389"/>
              <p:cNvSpPr>
                <a:spLocks noChangeArrowheads="1"/>
              </p:cNvSpPr>
              <p:nvPr/>
            </p:nvSpPr>
            <p:spPr bwMode="auto">
              <a:xfrm>
                <a:off x="2932"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19" name="Rectangle 390"/>
              <p:cNvSpPr>
                <a:spLocks noChangeArrowheads="1"/>
              </p:cNvSpPr>
              <p:nvPr/>
            </p:nvSpPr>
            <p:spPr bwMode="auto">
              <a:xfrm>
                <a:off x="2887"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20" name="Rectangle 391"/>
              <p:cNvSpPr>
                <a:spLocks noChangeArrowheads="1"/>
              </p:cNvSpPr>
              <p:nvPr/>
            </p:nvSpPr>
            <p:spPr bwMode="auto">
              <a:xfrm>
                <a:off x="2953"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21" name="Line 392"/>
              <p:cNvSpPr>
                <a:spLocks noChangeShapeType="1"/>
              </p:cNvSpPr>
              <p:nvPr/>
            </p:nvSpPr>
            <p:spPr bwMode="auto">
              <a:xfrm flipH="1">
                <a:off x="3102"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22" name="Group 393"/>
              <p:cNvGrpSpPr>
                <a:grpSpLocks/>
              </p:cNvGrpSpPr>
              <p:nvPr/>
            </p:nvGrpSpPr>
            <p:grpSpPr bwMode="auto">
              <a:xfrm>
                <a:off x="2877" y="895"/>
                <a:ext cx="334" cy="50"/>
                <a:chOff x="2877" y="895"/>
                <a:chExt cx="334" cy="50"/>
              </a:xfrm>
            </p:grpSpPr>
            <p:sp>
              <p:nvSpPr>
                <p:cNvPr id="623" name="Freeform 394"/>
                <p:cNvSpPr>
                  <a:spLocks/>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4" name="Freeform 395"/>
                <p:cNvSpPr>
                  <a:spLocks/>
                </p:cNvSpPr>
                <p:nvPr/>
              </p:nvSpPr>
              <p:spPr bwMode="auto">
                <a:xfrm>
                  <a:off x="2877"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25" name="Rectangle 396"/>
                <p:cNvSpPr>
                  <a:spLocks noChangeArrowheads="1"/>
                </p:cNvSpPr>
                <p:nvPr/>
              </p:nvSpPr>
              <p:spPr bwMode="auto">
                <a:xfrm>
                  <a:off x="2879"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601" name="Group 397"/>
            <p:cNvGrpSpPr>
              <a:grpSpLocks/>
            </p:cNvGrpSpPr>
            <p:nvPr/>
          </p:nvGrpSpPr>
          <p:grpSpPr bwMode="auto">
            <a:xfrm>
              <a:off x="2868" y="593"/>
              <a:ext cx="335" cy="346"/>
              <a:chOff x="2868" y="593"/>
              <a:chExt cx="335" cy="346"/>
            </a:xfrm>
          </p:grpSpPr>
          <p:sp>
            <p:nvSpPr>
              <p:cNvPr id="602" name="Freeform 398"/>
              <p:cNvSpPr>
                <a:spLocks/>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3" name="Freeform 399"/>
              <p:cNvSpPr>
                <a:spLocks/>
              </p:cNvSpPr>
              <p:nvPr/>
            </p:nvSpPr>
            <p:spPr bwMode="auto">
              <a:xfrm>
                <a:off x="2877"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4" name="Freeform 400"/>
              <p:cNvSpPr>
                <a:spLocks/>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5" name="Freeform 401"/>
              <p:cNvSpPr>
                <a:spLocks/>
              </p:cNvSpPr>
              <p:nvPr/>
            </p:nvSpPr>
            <p:spPr bwMode="auto">
              <a:xfrm>
                <a:off x="2924"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06" name="Rectangle 402"/>
              <p:cNvSpPr>
                <a:spLocks noChangeArrowheads="1"/>
              </p:cNvSpPr>
              <p:nvPr/>
            </p:nvSpPr>
            <p:spPr bwMode="auto">
              <a:xfrm>
                <a:off x="2924"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7" name="Rectangle 403"/>
              <p:cNvSpPr>
                <a:spLocks noChangeArrowheads="1"/>
              </p:cNvSpPr>
              <p:nvPr/>
            </p:nvSpPr>
            <p:spPr bwMode="auto">
              <a:xfrm>
                <a:off x="2879"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8" name="Rectangle 404"/>
              <p:cNvSpPr>
                <a:spLocks noChangeArrowheads="1"/>
              </p:cNvSpPr>
              <p:nvPr/>
            </p:nvSpPr>
            <p:spPr bwMode="auto">
              <a:xfrm>
                <a:off x="2945"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609" name="Line 405"/>
              <p:cNvSpPr>
                <a:spLocks noChangeShapeType="1"/>
              </p:cNvSpPr>
              <p:nvPr/>
            </p:nvSpPr>
            <p:spPr bwMode="auto">
              <a:xfrm flipH="1">
                <a:off x="3094" y="834"/>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610" name="Group 406"/>
              <p:cNvGrpSpPr>
                <a:grpSpLocks/>
              </p:cNvGrpSpPr>
              <p:nvPr/>
            </p:nvGrpSpPr>
            <p:grpSpPr bwMode="auto">
              <a:xfrm>
                <a:off x="2868" y="888"/>
                <a:ext cx="335" cy="51"/>
                <a:chOff x="2868" y="888"/>
                <a:chExt cx="335" cy="51"/>
              </a:xfrm>
            </p:grpSpPr>
            <p:sp>
              <p:nvSpPr>
                <p:cNvPr id="611" name="Freeform 407"/>
                <p:cNvSpPr>
                  <a:spLocks/>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2" name="Freeform 408"/>
                <p:cNvSpPr>
                  <a:spLocks/>
                </p:cNvSpPr>
                <p:nvPr/>
              </p:nvSpPr>
              <p:spPr bwMode="auto">
                <a:xfrm>
                  <a:off x="2868"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613" name="Rectangle 409"/>
                <p:cNvSpPr>
                  <a:spLocks noChangeArrowheads="1"/>
                </p:cNvSpPr>
                <p:nvPr/>
              </p:nvSpPr>
              <p:spPr bwMode="auto">
                <a:xfrm>
                  <a:off x="2870"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572" name="Oval 410"/>
          <p:cNvSpPr>
            <a:spLocks noChangeArrowheads="1"/>
          </p:cNvSpPr>
          <p:nvPr/>
        </p:nvSpPr>
        <p:spPr bwMode="auto">
          <a:xfrm>
            <a:off x="6974746" y="1999740"/>
            <a:ext cx="96878" cy="87235"/>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grpSp>
        <p:nvGrpSpPr>
          <p:cNvPr id="573" name="Group 411"/>
          <p:cNvGrpSpPr>
            <a:grpSpLocks/>
          </p:cNvGrpSpPr>
          <p:nvPr/>
        </p:nvGrpSpPr>
        <p:grpSpPr bwMode="auto">
          <a:xfrm>
            <a:off x="6751435" y="1198075"/>
            <a:ext cx="523797" cy="487315"/>
            <a:chOff x="3915" y="593"/>
            <a:chExt cx="343" cy="352"/>
          </a:xfrm>
        </p:grpSpPr>
        <p:grpSp>
          <p:nvGrpSpPr>
            <p:cNvPr id="574" name="Group 412"/>
            <p:cNvGrpSpPr>
              <a:grpSpLocks/>
            </p:cNvGrpSpPr>
            <p:nvPr/>
          </p:nvGrpSpPr>
          <p:grpSpPr bwMode="auto">
            <a:xfrm>
              <a:off x="3924" y="599"/>
              <a:ext cx="334" cy="346"/>
              <a:chOff x="3924" y="599"/>
              <a:chExt cx="334" cy="346"/>
            </a:xfrm>
          </p:grpSpPr>
          <p:sp>
            <p:nvSpPr>
              <p:cNvPr id="588" name="Freeform 413"/>
              <p:cNvSpPr>
                <a:spLocks/>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9" name="Freeform 414"/>
              <p:cNvSpPr>
                <a:spLocks/>
              </p:cNvSpPr>
              <p:nvPr/>
            </p:nvSpPr>
            <p:spPr bwMode="auto">
              <a:xfrm>
                <a:off x="3932" y="779"/>
                <a:ext cx="316" cy="33"/>
              </a:xfrm>
              <a:custGeom>
                <a:avLst/>
                <a:gdLst>
                  <a:gd name="T0" fmla="*/ 0 w 316"/>
                  <a:gd name="T1" fmla="*/ 33 h 33"/>
                  <a:gd name="T2" fmla="*/ 37 w 316"/>
                  <a:gd name="T3" fmla="*/ 0 h 33"/>
                  <a:gd name="T4" fmla="*/ 279 w 316"/>
                  <a:gd name="T5" fmla="*/ 0 h 33"/>
                  <a:gd name="T6" fmla="*/ 316 w 316"/>
                  <a:gd name="T7" fmla="*/ 33 h 33"/>
                  <a:gd name="T8" fmla="*/ 0 w 316"/>
                  <a:gd name="T9" fmla="*/ 33 h 33"/>
                </a:gdLst>
                <a:ahLst/>
                <a:cxnLst>
                  <a:cxn ang="0">
                    <a:pos x="T0" y="T1"/>
                  </a:cxn>
                  <a:cxn ang="0">
                    <a:pos x="T2" y="T3"/>
                  </a:cxn>
                  <a:cxn ang="0">
                    <a:pos x="T4" y="T5"/>
                  </a:cxn>
                  <a:cxn ang="0">
                    <a:pos x="T6" y="T7"/>
                  </a:cxn>
                  <a:cxn ang="0">
                    <a:pos x="T8" y="T9"/>
                  </a:cxn>
                </a:cxnLst>
                <a:rect l="0" t="0" r="r" b="b"/>
                <a:pathLst>
                  <a:path w="316" h="33">
                    <a:moveTo>
                      <a:pt x="0" y="33"/>
                    </a:moveTo>
                    <a:lnTo>
                      <a:pt x="37" y="0"/>
                    </a:lnTo>
                    <a:lnTo>
                      <a:pt x="279" y="0"/>
                    </a:lnTo>
                    <a:lnTo>
                      <a:pt x="3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0" name="Freeform 415"/>
              <p:cNvSpPr>
                <a:spLocks/>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1" name="Freeform 416"/>
              <p:cNvSpPr>
                <a:spLocks/>
              </p:cNvSpPr>
              <p:nvPr/>
            </p:nvSpPr>
            <p:spPr bwMode="auto">
              <a:xfrm>
                <a:off x="3979" y="599"/>
                <a:ext cx="223" cy="23"/>
              </a:xfrm>
              <a:custGeom>
                <a:avLst/>
                <a:gdLst>
                  <a:gd name="T0" fmla="*/ 0 w 223"/>
                  <a:gd name="T1" fmla="*/ 23 h 23"/>
                  <a:gd name="T2" fmla="*/ 27 w 223"/>
                  <a:gd name="T3" fmla="*/ 0 h 23"/>
                  <a:gd name="T4" fmla="*/ 197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7" y="0"/>
                    </a:lnTo>
                    <a:lnTo>
                      <a:pt x="223" y="23"/>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2" name="Rectangle 417"/>
              <p:cNvSpPr>
                <a:spLocks noChangeArrowheads="1"/>
              </p:cNvSpPr>
              <p:nvPr/>
            </p:nvSpPr>
            <p:spPr bwMode="auto">
              <a:xfrm>
                <a:off x="3979" y="622"/>
                <a:ext cx="223" cy="1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3" name="Rectangle 418"/>
              <p:cNvSpPr>
                <a:spLocks noChangeArrowheads="1"/>
              </p:cNvSpPr>
              <p:nvPr/>
            </p:nvSpPr>
            <p:spPr bwMode="auto">
              <a:xfrm>
                <a:off x="3934" y="810"/>
                <a:ext cx="314" cy="7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4" name="Rectangle 419"/>
              <p:cNvSpPr>
                <a:spLocks noChangeArrowheads="1"/>
              </p:cNvSpPr>
              <p:nvPr/>
            </p:nvSpPr>
            <p:spPr bwMode="auto">
              <a:xfrm>
                <a:off x="4000" y="644"/>
                <a:ext cx="182" cy="13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95" name="Line 420"/>
              <p:cNvSpPr>
                <a:spLocks noChangeShapeType="1"/>
              </p:cNvSpPr>
              <p:nvPr/>
            </p:nvSpPr>
            <p:spPr bwMode="auto">
              <a:xfrm flipH="1">
                <a:off x="4149" y="840"/>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596" name="Group 421"/>
              <p:cNvGrpSpPr>
                <a:grpSpLocks/>
              </p:cNvGrpSpPr>
              <p:nvPr/>
            </p:nvGrpSpPr>
            <p:grpSpPr bwMode="auto">
              <a:xfrm>
                <a:off x="3924" y="895"/>
                <a:ext cx="334" cy="50"/>
                <a:chOff x="3924" y="895"/>
                <a:chExt cx="334" cy="50"/>
              </a:xfrm>
            </p:grpSpPr>
            <p:sp>
              <p:nvSpPr>
                <p:cNvPr id="597" name="Freeform 422"/>
                <p:cNvSpPr>
                  <a:spLocks/>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8" name="Freeform 423"/>
                <p:cNvSpPr>
                  <a:spLocks/>
                </p:cNvSpPr>
                <p:nvPr/>
              </p:nvSpPr>
              <p:spPr bwMode="auto">
                <a:xfrm>
                  <a:off x="3924" y="895"/>
                  <a:ext cx="334" cy="38"/>
                </a:xfrm>
                <a:custGeom>
                  <a:avLst/>
                  <a:gdLst>
                    <a:gd name="T0" fmla="*/ 0 w 334"/>
                    <a:gd name="T1" fmla="*/ 38 h 38"/>
                    <a:gd name="T2" fmla="*/ 39 w 334"/>
                    <a:gd name="T3" fmla="*/ 0 h 38"/>
                    <a:gd name="T4" fmla="*/ 295 w 334"/>
                    <a:gd name="T5" fmla="*/ 0 h 38"/>
                    <a:gd name="T6" fmla="*/ 334 w 334"/>
                    <a:gd name="T7" fmla="*/ 38 h 38"/>
                    <a:gd name="T8" fmla="*/ 0 w 334"/>
                    <a:gd name="T9" fmla="*/ 38 h 38"/>
                  </a:gdLst>
                  <a:ahLst/>
                  <a:cxnLst>
                    <a:cxn ang="0">
                      <a:pos x="T0" y="T1"/>
                    </a:cxn>
                    <a:cxn ang="0">
                      <a:pos x="T2" y="T3"/>
                    </a:cxn>
                    <a:cxn ang="0">
                      <a:pos x="T4" y="T5"/>
                    </a:cxn>
                    <a:cxn ang="0">
                      <a:pos x="T6" y="T7"/>
                    </a:cxn>
                    <a:cxn ang="0">
                      <a:pos x="T8" y="T9"/>
                    </a:cxn>
                  </a:cxnLst>
                  <a:rect l="0" t="0" r="r" b="b"/>
                  <a:pathLst>
                    <a:path w="334" h="38">
                      <a:moveTo>
                        <a:pt x="0" y="38"/>
                      </a:moveTo>
                      <a:lnTo>
                        <a:pt x="39" y="0"/>
                      </a:lnTo>
                      <a:lnTo>
                        <a:pt x="295" y="0"/>
                      </a:lnTo>
                      <a:lnTo>
                        <a:pt x="334" y="38"/>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99" name="Rectangle 424"/>
                <p:cNvSpPr>
                  <a:spLocks noChangeArrowheads="1"/>
                </p:cNvSpPr>
                <p:nvPr/>
              </p:nvSpPr>
              <p:spPr bwMode="auto">
                <a:xfrm>
                  <a:off x="3926" y="931"/>
                  <a:ext cx="330"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nvGrpSpPr>
            <p:cNvPr id="575" name="Group 425"/>
            <p:cNvGrpSpPr>
              <a:grpSpLocks/>
            </p:cNvGrpSpPr>
            <p:nvPr/>
          </p:nvGrpSpPr>
          <p:grpSpPr bwMode="auto">
            <a:xfrm>
              <a:off x="3915" y="593"/>
              <a:ext cx="335" cy="346"/>
              <a:chOff x="3915" y="593"/>
              <a:chExt cx="335" cy="346"/>
            </a:xfrm>
          </p:grpSpPr>
          <p:sp>
            <p:nvSpPr>
              <p:cNvPr id="576" name="Freeform 426"/>
              <p:cNvSpPr>
                <a:spLocks/>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7" name="Freeform 427"/>
              <p:cNvSpPr>
                <a:spLocks/>
              </p:cNvSpPr>
              <p:nvPr/>
            </p:nvSpPr>
            <p:spPr bwMode="auto">
              <a:xfrm>
                <a:off x="3924" y="772"/>
                <a:ext cx="316" cy="34"/>
              </a:xfrm>
              <a:custGeom>
                <a:avLst/>
                <a:gdLst>
                  <a:gd name="T0" fmla="*/ 0 w 316"/>
                  <a:gd name="T1" fmla="*/ 34 h 34"/>
                  <a:gd name="T2" fmla="*/ 37 w 316"/>
                  <a:gd name="T3" fmla="*/ 0 h 34"/>
                  <a:gd name="T4" fmla="*/ 278 w 316"/>
                  <a:gd name="T5" fmla="*/ 0 h 34"/>
                  <a:gd name="T6" fmla="*/ 316 w 316"/>
                  <a:gd name="T7" fmla="*/ 34 h 34"/>
                  <a:gd name="T8" fmla="*/ 0 w 316"/>
                  <a:gd name="T9" fmla="*/ 34 h 34"/>
                </a:gdLst>
                <a:ahLst/>
                <a:cxnLst>
                  <a:cxn ang="0">
                    <a:pos x="T0" y="T1"/>
                  </a:cxn>
                  <a:cxn ang="0">
                    <a:pos x="T2" y="T3"/>
                  </a:cxn>
                  <a:cxn ang="0">
                    <a:pos x="T4" y="T5"/>
                  </a:cxn>
                  <a:cxn ang="0">
                    <a:pos x="T6" y="T7"/>
                  </a:cxn>
                  <a:cxn ang="0">
                    <a:pos x="T8" y="T9"/>
                  </a:cxn>
                </a:cxnLst>
                <a:rect l="0" t="0" r="r" b="b"/>
                <a:pathLst>
                  <a:path w="316" h="34">
                    <a:moveTo>
                      <a:pt x="0" y="34"/>
                    </a:moveTo>
                    <a:lnTo>
                      <a:pt x="37" y="0"/>
                    </a:lnTo>
                    <a:lnTo>
                      <a:pt x="278" y="0"/>
                    </a:lnTo>
                    <a:lnTo>
                      <a:pt x="316" y="34"/>
                    </a:lnTo>
                    <a:lnTo>
                      <a:pt x="0" y="34"/>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8" name="Freeform 428"/>
              <p:cNvSpPr>
                <a:spLocks/>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79" name="Freeform 429"/>
              <p:cNvSpPr>
                <a:spLocks/>
              </p:cNvSpPr>
              <p:nvPr/>
            </p:nvSpPr>
            <p:spPr bwMode="auto">
              <a:xfrm>
                <a:off x="3971" y="593"/>
                <a:ext cx="223" cy="23"/>
              </a:xfrm>
              <a:custGeom>
                <a:avLst/>
                <a:gdLst>
                  <a:gd name="T0" fmla="*/ 0 w 223"/>
                  <a:gd name="T1" fmla="*/ 23 h 23"/>
                  <a:gd name="T2" fmla="*/ 27 w 223"/>
                  <a:gd name="T3" fmla="*/ 0 h 23"/>
                  <a:gd name="T4" fmla="*/ 196 w 223"/>
                  <a:gd name="T5" fmla="*/ 0 h 23"/>
                  <a:gd name="T6" fmla="*/ 223 w 223"/>
                  <a:gd name="T7" fmla="*/ 23 h 23"/>
                  <a:gd name="T8" fmla="*/ 0 w 223"/>
                  <a:gd name="T9" fmla="*/ 23 h 23"/>
                </a:gdLst>
                <a:ahLst/>
                <a:cxnLst>
                  <a:cxn ang="0">
                    <a:pos x="T0" y="T1"/>
                  </a:cxn>
                  <a:cxn ang="0">
                    <a:pos x="T2" y="T3"/>
                  </a:cxn>
                  <a:cxn ang="0">
                    <a:pos x="T4" y="T5"/>
                  </a:cxn>
                  <a:cxn ang="0">
                    <a:pos x="T6" y="T7"/>
                  </a:cxn>
                  <a:cxn ang="0">
                    <a:pos x="T8" y="T9"/>
                  </a:cxn>
                </a:cxnLst>
                <a:rect l="0" t="0" r="r" b="b"/>
                <a:pathLst>
                  <a:path w="223" h="23">
                    <a:moveTo>
                      <a:pt x="0" y="23"/>
                    </a:moveTo>
                    <a:lnTo>
                      <a:pt x="27" y="0"/>
                    </a:lnTo>
                    <a:lnTo>
                      <a:pt x="196" y="0"/>
                    </a:lnTo>
                    <a:lnTo>
                      <a:pt x="223"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0" name="Rectangle 430"/>
              <p:cNvSpPr>
                <a:spLocks noChangeArrowheads="1"/>
              </p:cNvSpPr>
              <p:nvPr/>
            </p:nvSpPr>
            <p:spPr bwMode="auto">
              <a:xfrm>
                <a:off x="3971" y="616"/>
                <a:ext cx="223" cy="17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1" name="Rectangle 431"/>
              <p:cNvSpPr>
                <a:spLocks noChangeArrowheads="1"/>
              </p:cNvSpPr>
              <p:nvPr/>
            </p:nvSpPr>
            <p:spPr bwMode="auto">
              <a:xfrm>
                <a:off x="3926" y="804"/>
                <a:ext cx="314" cy="7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2" name="Rectangle 432"/>
              <p:cNvSpPr>
                <a:spLocks noChangeArrowheads="1"/>
              </p:cNvSpPr>
              <p:nvPr/>
            </p:nvSpPr>
            <p:spPr bwMode="auto">
              <a:xfrm>
                <a:off x="3992" y="637"/>
                <a:ext cx="182" cy="1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sp>
            <p:nvSpPr>
              <p:cNvPr id="583" name="Line 433"/>
              <p:cNvSpPr>
                <a:spLocks noChangeShapeType="1"/>
              </p:cNvSpPr>
              <p:nvPr/>
            </p:nvSpPr>
            <p:spPr bwMode="auto">
              <a:xfrm flipH="1">
                <a:off x="4141" y="834"/>
                <a:ext cx="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584" name="Group 434"/>
              <p:cNvGrpSpPr>
                <a:grpSpLocks/>
              </p:cNvGrpSpPr>
              <p:nvPr/>
            </p:nvGrpSpPr>
            <p:grpSpPr bwMode="auto">
              <a:xfrm>
                <a:off x="3915" y="888"/>
                <a:ext cx="335" cy="51"/>
                <a:chOff x="3915" y="888"/>
                <a:chExt cx="335" cy="51"/>
              </a:xfrm>
            </p:grpSpPr>
            <p:sp>
              <p:nvSpPr>
                <p:cNvPr id="585" name="Freeform 435"/>
                <p:cNvSpPr>
                  <a:spLocks/>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6" name="Freeform 436"/>
                <p:cNvSpPr>
                  <a:spLocks/>
                </p:cNvSpPr>
                <p:nvPr/>
              </p:nvSpPr>
              <p:spPr bwMode="auto">
                <a:xfrm>
                  <a:off x="3915" y="888"/>
                  <a:ext cx="335" cy="38"/>
                </a:xfrm>
                <a:custGeom>
                  <a:avLst/>
                  <a:gdLst>
                    <a:gd name="T0" fmla="*/ 0 w 335"/>
                    <a:gd name="T1" fmla="*/ 38 h 38"/>
                    <a:gd name="T2" fmla="*/ 40 w 335"/>
                    <a:gd name="T3" fmla="*/ 0 h 38"/>
                    <a:gd name="T4" fmla="*/ 296 w 335"/>
                    <a:gd name="T5" fmla="*/ 0 h 38"/>
                    <a:gd name="T6" fmla="*/ 335 w 335"/>
                    <a:gd name="T7" fmla="*/ 38 h 38"/>
                    <a:gd name="T8" fmla="*/ 0 w 335"/>
                    <a:gd name="T9" fmla="*/ 38 h 38"/>
                  </a:gdLst>
                  <a:ahLst/>
                  <a:cxnLst>
                    <a:cxn ang="0">
                      <a:pos x="T0" y="T1"/>
                    </a:cxn>
                    <a:cxn ang="0">
                      <a:pos x="T2" y="T3"/>
                    </a:cxn>
                    <a:cxn ang="0">
                      <a:pos x="T4" y="T5"/>
                    </a:cxn>
                    <a:cxn ang="0">
                      <a:pos x="T6" y="T7"/>
                    </a:cxn>
                    <a:cxn ang="0">
                      <a:pos x="T8" y="T9"/>
                    </a:cxn>
                  </a:cxnLst>
                  <a:rect l="0" t="0" r="r" b="b"/>
                  <a:pathLst>
                    <a:path w="335" h="38">
                      <a:moveTo>
                        <a:pt x="0" y="38"/>
                      </a:moveTo>
                      <a:lnTo>
                        <a:pt x="40" y="0"/>
                      </a:lnTo>
                      <a:lnTo>
                        <a:pt x="296" y="0"/>
                      </a:lnTo>
                      <a:lnTo>
                        <a:pt x="335" y="38"/>
                      </a:lnTo>
                      <a:lnTo>
                        <a:pt x="0" y="3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mn-lt"/>
                    <a:ea typeface="黑体" pitchFamily="2" charset="-122"/>
                  </a:endParaRPr>
                </a:p>
              </p:txBody>
            </p:sp>
            <p:sp>
              <p:nvSpPr>
                <p:cNvPr id="587" name="Rectangle 437"/>
                <p:cNvSpPr>
                  <a:spLocks noChangeArrowheads="1"/>
                </p:cNvSpPr>
                <p:nvPr/>
              </p:nvSpPr>
              <p:spPr bwMode="auto">
                <a:xfrm>
                  <a:off x="3917" y="924"/>
                  <a:ext cx="331" cy="15"/>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mn-lt"/>
                    <a:ea typeface="黑体" pitchFamily="2" charset="-122"/>
                  </a:endParaRPr>
                </a:p>
              </p:txBody>
            </p:sp>
          </p:grpSp>
        </p:grpSp>
      </p:grpSp>
      <p:sp>
        <p:nvSpPr>
          <p:cNvPr id="447" name="Text Box 438"/>
          <p:cNvSpPr txBox="1">
            <a:spLocks noChangeArrowheads="1"/>
          </p:cNvSpPr>
          <p:nvPr/>
        </p:nvSpPr>
        <p:spPr bwMode="auto">
          <a:xfrm>
            <a:off x="560512" y="186547"/>
            <a:ext cx="8973873" cy="1514261"/>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ctr">
              <a:lnSpc>
                <a:spcPct val="110000"/>
              </a:lnSpc>
              <a:defRPr sz="2800" b="1">
                <a:solidFill>
                  <a:srgbClr val="000099"/>
                </a:solidFill>
                <a:latin typeface="+mn-lt"/>
                <a:ea typeface="黑体" pitchFamily="2" charset="-122"/>
              </a:defRPr>
            </a:lvl1pPr>
          </a:lstStyle>
          <a:p>
            <a:r>
              <a:rPr lang="zh-CN" altLang="en-US" dirty="0"/>
              <a:t>两个路由器直接相连的接口处，可指明也可不指明 </a:t>
            </a:r>
            <a:r>
              <a:rPr lang="en-US" altLang="zh-CN" dirty="0"/>
              <a:t>IP </a:t>
            </a:r>
            <a:r>
              <a:rPr lang="zh-CN" altLang="en-US" dirty="0"/>
              <a:t>地址。如指明 </a:t>
            </a:r>
            <a:r>
              <a:rPr lang="en-US" altLang="zh-CN" dirty="0"/>
              <a:t>IP </a:t>
            </a:r>
            <a:r>
              <a:rPr lang="zh-CN" altLang="en-US" dirty="0"/>
              <a:t>地址，则这一段连线就构成了一种只包含一段线路的特殊“网络” 。现在常不指明 </a:t>
            </a:r>
            <a:r>
              <a:rPr lang="en-US" altLang="zh-CN" dirty="0"/>
              <a:t>IP </a:t>
            </a:r>
            <a:r>
              <a:rPr lang="zh-CN" altLang="en-US" dirty="0"/>
              <a:t>地址。</a:t>
            </a:r>
          </a:p>
        </p:txBody>
      </p:sp>
      <p:sp>
        <p:nvSpPr>
          <p:cNvPr id="455" name="Line 9"/>
          <p:cNvSpPr>
            <a:spLocks noChangeShapeType="1"/>
          </p:cNvSpPr>
          <p:nvPr/>
        </p:nvSpPr>
        <p:spPr bwMode="auto">
          <a:xfrm>
            <a:off x="3216218" y="4732616"/>
            <a:ext cx="24925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508" name="Oval 294"/>
          <p:cNvSpPr>
            <a:spLocks noChangeArrowheads="1"/>
          </p:cNvSpPr>
          <p:nvPr/>
        </p:nvSpPr>
        <p:spPr bwMode="auto">
          <a:xfrm>
            <a:off x="3620148" y="4695015"/>
            <a:ext cx="96877" cy="88739"/>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
        <p:nvSpPr>
          <p:cNvPr id="509" name="Oval 295"/>
          <p:cNvSpPr>
            <a:spLocks noChangeArrowheads="1"/>
          </p:cNvSpPr>
          <p:nvPr/>
        </p:nvSpPr>
        <p:spPr bwMode="auto">
          <a:xfrm>
            <a:off x="5342602" y="4688999"/>
            <a:ext cx="95236" cy="85731"/>
          </a:xfrm>
          <a:prstGeom prst="ellipse">
            <a:avLst/>
          </a:prstGeom>
          <a:solidFill>
            <a:srgbClr val="FFFFFF"/>
          </a:solidFill>
          <a:ln w="30163">
            <a:solidFill>
              <a:srgbClr val="000000"/>
            </a:solidFill>
            <a:round/>
            <a:headEnd/>
            <a:tailEnd/>
          </a:ln>
        </p:spPr>
        <p:txBody>
          <a:bodyPr/>
          <a:lstStyle/>
          <a:p>
            <a:endParaRPr lang="zh-CN" altLang="en-US" b="1">
              <a:latin typeface="+mn-lt"/>
              <a:ea typeface="黑体" pitchFamily="2" charset="-122"/>
            </a:endParaRPr>
          </a:p>
        </p:txBody>
      </p:sp>
    </p:spTree>
    <p:extLst>
      <p:ext uri="{BB962C8B-B14F-4D97-AF65-F5344CB8AC3E}">
        <p14:creationId xmlns:p14="http://schemas.microsoft.com/office/powerpoint/2010/main" val="202761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with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2"/>
          <p:cNvSpPr>
            <a:spLocks noGrp="1" noChangeArrowheads="1"/>
          </p:cNvSpPr>
          <p:nvPr>
            <p:ph type="title"/>
          </p:nvPr>
        </p:nvSpPr>
        <p:spPr/>
        <p:txBody>
          <a:bodyPr/>
          <a:lstStyle/>
          <a:p>
            <a:pPr algn="ctr"/>
            <a:r>
              <a:rPr lang="zh-CN" altLang="en-US" dirty="0"/>
              <a:t>虚电路是逻辑连接</a:t>
            </a:r>
          </a:p>
        </p:txBody>
      </p:sp>
      <p:sp>
        <p:nvSpPr>
          <p:cNvPr id="939011" name="Rectangle 3"/>
          <p:cNvSpPr>
            <a:spLocks noGrp="1" noChangeArrowheads="1"/>
          </p:cNvSpPr>
          <p:nvPr>
            <p:ph idx="1"/>
          </p:nvPr>
        </p:nvSpPr>
        <p:spPr/>
        <p:txBody>
          <a:bodyPr/>
          <a:lstStyle/>
          <a:p>
            <a:r>
              <a:rPr lang="zh-CN" altLang="en-US" dirty="0"/>
              <a:t>虚电路表示这只是一条</a:t>
            </a:r>
            <a:r>
              <a:rPr lang="zh-CN" altLang="en-US" dirty="0">
                <a:solidFill>
                  <a:srgbClr val="FF0000"/>
                </a:solidFill>
              </a:rPr>
              <a:t>逻辑上的连接，</a:t>
            </a:r>
            <a:r>
              <a:rPr lang="zh-CN" altLang="en-US" dirty="0"/>
              <a:t>分组都沿着这条逻辑连接</a:t>
            </a:r>
            <a:r>
              <a:rPr lang="zh-CN" altLang="en-US" dirty="0">
                <a:solidFill>
                  <a:srgbClr val="FF0000"/>
                </a:solidFill>
              </a:rPr>
              <a:t>按照存储转发方式传送，</a:t>
            </a:r>
            <a:r>
              <a:rPr lang="zh-CN" altLang="en-US" dirty="0"/>
              <a:t>而并不是真正建立了一条物理连接。</a:t>
            </a:r>
          </a:p>
          <a:p>
            <a:r>
              <a:rPr lang="zh-CN" altLang="en-US" dirty="0" smtClean="0"/>
              <a:t>请注意</a:t>
            </a:r>
            <a:r>
              <a:rPr lang="zh-CN" altLang="en-US" dirty="0"/>
              <a:t>，电路交换的电话通信是先建立了一条</a:t>
            </a:r>
            <a:r>
              <a:rPr lang="zh-CN" altLang="en-US" dirty="0">
                <a:solidFill>
                  <a:srgbClr val="FF0000"/>
                </a:solidFill>
              </a:rPr>
              <a:t>真正的连接。</a:t>
            </a:r>
            <a:endParaRPr lang="en-US" altLang="zh-CN" dirty="0">
              <a:solidFill>
                <a:srgbClr val="FF0000"/>
              </a:solidFill>
            </a:endParaRPr>
          </a:p>
          <a:p>
            <a:r>
              <a:rPr lang="zh-CN" altLang="en-US" dirty="0" smtClean="0"/>
              <a:t>因此</a:t>
            </a:r>
            <a:r>
              <a:rPr lang="zh-CN" altLang="en-US" dirty="0"/>
              <a:t>分组交换的虚连接和电路交换的连接只是类似，但并不完全一样。 </a:t>
            </a:r>
          </a:p>
        </p:txBody>
      </p:sp>
    </p:spTree>
    <p:extLst>
      <p:ext uri="{BB962C8B-B14F-4D97-AF65-F5344CB8AC3E}">
        <p14:creationId xmlns:p14="http://schemas.microsoft.com/office/powerpoint/2010/main" val="13591619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ChangeArrowheads="1"/>
          </p:cNvSpPr>
          <p:nvPr>
            <p:ph type="title"/>
          </p:nvPr>
        </p:nvSpPr>
        <p:spPr/>
        <p:txBody>
          <a:bodyPr/>
          <a:lstStyle/>
          <a:p>
            <a:pPr algn="ctr"/>
            <a:r>
              <a:rPr lang="zh-CN" altLang="en-US" dirty="0" smtClean="0"/>
              <a:t>另一种观点：网络提供数据报服务</a:t>
            </a:r>
            <a:endParaRPr lang="zh-CN" altLang="en-US" dirty="0"/>
          </a:p>
        </p:txBody>
      </p:sp>
      <p:sp>
        <p:nvSpPr>
          <p:cNvPr id="940035" name="Rectangle 3"/>
          <p:cNvSpPr>
            <a:spLocks noGrp="1" noChangeArrowheads="1"/>
          </p:cNvSpPr>
          <p:nvPr>
            <p:ph idx="1"/>
          </p:nvPr>
        </p:nvSpPr>
        <p:spPr/>
        <p:txBody>
          <a:bodyPr/>
          <a:lstStyle/>
          <a:p>
            <a:r>
              <a:rPr lang="zh-CN" altLang="zh-CN" sz="2800" dirty="0"/>
              <a:t>互联网的</a:t>
            </a:r>
            <a:r>
              <a:rPr lang="zh-CN" altLang="zh-CN" sz="2800" dirty="0" smtClean="0"/>
              <a:t>先驱者提出</a:t>
            </a:r>
            <a:r>
              <a:rPr lang="zh-CN" altLang="en-US" sz="2800" dirty="0" smtClean="0"/>
              <a:t>了</a:t>
            </a:r>
            <a:r>
              <a:rPr lang="zh-CN" altLang="zh-CN" sz="2800" dirty="0" smtClean="0"/>
              <a:t>一</a:t>
            </a:r>
            <a:r>
              <a:rPr lang="zh-CN" altLang="zh-CN" sz="2800" dirty="0"/>
              <a:t>种崭新的网络设计</a:t>
            </a:r>
            <a:r>
              <a:rPr lang="zh-CN" altLang="zh-CN" sz="2800" dirty="0" smtClean="0"/>
              <a:t>思路</a:t>
            </a:r>
            <a:r>
              <a:rPr lang="zh-CN" altLang="en-US" sz="2800" dirty="0" smtClean="0"/>
              <a:t>。</a:t>
            </a:r>
            <a:endParaRPr lang="en-US" altLang="zh-CN" sz="2800" dirty="0" smtClean="0"/>
          </a:p>
          <a:p>
            <a:r>
              <a:rPr lang="zh-CN" altLang="en-US" sz="2800" dirty="0" smtClean="0"/>
              <a:t>网络层</a:t>
            </a:r>
            <a:r>
              <a:rPr lang="zh-CN" altLang="en-US" sz="2800" dirty="0"/>
              <a:t>向上只提供简单灵活的、</a:t>
            </a:r>
            <a:r>
              <a:rPr lang="zh-CN" altLang="en-US" sz="2800" dirty="0">
                <a:solidFill>
                  <a:srgbClr val="FF0000"/>
                </a:solidFill>
              </a:rPr>
              <a:t>无连接的、尽最大努力交付</a:t>
            </a:r>
            <a:r>
              <a:rPr lang="zh-CN" altLang="en-US" sz="2800" dirty="0"/>
              <a:t>的</a:t>
            </a:r>
            <a:r>
              <a:rPr lang="zh-CN" altLang="en-US" sz="2800" dirty="0">
                <a:solidFill>
                  <a:srgbClr val="FF0000"/>
                </a:solidFill>
              </a:rPr>
              <a:t>数据报服务。</a:t>
            </a:r>
          </a:p>
          <a:p>
            <a:r>
              <a:rPr lang="zh-CN" altLang="en-US" sz="2800" dirty="0"/>
              <a:t>网络在发送分组时不需要先建立连接。每一个分组（即 </a:t>
            </a:r>
            <a:r>
              <a:rPr lang="en-US" altLang="zh-CN" sz="2800" dirty="0"/>
              <a:t>IP </a:t>
            </a:r>
            <a:r>
              <a:rPr lang="zh-CN" altLang="en-US" sz="2800" dirty="0"/>
              <a:t>数据报）独立发送，与其前后的分组无关（不进行编号）。</a:t>
            </a:r>
          </a:p>
          <a:p>
            <a:r>
              <a:rPr lang="zh-CN" altLang="en-US" sz="2800" dirty="0">
                <a:solidFill>
                  <a:srgbClr val="FF0000"/>
                </a:solidFill>
              </a:rPr>
              <a:t>网络层不提供服务质量的承诺。</a:t>
            </a:r>
            <a:r>
              <a:rPr lang="zh-CN" altLang="en-US" sz="2800" dirty="0"/>
              <a:t>即所传送的分组可能出错、丢失、重复和失序（不按序到达终点），当然也不保证分组传送的时限。 </a:t>
            </a:r>
          </a:p>
        </p:txBody>
      </p:sp>
    </p:spTree>
    <p:extLst>
      <p:ext uri="{BB962C8B-B14F-4D97-AF65-F5344CB8AC3E}">
        <p14:creationId xmlns:p14="http://schemas.microsoft.com/office/powerpoint/2010/main" val="3232164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p:cNvSpPr>
            <a:spLocks noGrp="1" noChangeArrowheads="1"/>
          </p:cNvSpPr>
          <p:nvPr>
            <p:ph type="title"/>
          </p:nvPr>
        </p:nvSpPr>
        <p:spPr/>
        <p:txBody>
          <a:bodyPr/>
          <a:lstStyle/>
          <a:p>
            <a:pPr algn="ctr"/>
            <a:r>
              <a:rPr lang="zh-CN" altLang="en-US" dirty="0"/>
              <a:t>尽最大努力</a:t>
            </a:r>
            <a:r>
              <a:rPr lang="zh-CN" altLang="en-US" dirty="0" smtClean="0"/>
              <a:t>交付</a:t>
            </a:r>
            <a:endParaRPr lang="zh-CN" altLang="en-US" dirty="0"/>
          </a:p>
        </p:txBody>
      </p:sp>
      <p:sp>
        <p:nvSpPr>
          <p:cNvPr id="943107" name="Rectangle 3"/>
          <p:cNvSpPr>
            <a:spLocks noGrp="1" noChangeArrowheads="1"/>
          </p:cNvSpPr>
          <p:nvPr>
            <p:ph idx="1"/>
          </p:nvPr>
        </p:nvSpPr>
        <p:spPr/>
        <p:txBody>
          <a:bodyPr/>
          <a:lstStyle/>
          <a:p>
            <a:r>
              <a:rPr lang="zh-CN" altLang="en-US" sz="2800" dirty="0"/>
              <a:t>由于传输</a:t>
            </a:r>
            <a:r>
              <a:rPr lang="zh-CN" altLang="en-US" sz="2800" dirty="0">
                <a:solidFill>
                  <a:srgbClr val="FF0000"/>
                </a:solidFill>
              </a:rPr>
              <a:t>网络不提供端到端的可靠传输服务，</a:t>
            </a:r>
            <a:r>
              <a:rPr lang="zh-CN" altLang="en-US" sz="2800" dirty="0"/>
              <a:t>这就使网络中的路由器可以做得比较简单，而且价格低廉（与电信网的交换机相比较）。</a:t>
            </a:r>
          </a:p>
          <a:p>
            <a:r>
              <a:rPr lang="zh-CN" altLang="en-US" sz="2800" dirty="0"/>
              <a:t>如果主机（即端系统）中的进程之间的通信需要是可靠的，那么就由网络的</a:t>
            </a:r>
            <a:r>
              <a:rPr lang="zh-CN" altLang="en-US" sz="2800" dirty="0">
                <a:solidFill>
                  <a:srgbClr val="FF0000"/>
                </a:solidFill>
              </a:rPr>
              <a:t>主机中的运输层</a:t>
            </a:r>
            <a:r>
              <a:rPr lang="zh-CN" altLang="en-US" sz="2800" dirty="0" smtClean="0">
                <a:solidFill>
                  <a:srgbClr val="FF0000"/>
                </a:solidFill>
              </a:rPr>
              <a:t>负责可靠交付</a:t>
            </a:r>
            <a:r>
              <a:rPr lang="zh-CN" altLang="en-US" sz="2800" dirty="0">
                <a:solidFill>
                  <a:srgbClr val="FF0000"/>
                </a:solidFill>
              </a:rPr>
              <a:t>（包括差错处理、流量控制等） 。</a:t>
            </a:r>
          </a:p>
          <a:p>
            <a:r>
              <a:rPr lang="zh-CN" altLang="en-US" sz="2800" dirty="0">
                <a:solidFill>
                  <a:srgbClr val="0000FF"/>
                </a:solidFill>
              </a:rPr>
              <a:t>采用这种设计思路的好处是：</a:t>
            </a:r>
            <a:r>
              <a:rPr lang="zh-CN" altLang="en-US" sz="2800" dirty="0"/>
              <a:t>网络的造价大大降低，运行方式灵活，能够适应多种应用。</a:t>
            </a:r>
          </a:p>
          <a:p>
            <a:r>
              <a:rPr lang="zh-CN" altLang="en-US" sz="2800" dirty="0" smtClean="0"/>
              <a:t>互连网</a:t>
            </a:r>
            <a:r>
              <a:rPr lang="zh-CN" altLang="en-US" sz="2800" dirty="0"/>
              <a:t>能够发展到今日的规模，充分证明了当初采用这种设计思路的正确性。 </a:t>
            </a:r>
          </a:p>
        </p:txBody>
      </p:sp>
    </p:spTree>
    <p:extLst>
      <p:ext uri="{BB962C8B-B14F-4D97-AF65-F5344CB8AC3E}">
        <p14:creationId xmlns:p14="http://schemas.microsoft.com/office/powerpoint/2010/main" val="3885754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a:t>数据报服务</a:t>
            </a:r>
          </a:p>
        </p:txBody>
      </p:sp>
      <p:grpSp>
        <p:nvGrpSpPr>
          <p:cNvPr id="3" name="组合 2"/>
          <p:cNvGrpSpPr/>
          <p:nvPr/>
        </p:nvGrpSpPr>
        <p:grpSpPr>
          <a:xfrm>
            <a:off x="704528" y="1772816"/>
            <a:ext cx="8568952" cy="3187516"/>
            <a:chOff x="704528" y="1772816"/>
            <a:chExt cx="8568952" cy="3187516"/>
          </a:xfrm>
        </p:grpSpPr>
        <p:sp>
          <p:nvSpPr>
            <p:cNvPr id="74" name="Rectangle 2"/>
            <p:cNvSpPr>
              <a:spLocks noChangeArrowheads="1"/>
            </p:cNvSpPr>
            <p:nvPr/>
          </p:nvSpPr>
          <p:spPr bwMode="auto">
            <a:xfrm>
              <a:off x="7698556" y="2536404"/>
              <a:ext cx="1414421" cy="320675"/>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5" name="Text Box 3"/>
            <p:cNvSpPr txBox="1">
              <a:spLocks noChangeArrowheads="1"/>
            </p:cNvSpPr>
            <p:nvPr/>
          </p:nvSpPr>
          <p:spPr bwMode="auto">
            <a:xfrm>
              <a:off x="7592838" y="1845841"/>
              <a:ext cx="168064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mn-lt"/>
                  <a:ea typeface="黑体" pitchFamily="2" charset="-122"/>
                </a:rPr>
                <a:t>应用层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mn-lt"/>
                  <a:ea typeface="黑体" pitchFamily="2" charset="-122"/>
                </a:rPr>
                <a:t>运输层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mn-lt"/>
                  <a:ea typeface="黑体" pitchFamily="2" charset="-122"/>
                </a:rPr>
                <a:t>网络层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mn-lt"/>
                  <a:ea typeface="黑体" pitchFamily="2" charset="-122"/>
                </a:rPr>
                <a:t>数据链路层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mn-lt"/>
                  <a:ea typeface="黑体" pitchFamily="2" charset="-122"/>
                </a:rPr>
                <a:t>物理层</a:t>
              </a:r>
            </a:p>
          </p:txBody>
        </p:sp>
        <p:sp>
          <p:nvSpPr>
            <p:cNvPr id="76" name="Rectangle 4"/>
            <p:cNvSpPr>
              <a:spLocks noChangeArrowheads="1"/>
            </p:cNvSpPr>
            <p:nvPr/>
          </p:nvSpPr>
          <p:spPr bwMode="auto">
            <a:xfrm>
              <a:off x="808658" y="2447504"/>
              <a:ext cx="1414421" cy="320675"/>
            </a:xfrm>
            <a:prstGeom prst="rect">
              <a:avLst/>
            </a:prstGeom>
            <a:solidFill>
              <a:srgbClr val="FFCF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7" name="Text Box 5"/>
            <p:cNvSpPr txBox="1">
              <a:spLocks noChangeArrowheads="1"/>
            </p:cNvSpPr>
            <p:nvPr/>
          </p:nvSpPr>
          <p:spPr bwMode="auto">
            <a:xfrm>
              <a:off x="704528" y="1772816"/>
              <a:ext cx="168064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应用层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运输层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网络层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数据链路层</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99"/>
                  </a:solidFill>
                  <a:effectLst/>
                  <a:uLnTx/>
                  <a:uFillTx/>
                  <a:latin typeface="+mn-lt"/>
                  <a:ea typeface="黑体" pitchFamily="2" charset="-122"/>
                </a:rPr>
                <a:t>物理层</a:t>
              </a:r>
            </a:p>
          </p:txBody>
        </p:sp>
        <p:sp>
          <p:nvSpPr>
            <p:cNvPr id="78" name="Line 7"/>
            <p:cNvSpPr>
              <a:spLocks noChangeShapeType="1"/>
            </p:cNvSpPr>
            <p:nvPr/>
          </p:nvSpPr>
          <p:spPr bwMode="auto">
            <a:xfrm>
              <a:off x="5012506" y="2060154"/>
              <a:ext cx="53975" cy="5810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79" name="AutoShape 8"/>
            <p:cNvSpPr>
              <a:spLocks noChangeArrowheads="1"/>
            </p:cNvSpPr>
            <p:nvPr/>
          </p:nvSpPr>
          <p:spPr bwMode="auto">
            <a:xfrm>
              <a:off x="4144144" y="3226966"/>
              <a:ext cx="636587" cy="627063"/>
            </a:xfrm>
            <a:prstGeom prst="irregularSeal2">
              <a:avLst/>
            </a:prstGeom>
            <a:solidFill>
              <a:srgbClr val="FFCC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0" name="Line 9"/>
            <p:cNvSpPr>
              <a:spLocks noChangeShapeType="1"/>
            </p:cNvSpPr>
            <p:nvPr/>
          </p:nvSpPr>
          <p:spPr bwMode="auto">
            <a:xfrm>
              <a:off x="2553469" y="2958679"/>
              <a:ext cx="477837" cy="2682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1" name="Rectangle 10"/>
            <p:cNvSpPr>
              <a:spLocks noChangeArrowheads="1"/>
            </p:cNvSpPr>
            <p:nvPr/>
          </p:nvSpPr>
          <p:spPr bwMode="auto">
            <a:xfrm>
              <a:off x="788020" y="1836316"/>
              <a:ext cx="1452405" cy="1512888"/>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2" name="Line 11"/>
            <p:cNvSpPr>
              <a:spLocks noChangeShapeType="1"/>
            </p:cNvSpPr>
            <p:nvPr/>
          </p:nvSpPr>
          <p:spPr bwMode="auto">
            <a:xfrm>
              <a:off x="788020" y="2158579"/>
              <a:ext cx="145240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3" name="Line 12"/>
            <p:cNvSpPr>
              <a:spLocks noChangeShapeType="1"/>
            </p:cNvSpPr>
            <p:nvPr/>
          </p:nvSpPr>
          <p:spPr bwMode="auto">
            <a:xfrm>
              <a:off x="788020" y="2457029"/>
              <a:ext cx="145240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4" name="Line 13"/>
            <p:cNvSpPr>
              <a:spLocks noChangeShapeType="1"/>
            </p:cNvSpPr>
            <p:nvPr/>
          </p:nvSpPr>
          <p:spPr bwMode="auto">
            <a:xfrm>
              <a:off x="788020" y="2755479"/>
              <a:ext cx="145240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5" name="Line 14"/>
            <p:cNvSpPr>
              <a:spLocks noChangeShapeType="1"/>
            </p:cNvSpPr>
            <p:nvPr/>
          </p:nvSpPr>
          <p:spPr bwMode="auto">
            <a:xfrm>
              <a:off x="788020" y="3057104"/>
              <a:ext cx="145240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6" name="Rectangle 15"/>
            <p:cNvSpPr>
              <a:spLocks noChangeArrowheads="1"/>
            </p:cNvSpPr>
            <p:nvPr/>
          </p:nvSpPr>
          <p:spPr bwMode="auto">
            <a:xfrm>
              <a:off x="7679506" y="1925216"/>
              <a:ext cx="1450596" cy="1512888"/>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7" name="Line 16"/>
            <p:cNvSpPr>
              <a:spLocks noChangeShapeType="1"/>
            </p:cNvSpPr>
            <p:nvPr/>
          </p:nvSpPr>
          <p:spPr bwMode="auto">
            <a:xfrm>
              <a:off x="7679506" y="2247479"/>
              <a:ext cx="145059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8" name="Line 17"/>
            <p:cNvSpPr>
              <a:spLocks noChangeShapeType="1"/>
            </p:cNvSpPr>
            <p:nvPr/>
          </p:nvSpPr>
          <p:spPr bwMode="auto">
            <a:xfrm>
              <a:off x="7679506" y="2545929"/>
              <a:ext cx="145059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89" name="Line 18"/>
            <p:cNvSpPr>
              <a:spLocks noChangeShapeType="1"/>
            </p:cNvSpPr>
            <p:nvPr/>
          </p:nvSpPr>
          <p:spPr bwMode="auto">
            <a:xfrm>
              <a:off x="7679506" y="2844379"/>
              <a:ext cx="145059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0" name="Line 19"/>
            <p:cNvSpPr>
              <a:spLocks noChangeShapeType="1"/>
            </p:cNvSpPr>
            <p:nvPr/>
          </p:nvSpPr>
          <p:spPr bwMode="auto">
            <a:xfrm>
              <a:off x="7679506" y="3146004"/>
              <a:ext cx="145059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1" name="Text Box 20"/>
            <p:cNvSpPr txBox="1">
              <a:spLocks noChangeArrowheads="1"/>
            </p:cNvSpPr>
            <p:nvPr/>
          </p:nvSpPr>
          <p:spPr bwMode="auto">
            <a:xfrm>
              <a:off x="2394719" y="2012529"/>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99"/>
                  </a:solidFill>
                  <a:effectLst/>
                  <a:uLnTx/>
                  <a:uFillTx/>
                  <a:latin typeface="+mn-lt"/>
                  <a:ea typeface="黑体" pitchFamily="2" charset="-122"/>
                </a:rPr>
                <a:t>H</a:t>
              </a:r>
              <a:r>
                <a:rPr kumimoji="0" lang="en-US" altLang="zh-CN" sz="2000" b="1" i="0" u="none" strike="noStrike" kern="0" cap="none" spc="0" normalizeH="0" baseline="-25000" noProof="0">
                  <a:ln>
                    <a:noFill/>
                  </a:ln>
                  <a:solidFill>
                    <a:srgbClr val="000099"/>
                  </a:solidFill>
                  <a:effectLst/>
                  <a:uLnTx/>
                  <a:uFillTx/>
                  <a:latin typeface="+mn-lt"/>
                  <a:ea typeface="黑体" pitchFamily="2" charset="-122"/>
                </a:rPr>
                <a:t>1</a:t>
              </a:r>
            </a:p>
          </p:txBody>
        </p:sp>
        <p:pic>
          <p:nvPicPr>
            <p:cNvPr id="92" name="Picture 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5344" y="2390354"/>
              <a:ext cx="555625"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Line 22"/>
            <p:cNvSpPr>
              <a:spLocks noChangeShapeType="1"/>
            </p:cNvSpPr>
            <p:nvPr/>
          </p:nvSpPr>
          <p:spPr bwMode="auto">
            <a:xfrm>
              <a:off x="3348806" y="3226966"/>
              <a:ext cx="1511300" cy="6270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4" name="Line 23"/>
            <p:cNvSpPr>
              <a:spLocks noChangeShapeType="1"/>
            </p:cNvSpPr>
            <p:nvPr/>
          </p:nvSpPr>
          <p:spPr bwMode="auto">
            <a:xfrm flipV="1">
              <a:off x="3269431" y="2777704"/>
              <a:ext cx="1751013" cy="4492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5" name="Line 24"/>
            <p:cNvSpPr>
              <a:spLocks noChangeShapeType="1"/>
            </p:cNvSpPr>
            <p:nvPr/>
          </p:nvSpPr>
          <p:spPr bwMode="auto">
            <a:xfrm>
              <a:off x="5177606" y="2777704"/>
              <a:ext cx="1433513" cy="5381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6" name="Line 25"/>
            <p:cNvSpPr>
              <a:spLocks noChangeShapeType="1"/>
            </p:cNvSpPr>
            <p:nvPr/>
          </p:nvSpPr>
          <p:spPr bwMode="auto">
            <a:xfrm flipV="1">
              <a:off x="5020444" y="3406354"/>
              <a:ext cx="1590675" cy="4476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97" name="Line 26"/>
            <p:cNvSpPr>
              <a:spLocks noChangeShapeType="1"/>
            </p:cNvSpPr>
            <p:nvPr/>
          </p:nvSpPr>
          <p:spPr bwMode="auto">
            <a:xfrm flipV="1">
              <a:off x="6688906" y="2958679"/>
              <a:ext cx="636588" cy="3571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nvGrpSpPr>
            <p:cNvPr id="98" name="Group 27"/>
            <p:cNvGrpSpPr>
              <a:grpSpLocks/>
            </p:cNvGrpSpPr>
            <p:nvPr/>
          </p:nvGrpSpPr>
          <p:grpSpPr bwMode="auto">
            <a:xfrm>
              <a:off x="7087369" y="2012529"/>
              <a:ext cx="555625" cy="1077912"/>
              <a:chOff x="5284" y="1002"/>
              <a:chExt cx="317" cy="545"/>
            </a:xfrm>
          </p:grpSpPr>
          <p:sp>
            <p:nvSpPr>
              <p:cNvPr id="99" name="Text Box 28"/>
              <p:cNvSpPr txBox="1">
                <a:spLocks noChangeArrowheads="1"/>
              </p:cNvSpPr>
              <p:nvPr/>
            </p:nvSpPr>
            <p:spPr bwMode="auto">
              <a:xfrm>
                <a:off x="5284" y="1002"/>
                <a:ext cx="303"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99"/>
                    </a:solidFill>
                    <a:effectLst/>
                    <a:uLnTx/>
                    <a:uFillTx/>
                    <a:latin typeface="+mn-lt"/>
                    <a:ea typeface="黑体" pitchFamily="2" charset="-122"/>
                  </a:rPr>
                  <a:t> H</a:t>
                </a:r>
                <a:r>
                  <a:rPr kumimoji="0" lang="en-US" altLang="zh-CN" sz="2000" b="1" i="0" u="none" strike="noStrike" kern="0" cap="none" spc="0" normalizeH="0" baseline="-25000" noProof="0">
                    <a:ln>
                      <a:noFill/>
                    </a:ln>
                    <a:solidFill>
                      <a:srgbClr val="000099"/>
                    </a:solidFill>
                    <a:effectLst/>
                    <a:uLnTx/>
                    <a:uFillTx/>
                    <a:latin typeface="+mn-lt"/>
                    <a:ea typeface="黑体" pitchFamily="2" charset="-122"/>
                  </a:rPr>
                  <a:t>2</a:t>
                </a:r>
              </a:p>
            </p:txBody>
          </p:sp>
          <p:pic>
            <p:nvPicPr>
              <p:cNvPr id="100"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4" y="1207"/>
                <a:ext cx="317"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1" name="Line 30"/>
            <p:cNvSpPr>
              <a:spLocks noChangeShapeType="1"/>
            </p:cNvSpPr>
            <p:nvPr/>
          </p:nvSpPr>
          <p:spPr bwMode="auto">
            <a:xfrm flipV="1">
              <a:off x="3269431" y="1971254"/>
              <a:ext cx="1670050" cy="11668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02" name="Line 31"/>
            <p:cNvSpPr>
              <a:spLocks noChangeShapeType="1"/>
            </p:cNvSpPr>
            <p:nvPr/>
          </p:nvSpPr>
          <p:spPr bwMode="auto">
            <a:xfrm>
              <a:off x="5098231" y="1971254"/>
              <a:ext cx="1590675" cy="12557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pic>
          <p:nvPicPr>
            <p:cNvPr id="103" name="Picture 3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32881" y="3047579"/>
              <a:ext cx="574675"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4"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0731" y="2599904"/>
              <a:ext cx="576263"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5" name="Picture 3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1981" y="3676229"/>
              <a:ext cx="574675"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6" name="Picture 3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1406" y="3138066"/>
              <a:ext cx="576263"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7" name="Picture 3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9769" y="1791866"/>
              <a:ext cx="576262"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08" name="Group 37"/>
            <p:cNvGrpSpPr>
              <a:grpSpLocks/>
            </p:cNvGrpSpPr>
            <p:nvPr/>
          </p:nvGrpSpPr>
          <p:grpSpPr bwMode="auto">
            <a:xfrm rot="1386369">
              <a:off x="2632844" y="3136479"/>
              <a:ext cx="300037" cy="130175"/>
              <a:chOff x="2064" y="1776"/>
              <a:chExt cx="171" cy="66"/>
            </a:xfrm>
          </p:grpSpPr>
          <p:sp>
            <p:nvSpPr>
              <p:cNvPr id="109" name="Rectangle 38"/>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10" name="Line 39"/>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111" name="Group 40"/>
            <p:cNvGrpSpPr>
              <a:grpSpLocks/>
            </p:cNvGrpSpPr>
            <p:nvPr/>
          </p:nvGrpSpPr>
          <p:grpSpPr bwMode="auto">
            <a:xfrm rot="-875997">
              <a:off x="5496694" y="3495254"/>
              <a:ext cx="300037" cy="130175"/>
              <a:chOff x="2064" y="1776"/>
              <a:chExt cx="171" cy="66"/>
            </a:xfrm>
          </p:grpSpPr>
          <p:sp>
            <p:nvSpPr>
              <p:cNvPr id="112" name="Rectangle 41"/>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13" name="Line 42"/>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114" name="Group 43"/>
            <p:cNvGrpSpPr>
              <a:grpSpLocks/>
            </p:cNvGrpSpPr>
            <p:nvPr/>
          </p:nvGrpSpPr>
          <p:grpSpPr bwMode="auto">
            <a:xfrm rot="-1515501">
              <a:off x="6849244" y="2958679"/>
              <a:ext cx="300037" cy="130175"/>
              <a:chOff x="2064" y="1776"/>
              <a:chExt cx="171" cy="66"/>
            </a:xfrm>
          </p:grpSpPr>
          <p:sp>
            <p:nvSpPr>
              <p:cNvPr id="115" name="Rectangle 44"/>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16" name="Line 45"/>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117" name="Group 46"/>
            <p:cNvGrpSpPr>
              <a:grpSpLocks/>
            </p:cNvGrpSpPr>
            <p:nvPr/>
          </p:nvGrpSpPr>
          <p:grpSpPr bwMode="auto">
            <a:xfrm rot="-1937444">
              <a:off x="3906019" y="2330029"/>
              <a:ext cx="300037" cy="130175"/>
              <a:chOff x="2064" y="1776"/>
              <a:chExt cx="171" cy="66"/>
            </a:xfrm>
          </p:grpSpPr>
          <p:sp>
            <p:nvSpPr>
              <p:cNvPr id="118" name="Rectangle 47"/>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19" name="Line 48"/>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120" name="Group 49"/>
            <p:cNvGrpSpPr>
              <a:grpSpLocks/>
            </p:cNvGrpSpPr>
            <p:nvPr/>
          </p:nvGrpSpPr>
          <p:grpSpPr bwMode="auto">
            <a:xfrm rot="2078388">
              <a:off x="5576069" y="2239541"/>
              <a:ext cx="300037" cy="131763"/>
              <a:chOff x="2064" y="1776"/>
              <a:chExt cx="171" cy="66"/>
            </a:xfrm>
          </p:grpSpPr>
          <p:sp>
            <p:nvSpPr>
              <p:cNvPr id="121" name="Rectangle 50"/>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22" name="Line 51"/>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123" name="Group 52"/>
            <p:cNvGrpSpPr>
              <a:grpSpLocks/>
            </p:cNvGrpSpPr>
            <p:nvPr/>
          </p:nvGrpSpPr>
          <p:grpSpPr bwMode="auto">
            <a:xfrm rot="1117181">
              <a:off x="4302894" y="3495254"/>
              <a:ext cx="300037" cy="130175"/>
              <a:chOff x="2064" y="1776"/>
              <a:chExt cx="171" cy="66"/>
            </a:xfrm>
          </p:grpSpPr>
          <p:sp>
            <p:nvSpPr>
              <p:cNvPr id="124" name="Rectangle 53"/>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25" name="Line 54"/>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126" name="Group 55"/>
            <p:cNvGrpSpPr>
              <a:grpSpLocks/>
            </p:cNvGrpSpPr>
            <p:nvPr/>
          </p:nvGrpSpPr>
          <p:grpSpPr bwMode="auto">
            <a:xfrm rot="-930274">
              <a:off x="4401319" y="2688804"/>
              <a:ext cx="298450" cy="130175"/>
              <a:chOff x="2064" y="1776"/>
              <a:chExt cx="171" cy="66"/>
            </a:xfrm>
          </p:grpSpPr>
          <p:sp>
            <p:nvSpPr>
              <p:cNvPr id="127" name="Rectangle 56"/>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28" name="Line 57"/>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grpSp>
          <p:nvGrpSpPr>
            <p:cNvPr id="129" name="Group 58"/>
            <p:cNvGrpSpPr>
              <a:grpSpLocks/>
            </p:cNvGrpSpPr>
            <p:nvPr/>
          </p:nvGrpSpPr>
          <p:grpSpPr bwMode="auto">
            <a:xfrm rot="1197535">
              <a:off x="3667894" y="3226966"/>
              <a:ext cx="300037" cy="130175"/>
              <a:chOff x="2064" y="1776"/>
              <a:chExt cx="171" cy="66"/>
            </a:xfrm>
          </p:grpSpPr>
          <p:sp>
            <p:nvSpPr>
              <p:cNvPr id="130" name="Rectangle 59"/>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31" name="Line 60"/>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sp>
          <p:nvSpPr>
            <p:cNvPr id="132" name="Line 61"/>
            <p:cNvSpPr>
              <a:spLocks noChangeShapeType="1"/>
            </p:cNvSpPr>
            <p:nvPr/>
          </p:nvSpPr>
          <p:spPr bwMode="auto">
            <a:xfrm>
              <a:off x="1892920" y="2688804"/>
              <a:ext cx="700235" cy="484875"/>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nvGrpSpPr>
            <p:cNvPr id="133" name="Group 62"/>
            <p:cNvGrpSpPr>
              <a:grpSpLocks/>
            </p:cNvGrpSpPr>
            <p:nvPr/>
          </p:nvGrpSpPr>
          <p:grpSpPr bwMode="auto">
            <a:xfrm rot="1022761">
              <a:off x="5734819" y="2866604"/>
              <a:ext cx="300037" cy="130175"/>
              <a:chOff x="2064" y="1776"/>
              <a:chExt cx="171" cy="66"/>
            </a:xfrm>
          </p:grpSpPr>
          <p:sp>
            <p:nvSpPr>
              <p:cNvPr id="134" name="Rectangle 63"/>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35" name="Line 64"/>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sp>
          <p:nvSpPr>
            <p:cNvPr id="136" name="Line 65"/>
            <p:cNvSpPr>
              <a:spLocks noChangeShapeType="1"/>
            </p:cNvSpPr>
            <p:nvPr/>
          </p:nvSpPr>
          <p:spPr bwMode="auto">
            <a:xfrm flipV="1">
              <a:off x="6849244" y="2688804"/>
              <a:ext cx="1035050" cy="715962"/>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37" name="Text Box 66"/>
            <p:cNvSpPr txBox="1">
              <a:spLocks noChangeArrowheads="1"/>
            </p:cNvSpPr>
            <p:nvPr/>
          </p:nvSpPr>
          <p:spPr bwMode="auto">
            <a:xfrm>
              <a:off x="3194819" y="1952204"/>
              <a:ext cx="12715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99"/>
                  </a:solidFill>
                  <a:effectLst/>
                  <a:uLnTx/>
                  <a:uFillTx/>
                  <a:latin typeface="+mn-lt"/>
                  <a:ea typeface="黑体" pitchFamily="2" charset="-122"/>
                </a:rPr>
                <a:t>IP </a:t>
              </a:r>
              <a:r>
                <a:rPr kumimoji="0" lang="zh-CN" altLang="en-US" sz="2000" b="1" i="0" u="none" strike="noStrike" kern="0" cap="none" spc="0" normalizeH="0" baseline="0" noProof="0">
                  <a:ln>
                    <a:noFill/>
                  </a:ln>
                  <a:solidFill>
                    <a:srgbClr val="000099"/>
                  </a:solidFill>
                  <a:effectLst/>
                  <a:uLnTx/>
                  <a:uFillTx/>
                  <a:latin typeface="+mn-lt"/>
                  <a:ea typeface="黑体" pitchFamily="2" charset="-122"/>
                </a:rPr>
                <a:t>数据报</a:t>
              </a:r>
              <a:endParaRPr kumimoji="0" lang="zh-CN" altLang="en-US" sz="2000" b="1" i="0" u="none" strike="noStrike" kern="0" cap="none" spc="0" normalizeH="0" baseline="-25000" noProof="0">
                <a:ln>
                  <a:noFill/>
                </a:ln>
                <a:solidFill>
                  <a:srgbClr val="000099"/>
                </a:solidFill>
                <a:effectLst/>
                <a:uLnTx/>
                <a:uFillTx/>
                <a:latin typeface="+mn-lt"/>
                <a:ea typeface="黑体" pitchFamily="2" charset="-122"/>
              </a:endParaRPr>
            </a:p>
          </p:txBody>
        </p:sp>
        <p:sp>
          <p:nvSpPr>
            <p:cNvPr id="138" name="Text Box 67"/>
            <p:cNvSpPr txBox="1">
              <a:spLocks noChangeArrowheads="1"/>
            </p:cNvSpPr>
            <p:nvPr/>
          </p:nvSpPr>
          <p:spPr bwMode="auto">
            <a:xfrm>
              <a:off x="4685481" y="3204741"/>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0099"/>
                  </a:solidFill>
                  <a:effectLst/>
                  <a:uLnTx/>
                  <a:uFillTx/>
                  <a:latin typeface="+mn-lt"/>
                  <a:ea typeface="黑体" pitchFamily="2" charset="-122"/>
                </a:rPr>
                <a:t>丢失</a:t>
              </a:r>
              <a:endParaRPr kumimoji="0" lang="zh-CN" altLang="en-US" sz="2000" b="1" i="0" u="none" strike="noStrike" kern="0" cap="none" spc="0" normalizeH="0" baseline="-25000" noProof="0">
                <a:ln>
                  <a:noFill/>
                </a:ln>
                <a:solidFill>
                  <a:srgbClr val="000099"/>
                </a:solidFill>
                <a:effectLst/>
                <a:uLnTx/>
                <a:uFillTx/>
                <a:latin typeface="+mn-lt"/>
                <a:ea typeface="黑体" pitchFamily="2" charset="-122"/>
              </a:endParaRPr>
            </a:p>
          </p:txBody>
        </p:sp>
        <p:grpSp>
          <p:nvGrpSpPr>
            <p:cNvPr id="139" name="Group 68"/>
            <p:cNvGrpSpPr>
              <a:grpSpLocks/>
            </p:cNvGrpSpPr>
            <p:nvPr/>
          </p:nvGrpSpPr>
          <p:grpSpPr bwMode="auto">
            <a:xfrm rot="5035623">
              <a:off x="4979169" y="2299866"/>
              <a:ext cx="338138" cy="115887"/>
              <a:chOff x="2064" y="1776"/>
              <a:chExt cx="171" cy="66"/>
            </a:xfrm>
          </p:grpSpPr>
          <p:sp>
            <p:nvSpPr>
              <p:cNvPr id="140" name="Rectangle 69"/>
              <p:cNvSpPr>
                <a:spLocks noChangeArrowheads="1"/>
              </p:cNvSpPr>
              <p:nvPr/>
            </p:nvSpPr>
            <p:spPr bwMode="auto">
              <a:xfrm>
                <a:off x="2064" y="1776"/>
                <a:ext cx="90" cy="66"/>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sp>
            <p:nvSpPr>
              <p:cNvPr id="141" name="Line 70"/>
              <p:cNvSpPr>
                <a:spLocks noChangeShapeType="1"/>
              </p:cNvSpPr>
              <p:nvPr/>
            </p:nvSpPr>
            <p:spPr bwMode="auto">
              <a:xfrm flipV="1">
                <a:off x="2118" y="1808"/>
                <a:ext cx="117" cy="3"/>
              </a:xfrm>
              <a:prstGeom prst="line">
                <a:avLst/>
              </a:prstGeom>
              <a:noFill/>
              <a:ln w="9525">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99"/>
                  </a:solidFill>
                  <a:effectLst/>
                  <a:uLnTx/>
                  <a:uFillTx/>
                  <a:latin typeface="+mn-lt"/>
                  <a:ea typeface="黑体" pitchFamily="2" charset="-122"/>
                </a:endParaRPr>
              </a:p>
            </p:txBody>
          </p:sp>
        </p:grpSp>
        <p:sp>
          <p:nvSpPr>
            <p:cNvPr id="142" name="Text Box 71"/>
            <p:cNvSpPr txBox="1">
              <a:spLocks noChangeArrowheads="1"/>
            </p:cNvSpPr>
            <p:nvPr/>
          </p:nvSpPr>
          <p:spPr bwMode="auto">
            <a:xfrm>
              <a:off x="1561281" y="4437112"/>
              <a:ext cx="7039106" cy="523220"/>
            </a:xfrm>
            <a:prstGeom prst="rect">
              <a:avLst/>
            </a:prstGeom>
            <a:solidFill>
              <a:srgbClr val="FFFF99"/>
            </a:solidFill>
            <a:ln w="9525">
              <a:solidFill>
                <a:srgbClr val="3333CC"/>
              </a:solidFill>
              <a:miter lim="800000"/>
              <a:headEnd/>
              <a:tailEnd/>
            </a:ln>
            <a:effectLst>
              <a:outerShdw dist="35921" dir="2700000" algn="ctr" rotWithShape="0">
                <a:srgbClr val="1C1C1C"/>
              </a:outerShdw>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000099"/>
                  </a:solidFill>
                  <a:effectLst/>
                  <a:uLnTx/>
                  <a:uFillTx/>
                  <a:latin typeface="+mn-lt"/>
                  <a:ea typeface="黑体" pitchFamily="2" charset="-122"/>
                </a:rPr>
                <a:t>H</a:t>
              </a:r>
              <a:r>
                <a:rPr kumimoji="0" lang="en-US" altLang="zh-CN" sz="2800" b="1" i="0" u="none" strike="noStrike" kern="0" cap="none" spc="0" normalizeH="0" baseline="-25000" noProof="0" dirty="0">
                  <a:ln>
                    <a:noFill/>
                  </a:ln>
                  <a:solidFill>
                    <a:srgbClr val="000099"/>
                  </a:solidFill>
                  <a:effectLst/>
                  <a:uLnTx/>
                  <a:uFillTx/>
                  <a:latin typeface="+mn-lt"/>
                  <a:ea typeface="黑体" pitchFamily="2" charset="-122"/>
                </a:rPr>
                <a:t>1</a:t>
              </a:r>
              <a:r>
                <a:rPr kumimoji="0" lang="en-US" altLang="zh-CN" sz="2800" b="1" i="0" u="none" strike="noStrike" kern="0" cap="none" spc="0" normalizeH="0" baseline="0" noProof="0" dirty="0">
                  <a:ln>
                    <a:noFill/>
                  </a:ln>
                  <a:solidFill>
                    <a:srgbClr val="000099"/>
                  </a:solidFill>
                  <a:effectLst/>
                  <a:uLnTx/>
                  <a:uFillTx/>
                  <a:latin typeface="+mn-lt"/>
                  <a:ea typeface="黑体" pitchFamily="2" charset="-122"/>
                </a:rPr>
                <a:t> </a:t>
              </a:r>
              <a:r>
                <a:rPr kumimoji="0" lang="zh-CN" altLang="en-US" sz="2800" b="1" i="0" u="none" strike="noStrike" kern="0" cap="none" spc="0" normalizeH="0" baseline="0" noProof="0" dirty="0">
                  <a:ln>
                    <a:noFill/>
                  </a:ln>
                  <a:solidFill>
                    <a:srgbClr val="000099"/>
                  </a:solidFill>
                  <a:effectLst/>
                  <a:uLnTx/>
                  <a:uFillTx/>
                  <a:latin typeface="+mn-lt"/>
                  <a:ea typeface="黑体" pitchFamily="2" charset="-122"/>
                </a:rPr>
                <a:t>发送给 </a:t>
              </a:r>
              <a:r>
                <a:rPr kumimoji="0" lang="en-US" altLang="zh-CN" sz="2800" b="1" i="0" u="none" strike="noStrike" kern="0" cap="none" spc="0" normalizeH="0" baseline="0" noProof="0" dirty="0">
                  <a:ln>
                    <a:noFill/>
                  </a:ln>
                  <a:solidFill>
                    <a:srgbClr val="000099"/>
                  </a:solidFill>
                  <a:effectLst/>
                  <a:uLnTx/>
                  <a:uFillTx/>
                  <a:latin typeface="+mn-lt"/>
                  <a:ea typeface="黑体" pitchFamily="2" charset="-122"/>
                </a:rPr>
                <a:t>H</a:t>
              </a:r>
              <a:r>
                <a:rPr kumimoji="0" lang="en-US" altLang="zh-CN" sz="2800" b="1" i="0" u="none" strike="noStrike" kern="0" cap="none" spc="0" normalizeH="0" baseline="-25000" noProof="0" dirty="0">
                  <a:ln>
                    <a:noFill/>
                  </a:ln>
                  <a:solidFill>
                    <a:srgbClr val="000099"/>
                  </a:solidFill>
                  <a:effectLst/>
                  <a:uLnTx/>
                  <a:uFillTx/>
                  <a:latin typeface="+mn-lt"/>
                  <a:ea typeface="黑体" pitchFamily="2" charset="-122"/>
                </a:rPr>
                <a:t>2</a:t>
              </a:r>
              <a:r>
                <a:rPr kumimoji="0" lang="en-US" altLang="zh-CN" sz="2800" b="1" i="0" u="none" strike="noStrike" kern="0" cap="none" spc="0" normalizeH="0" baseline="0" noProof="0" dirty="0">
                  <a:ln>
                    <a:noFill/>
                  </a:ln>
                  <a:solidFill>
                    <a:srgbClr val="000099"/>
                  </a:solidFill>
                  <a:effectLst/>
                  <a:uLnTx/>
                  <a:uFillTx/>
                  <a:latin typeface="+mn-lt"/>
                  <a:ea typeface="黑体" pitchFamily="2" charset="-122"/>
                </a:rPr>
                <a:t> </a:t>
              </a:r>
              <a:r>
                <a:rPr kumimoji="0" lang="zh-CN" altLang="en-US" sz="2800" b="1" i="0" u="none" strike="noStrike" kern="0" cap="none" spc="0" normalizeH="0" baseline="0" noProof="0" dirty="0">
                  <a:ln>
                    <a:noFill/>
                  </a:ln>
                  <a:solidFill>
                    <a:srgbClr val="000099"/>
                  </a:solidFill>
                  <a:effectLst/>
                  <a:uLnTx/>
                  <a:uFillTx/>
                  <a:latin typeface="+mn-lt"/>
                  <a:ea typeface="黑体" pitchFamily="2" charset="-122"/>
                </a:rPr>
                <a:t>的分组可能沿着不同路径传送</a:t>
              </a:r>
            </a:p>
          </p:txBody>
        </p:sp>
      </p:grpSp>
    </p:spTree>
    <p:extLst>
      <p:ext uri="{BB962C8B-B14F-4D97-AF65-F5344CB8AC3E}">
        <p14:creationId xmlns:p14="http://schemas.microsoft.com/office/powerpoint/2010/main" val="4008281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367</TotalTime>
  <Words>3715</Words>
  <Application>Microsoft Office PowerPoint</Application>
  <PresentationFormat>A4 纸张(210x297 毫米)</PresentationFormat>
  <Paragraphs>998</Paragraphs>
  <Slides>50</Slides>
  <Notes>36</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CN(myzh)Icon</vt:lpstr>
      <vt:lpstr>第 4 章  网络层</vt:lpstr>
      <vt:lpstr>第 4 章  网络层</vt:lpstr>
      <vt:lpstr>4.1  网络层提供的两种服务 </vt:lpstr>
      <vt:lpstr>一种观点：让网络负责可靠交付 </vt:lpstr>
      <vt:lpstr>虚电路服务</vt:lpstr>
      <vt:lpstr>虚电路是逻辑连接</vt:lpstr>
      <vt:lpstr>另一种观点：网络提供数据报服务</vt:lpstr>
      <vt:lpstr>尽最大努力交付</vt:lpstr>
      <vt:lpstr>数据报服务</vt:lpstr>
      <vt:lpstr>虚电路服务与数据报服务的对比</vt:lpstr>
      <vt:lpstr>4.2  网际协议 IP</vt:lpstr>
      <vt:lpstr>4.2  网际协议 IP </vt:lpstr>
      <vt:lpstr>网际层的 IP 协议及配套协议</vt:lpstr>
      <vt:lpstr>4.2.1  虚拟互连网络 </vt:lpstr>
      <vt:lpstr>使用一些中间设备进行互连 </vt:lpstr>
      <vt:lpstr>网络互连使用路由器 </vt:lpstr>
      <vt:lpstr>互连网络与虚拟互连网络 </vt:lpstr>
      <vt:lpstr>虚拟互连网络的意义 </vt:lpstr>
      <vt:lpstr>PowerPoint 演示文稿</vt:lpstr>
      <vt:lpstr>从网络层看 IP 数据报的传送 </vt:lpstr>
      <vt:lpstr>4.2.2  分类的 IP 地址</vt:lpstr>
      <vt:lpstr>1.   IP 地址及其表示方法 </vt:lpstr>
      <vt:lpstr>IP 地址的编址方法 </vt:lpstr>
      <vt:lpstr>分类 IP 地址 </vt:lpstr>
      <vt:lpstr>分类 IP 地址 </vt:lpstr>
      <vt:lpstr>各类 IP 地址的网络号字段和主机号字段</vt:lpstr>
      <vt:lpstr>各类 IP 地址的网络号字段和主机号字段</vt:lpstr>
      <vt:lpstr>各类 IP 地址的网络号字段和主机号字段</vt:lpstr>
      <vt:lpstr>各类 IP 地址的网络号字段和主机号字段</vt:lpstr>
      <vt:lpstr>各类 IP 地址的网络号字段和主机号字段</vt:lpstr>
      <vt:lpstr>各类 IP 地址的网络号字段和主机号字段</vt:lpstr>
      <vt:lpstr>各类 IP 地址的网络号字段和主机号字段</vt:lpstr>
      <vt:lpstr>各类 IP 地址的网络号字段和主机号字段</vt:lpstr>
      <vt:lpstr>各类 IP 地址的网络号字段和主机号字段</vt:lpstr>
      <vt:lpstr>点分十进制记法 </vt:lpstr>
      <vt:lpstr>点分十进制记法举例</vt:lpstr>
      <vt:lpstr>2. 常用的三种类别的 IP 地址 </vt:lpstr>
      <vt:lpstr>一般不使用的特殊的 IP 地址</vt:lpstr>
      <vt:lpstr>IP 地址的一些重要特点 </vt:lpstr>
      <vt:lpstr>IP 地址的一些重要特点 </vt:lpstr>
      <vt:lpstr>IP 地址的一些重要特点 </vt:lpstr>
      <vt:lpstr>互联网中的 IP 地址 </vt:lpstr>
      <vt:lpstr>互联网中的 IP 地址 </vt:lpstr>
      <vt:lpstr>互联网中的 IP 地址 </vt:lpstr>
      <vt:lpstr>互联网中的 IP 地址 </vt:lpstr>
      <vt:lpstr>互联网中的 IP 地址 </vt:lpstr>
      <vt:lpstr>互联网中的 IP 地址 </vt:lpstr>
      <vt:lpstr>互联网中的 IP 地址 </vt:lpstr>
      <vt:lpstr>互联网中的 IP 地址 </vt:lpstr>
      <vt:lpstr>互联网中的 IP 地址 </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lenovo</cp:lastModifiedBy>
  <cp:revision>25</cp:revision>
  <dcterms:created xsi:type="dcterms:W3CDTF">2016-10-04T02:36:21Z</dcterms:created>
  <dcterms:modified xsi:type="dcterms:W3CDTF">2018-03-26T13:56:23Z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