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66"/>
    <a:srgbClr val="00B0F0"/>
    <a:srgbClr val="0070C0"/>
    <a:srgbClr val="FFFF00"/>
    <a:srgbClr val="FFC000"/>
    <a:srgbClr val="4F81B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3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7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9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0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67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4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06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89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4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02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0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910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P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P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83F2-8149-4B02-B17C-8EA3B533DAFA}" type="datetimeFigureOut">
              <a:rPr lang="es-PE" smtClean="0"/>
              <a:t>12/08/2021</a:t>
            </a:fld>
            <a:endParaRPr lang="es-P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FB444-A7A1-40FF-8CFF-985C2520D5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3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Seta&#10;&#10;Descrição gerada automaticamente">
            <a:extLst>
              <a:ext uri="{FF2B5EF4-FFF2-40B4-BE49-F238E27FC236}">
                <a16:creationId xmlns:a16="http://schemas.microsoft.com/office/drawing/2014/main" id="{45630916-8EC0-4EDA-9FB3-0334C3AB3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66"/>
          <a:stretch/>
        </p:blipFill>
        <p:spPr>
          <a:xfrm>
            <a:off x="0" y="-12699"/>
            <a:ext cx="6858000" cy="2235200"/>
          </a:xfrm>
          <a:prstGeom prst="rect">
            <a:avLst/>
          </a:prstGeom>
        </p:spPr>
      </p:pic>
      <p:pic>
        <p:nvPicPr>
          <p:cNvPr id="12" name="Imagem 11" descr="Uma imagem contendo escuro, luz, pássaro, noite&#10;&#10;Descrição gerada automaticamente">
            <a:extLst>
              <a:ext uri="{FF2B5EF4-FFF2-40B4-BE49-F238E27FC236}">
                <a16:creationId xmlns:a16="http://schemas.microsoft.com/office/drawing/2014/main" id="{EB552A36-27BA-4243-9D54-E7EEF89590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77"/>
            <a:ext cx="6858000" cy="3361187"/>
          </a:xfrm>
          <a:prstGeom prst="rect">
            <a:avLst/>
          </a:prstGeom>
        </p:spPr>
      </p:pic>
      <p:pic>
        <p:nvPicPr>
          <p:cNvPr id="10" name="Imagem 9" descr="Uma imagem contendo guarda-chuva, arco&#10;&#10;Descrição gerada automaticamente">
            <a:extLst>
              <a:ext uri="{FF2B5EF4-FFF2-40B4-BE49-F238E27FC236}">
                <a16:creationId xmlns:a16="http://schemas.microsoft.com/office/drawing/2014/main" id="{89EC7BA1-F6C9-4FAF-BDDB-EBA935B89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3171"/>
            <a:ext cx="6858000" cy="3010829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52029E77-6C03-42EA-9787-EE545C77A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14" y="445178"/>
            <a:ext cx="1985773" cy="193351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7830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835DD367-3746-45AA-B989-AA0C0C466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6" y="220471"/>
            <a:ext cx="3103373" cy="3021706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5AACD13-89B7-46A2-9607-7DAF8E296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2" y="33805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C49DACF4-0508-417D-BC6B-C0333236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8" y="21971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2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98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Silverio Castro Vera</cp:lastModifiedBy>
  <cp:revision>18</cp:revision>
  <dcterms:created xsi:type="dcterms:W3CDTF">2018-11-08T22:57:57Z</dcterms:created>
  <dcterms:modified xsi:type="dcterms:W3CDTF">2021-08-13T00:10:13Z</dcterms:modified>
</cp:coreProperties>
</file>