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4400213" cy="540067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5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98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75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9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8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9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84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38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91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88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58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5BC6-CEE3-4313-A9CA-181D021D9F50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D2B4-4F8C-4AA1-B2B4-EB9F3F1E6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35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199" cy="54006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509931" y="37183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4340205" y="117544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7" name="Elipse 6"/>
          <p:cNvSpPr/>
          <p:nvPr/>
        </p:nvSpPr>
        <p:spPr>
          <a:xfrm>
            <a:off x="6428085" y="117544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8" name="Elipse 7"/>
          <p:cNvSpPr/>
          <p:nvPr/>
        </p:nvSpPr>
        <p:spPr>
          <a:xfrm>
            <a:off x="3380085" y="261562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9" name="Elipse 8"/>
          <p:cNvSpPr/>
          <p:nvPr/>
        </p:nvSpPr>
        <p:spPr>
          <a:xfrm>
            <a:off x="3380085" y="421582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601199" y="1227"/>
            <a:ext cx="4799014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HOME</a:t>
            </a:r>
          </a:p>
          <a:p>
            <a:pPr algn="ctr"/>
            <a:endParaRPr lang="es-ES" sz="1500" b="1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500" dirty="0"/>
              <a:t>Dirige al usuario a la pantalla de </a:t>
            </a:r>
            <a:r>
              <a:rPr lang="es-ES" sz="1500" i="1" dirty="0" err="1"/>
              <a:t>Login</a:t>
            </a:r>
            <a:r>
              <a:rPr lang="es-ES" sz="15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5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500" dirty="0"/>
              <a:t>Dirige al usuario a la pantalla </a:t>
            </a:r>
            <a:r>
              <a:rPr lang="es-ES" sz="1500" i="1" dirty="0" err="1"/>
              <a:t>Register</a:t>
            </a:r>
            <a:r>
              <a:rPr lang="es-ES" sz="15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5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500" dirty="0"/>
              <a:t>Dirige al usuario a las ofertas disponibles.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5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500" dirty="0"/>
              <a:t>Dirige al usuario a la pantalla </a:t>
            </a:r>
            <a:r>
              <a:rPr lang="es-ES" sz="1500" i="1" dirty="0" err="1"/>
              <a:t>About</a:t>
            </a:r>
            <a:r>
              <a:rPr lang="es-ES" sz="1500" i="1" dirty="0"/>
              <a:t> </a:t>
            </a:r>
            <a:r>
              <a:rPr lang="es-ES" sz="1500" i="1" dirty="0" err="1"/>
              <a:t>Us</a:t>
            </a:r>
            <a:r>
              <a:rPr lang="es-ES" sz="1500" dirty="0"/>
              <a:t> con información sobre la página.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5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500" dirty="0"/>
              <a:t>Dirige al usuario a la pantalla </a:t>
            </a:r>
            <a:r>
              <a:rPr lang="es-ES" sz="1500" i="1" dirty="0" err="1"/>
              <a:t>Contact</a:t>
            </a:r>
            <a:r>
              <a:rPr lang="es-ES" sz="1500" i="1" dirty="0"/>
              <a:t> </a:t>
            </a:r>
            <a:r>
              <a:rPr lang="es-ES" sz="1500" dirty="0"/>
              <a:t>con la información de contacto.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5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500" dirty="0"/>
              <a:t>Dirige al usuario a la pantalla </a:t>
            </a:r>
            <a:r>
              <a:rPr lang="es-ES" sz="1500" dirty="0" err="1"/>
              <a:t>Results</a:t>
            </a:r>
            <a:r>
              <a:rPr lang="es-ES" sz="1500" dirty="0"/>
              <a:t>. Los resultados mostrados pueden corresponderse con el término de búsqueda introducido o la categoría seleccionada.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5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500" dirty="0"/>
              <a:t>Dirige al usuario a la pantalla </a:t>
            </a:r>
            <a:r>
              <a:rPr lang="es-ES" sz="1500" i="1" dirty="0" err="1"/>
              <a:t>Details</a:t>
            </a:r>
            <a:r>
              <a:rPr lang="es-ES" sz="1500" i="1" dirty="0"/>
              <a:t> </a:t>
            </a:r>
            <a:r>
              <a:rPr lang="es-ES" sz="1500" dirty="0"/>
              <a:t>correspondiente a la película seleccionada.</a:t>
            </a:r>
          </a:p>
          <a:p>
            <a:pPr algn="just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423E0AA-A9BA-429B-9866-2EE7EC90971C}"/>
              </a:ext>
            </a:extLst>
          </p:cNvPr>
          <p:cNvSpPr/>
          <p:nvPr/>
        </p:nvSpPr>
        <p:spPr>
          <a:xfrm>
            <a:off x="9063777" y="37183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931E285-5C13-439C-8150-DF4169872154}"/>
              </a:ext>
            </a:extLst>
          </p:cNvPr>
          <p:cNvSpPr/>
          <p:nvPr/>
        </p:nvSpPr>
        <p:spPr>
          <a:xfrm>
            <a:off x="1219034" y="1020586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750DA50-983C-4D45-9E2A-A42CF9154863}"/>
              </a:ext>
            </a:extLst>
          </p:cNvPr>
          <p:cNvSpPr/>
          <p:nvPr/>
        </p:nvSpPr>
        <p:spPr>
          <a:xfrm>
            <a:off x="1219034" y="1413652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528B54-326B-4CF3-96D5-C0501175B52D}"/>
              </a:ext>
            </a:extLst>
          </p:cNvPr>
          <p:cNvSpPr/>
          <p:nvPr/>
        </p:nvSpPr>
        <p:spPr>
          <a:xfrm>
            <a:off x="1210542" y="1815922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098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01200" cy="54006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026265" y="36010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7825085" y="3067745"/>
            <a:ext cx="309716" cy="309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601199" y="1227"/>
            <a:ext cx="47990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REGISTER</a:t>
            </a:r>
          </a:p>
          <a:p>
            <a:pPr algn="ctr"/>
            <a:endParaRPr lang="es-ES" b="1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Dirige al usuario a la pantalla </a:t>
            </a:r>
            <a:r>
              <a:rPr lang="es-ES" i="1" dirty="0"/>
              <a:t>Home</a:t>
            </a:r>
            <a:r>
              <a:rPr lang="es-E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Dirige al usuario a la pantalla de </a:t>
            </a:r>
            <a:r>
              <a:rPr lang="es-ES" i="1" dirty="0" err="1"/>
              <a:t>Login</a:t>
            </a:r>
            <a:r>
              <a:rPr lang="es-E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Dirige al usuario a las ofertas disponibles.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Dirige al usuario a la pantalla </a:t>
            </a:r>
            <a:r>
              <a:rPr lang="es-ES" i="1" dirty="0" err="1"/>
              <a:t>About</a:t>
            </a:r>
            <a:r>
              <a:rPr lang="es-ES" i="1" dirty="0"/>
              <a:t> </a:t>
            </a:r>
            <a:r>
              <a:rPr lang="es-ES" i="1" dirty="0" err="1"/>
              <a:t>Us</a:t>
            </a:r>
            <a:r>
              <a:rPr lang="es-ES" dirty="0"/>
              <a:t> con información sobre la página.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Dirige al usuario a la pantalla </a:t>
            </a:r>
            <a:r>
              <a:rPr lang="es-ES" i="1" dirty="0" err="1"/>
              <a:t>Contact</a:t>
            </a:r>
            <a:r>
              <a:rPr lang="es-ES" i="1" dirty="0"/>
              <a:t> </a:t>
            </a:r>
            <a:r>
              <a:rPr lang="es-ES" dirty="0"/>
              <a:t>con la información de contacto.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Comprueba todos los campos del registro, y, si son correctos, registra al usuario en el sistema y le dirige a la pantalla </a:t>
            </a:r>
            <a:r>
              <a:rPr lang="es-ES" i="1" dirty="0"/>
              <a:t>Home.</a:t>
            </a:r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4F728DD-582D-4713-B633-C48EED7873A0}"/>
              </a:ext>
            </a:extLst>
          </p:cNvPr>
          <p:cNvSpPr/>
          <p:nvPr/>
        </p:nvSpPr>
        <p:spPr>
          <a:xfrm>
            <a:off x="8490103" y="36010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1BC9C72-EE03-4C37-8C7E-BE06A4F4DD62}"/>
              </a:ext>
            </a:extLst>
          </p:cNvPr>
          <p:cNvSpPr/>
          <p:nvPr/>
        </p:nvSpPr>
        <p:spPr>
          <a:xfrm>
            <a:off x="1222701" y="1939522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6BAB43A-5191-4B0F-B550-86B01E77BC89}"/>
              </a:ext>
            </a:extLst>
          </p:cNvPr>
          <p:cNvSpPr/>
          <p:nvPr/>
        </p:nvSpPr>
        <p:spPr>
          <a:xfrm>
            <a:off x="1222701" y="1510032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1C158F9-8BBD-449E-942F-7E0A4E95C8C9}"/>
              </a:ext>
            </a:extLst>
          </p:cNvPr>
          <p:cNvSpPr/>
          <p:nvPr/>
        </p:nvSpPr>
        <p:spPr>
          <a:xfrm>
            <a:off x="1222701" y="1080542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812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54006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23"/>
          <a:stretch/>
        </p:blipFill>
        <p:spPr>
          <a:xfrm>
            <a:off x="0" y="0"/>
            <a:ext cx="9601200" cy="92768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039668" y="415903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8384704" y="34903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4336026" y="1232410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601199" y="1227"/>
            <a:ext cx="479901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RESULTS</a:t>
            </a:r>
          </a:p>
          <a:p>
            <a:pPr algn="ctr"/>
            <a:endParaRPr lang="es-ES" sz="1200" b="1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</a:t>
            </a:r>
            <a:r>
              <a:rPr lang="es-ES" sz="1200" i="1" dirty="0"/>
              <a:t>Home</a:t>
            </a:r>
            <a:r>
              <a:rPr lang="es-ES" sz="12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de configuración de su usuario.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al carrito de la compra con los artículos que haya </a:t>
            </a:r>
            <a:r>
              <a:rPr lang="es-ES" sz="1200" dirty="0" err="1"/>
              <a:t>selccionado</a:t>
            </a:r>
            <a:r>
              <a:rPr lang="es-ES" sz="12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</a:t>
            </a:r>
            <a:r>
              <a:rPr lang="es-ES" sz="1200" i="1" dirty="0" err="1"/>
              <a:t>History</a:t>
            </a:r>
            <a:r>
              <a:rPr lang="es-ES" sz="1200" i="1" dirty="0"/>
              <a:t>, </a:t>
            </a:r>
            <a:r>
              <a:rPr lang="es-ES" sz="1200" dirty="0"/>
              <a:t>que muestra el historial de compra del usuario </a:t>
            </a:r>
            <a:r>
              <a:rPr lang="es-ES" sz="1200" dirty="0" err="1"/>
              <a:t>logeado</a:t>
            </a:r>
            <a:r>
              <a:rPr lang="es-ES" sz="12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Cierra la sesión del usuario </a:t>
            </a:r>
            <a:r>
              <a:rPr lang="es-ES" sz="1200" dirty="0" err="1"/>
              <a:t>logeado</a:t>
            </a:r>
            <a:r>
              <a:rPr lang="es-ES" sz="1200" dirty="0"/>
              <a:t> y le dirige a la pantalla </a:t>
            </a:r>
            <a:r>
              <a:rPr lang="es-ES" sz="1200" i="1" dirty="0"/>
              <a:t>Home</a:t>
            </a:r>
            <a:r>
              <a:rPr lang="es-ES" sz="12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las ofertas disponibles.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</a:t>
            </a:r>
            <a:r>
              <a:rPr lang="es-ES" sz="1200" i="1" dirty="0" err="1"/>
              <a:t>About</a:t>
            </a:r>
            <a:r>
              <a:rPr lang="es-ES" sz="1200" i="1" dirty="0"/>
              <a:t> </a:t>
            </a:r>
            <a:r>
              <a:rPr lang="es-ES" sz="1200" i="1" dirty="0" err="1"/>
              <a:t>Us</a:t>
            </a:r>
            <a:r>
              <a:rPr lang="es-ES" sz="1200" dirty="0"/>
              <a:t> con información sobre la página.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</a:t>
            </a:r>
            <a:r>
              <a:rPr lang="es-ES" sz="1200" i="1" dirty="0" err="1"/>
              <a:t>Contact</a:t>
            </a:r>
            <a:r>
              <a:rPr lang="es-ES" sz="1200" i="1" dirty="0"/>
              <a:t> </a:t>
            </a:r>
            <a:r>
              <a:rPr lang="es-ES" sz="1200" dirty="0"/>
              <a:t>con la información de contacto.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Actualiza los resultados mostrados, que pueden corresponderse con el término de búsqueda introducido o con la categoría seleccionada.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</a:t>
            </a:r>
            <a:r>
              <a:rPr lang="es-ES" sz="1200" i="1" dirty="0" err="1"/>
              <a:t>Details</a:t>
            </a:r>
            <a:r>
              <a:rPr lang="es-ES" sz="1200" i="1" dirty="0"/>
              <a:t> </a:t>
            </a:r>
            <a:r>
              <a:rPr lang="es-ES" sz="1200" dirty="0"/>
              <a:t>correspondiente a la película seleccionada.</a:t>
            </a:r>
          </a:p>
          <a:p>
            <a:pPr algn="just"/>
            <a:endParaRPr lang="es-ES" dirty="0"/>
          </a:p>
        </p:txBody>
      </p:sp>
      <p:sp>
        <p:nvSpPr>
          <p:cNvPr id="12" name="Elipse 11"/>
          <p:cNvSpPr/>
          <p:nvPr/>
        </p:nvSpPr>
        <p:spPr>
          <a:xfrm>
            <a:off x="7422126" y="1225137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694420" y="2400300"/>
            <a:ext cx="906779" cy="33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8648617" y="3181881"/>
            <a:ext cx="906779" cy="33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BBEC46A-54FA-429A-81A0-BF15E1616CCA}"/>
              </a:ext>
            </a:extLst>
          </p:cNvPr>
          <p:cNvSpPr/>
          <p:nvPr/>
        </p:nvSpPr>
        <p:spPr>
          <a:xfrm>
            <a:off x="7985626" y="408710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6556039-116D-4F19-ACF3-413E5AFE6F3D}"/>
              </a:ext>
            </a:extLst>
          </p:cNvPr>
          <p:cNvSpPr/>
          <p:nvPr/>
        </p:nvSpPr>
        <p:spPr>
          <a:xfrm>
            <a:off x="8539562" y="415903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73000E9-9895-44D5-822D-42F903CF85CF}"/>
              </a:ext>
            </a:extLst>
          </p:cNvPr>
          <p:cNvSpPr/>
          <p:nvPr/>
        </p:nvSpPr>
        <p:spPr>
          <a:xfrm>
            <a:off x="9070380" y="411149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6643819-C386-4153-8352-3AEC259D3E4C}"/>
              </a:ext>
            </a:extLst>
          </p:cNvPr>
          <p:cNvSpPr/>
          <p:nvPr/>
        </p:nvSpPr>
        <p:spPr>
          <a:xfrm>
            <a:off x="1176306" y="1055026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69A8CA7-6134-47CB-9526-397E511677F1}"/>
              </a:ext>
            </a:extLst>
          </p:cNvPr>
          <p:cNvSpPr/>
          <p:nvPr/>
        </p:nvSpPr>
        <p:spPr>
          <a:xfrm>
            <a:off x="1176306" y="148759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3AD137E-C2E4-4F10-B9F6-8F66D1359F7A}"/>
              </a:ext>
            </a:extLst>
          </p:cNvPr>
          <p:cNvSpPr/>
          <p:nvPr/>
        </p:nvSpPr>
        <p:spPr>
          <a:xfrm>
            <a:off x="1176306" y="1904280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0FB7DA5-B2F1-4999-A56D-E92E8F63967A}"/>
              </a:ext>
            </a:extLst>
          </p:cNvPr>
          <p:cNvSpPr/>
          <p:nvPr/>
        </p:nvSpPr>
        <p:spPr>
          <a:xfrm>
            <a:off x="3562152" y="2971025"/>
            <a:ext cx="574903" cy="4217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5863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"/>
            <a:ext cx="9601200" cy="54006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087951" y="325633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8520319" y="480491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601199" y="1227"/>
            <a:ext cx="4799014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DETAILS</a:t>
            </a:r>
          </a:p>
          <a:p>
            <a:pPr algn="ctr"/>
            <a:endParaRPr lang="es-ES" sz="1300" b="1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300" dirty="0"/>
              <a:t>Dirige al usuario a la pantalla </a:t>
            </a:r>
            <a:r>
              <a:rPr lang="es-ES" sz="1300" i="1" dirty="0"/>
              <a:t>Home</a:t>
            </a:r>
            <a:r>
              <a:rPr lang="es-ES" sz="13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3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300" dirty="0"/>
              <a:t>Dirige al usuario a la pantalla de configuración de su usuario.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3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300" dirty="0"/>
              <a:t>Dirige al usuario al carrito de la compra con los artículos que haya </a:t>
            </a:r>
            <a:r>
              <a:rPr lang="es-ES" sz="1300" dirty="0" err="1"/>
              <a:t>selccionado</a:t>
            </a:r>
            <a:r>
              <a:rPr lang="es-ES" sz="13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3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300" dirty="0"/>
              <a:t>Dirige al usuario a la pantalla </a:t>
            </a:r>
            <a:r>
              <a:rPr lang="es-ES" sz="1300" i="1" dirty="0" err="1"/>
              <a:t>History</a:t>
            </a:r>
            <a:r>
              <a:rPr lang="es-ES" sz="1300" i="1" dirty="0"/>
              <a:t>, </a:t>
            </a:r>
            <a:r>
              <a:rPr lang="es-ES" sz="1300" dirty="0"/>
              <a:t>que muestra el historial de compra del usuario </a:t>
            </a:r>
            <a:r>
              <a:rPr lang="es-ES" sz="1300" dirty="0" err="1"/>
              <a:t>logeado</a:t>
            </a:r>
            <a:r>
              <a:rPr lang="es-ES" sz="13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3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300" dirty="0"/>
              <a:t>Cierra la sesión del usuario </a:t>
            </a:r>
            <a:r>
              <a:rPr lang="es-ES" sz="1300" dirty="0" err="1"/>
              <a:t>logeado</a:t>
            </a:r>
            <a:r>
              <a:rPr lang="es-ES" sz="1300" dirty="0"/>
              <a:t> y le dirige a la pantalla </a:t>
            </a:r>
            <a:r>
              <a:rPr lang="es-ES" sz="1300" i="1" dirty="0"/>
              <a:t>Home</a:t>
            </a:r>
            <a:r>
              <a:rPr lang="es-ES" sz="13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3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300" dirty="0"/>
              <a:t>Dirige al usuario a las ofertas disponibles.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3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300" dirty="0"/>
              <a:t>Dirige al usuario a la pantalla </a:t>
            </a:r>
            <a:r>
              <a:rPr lang="es-ES" sz="1300" i="1" dirty="0" err="1"/>
              <a:t>About</a:t>
            </a:r>
            <a:r>
              <a:rPr lang="es-ES" sz="1300" i="1" dirty="0"/>
              <a:t> </a:t>
            </a:r>
            <a:r>
              <a:rPr lang="es-ES" sz="1300" i="1" dirty="0" err="1"/>
              <a:t>Us</a:t>
            </a:r>
            <a:r>
              <a:rPr lang="es-ES" sz="1300" dirty="0"/>
              <a:t> con información sobre la página.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3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300" dirty="0"/>
              <a:t>Dirige al usuario a la pantalla </a:t>
            </a:r>
            <a:r>
              <a:rPr lang="es-ES" sz="1300" i="1" dirty="0" err="1"/>
              <a:t>Contact</a:t>
            </a:r>
            <a:r>
              <a:rPr lang="es-ES" sz="1300" i="1" dirty="0"/>
              <a:t> </a:t>
            </a:r>
            <a:r>
              <a:rPr lang="es-ES" sz="1300" dirty="0"/>
              <a:t>con la información de contacto.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3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300" dirty="0"/>
              <a:t>Añade el artículo a la cesta de la compra del usuario.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15267AB-1545-40DF-B711-7011E0790E29}"/>
              </a:ext>
            </a:extLst>
          </p:cNvPr>
          <p:cNvSpPr/>
          <p:nvPr/>
        </p:nvSpPr>
        <p:spPr>
          <a:xfrm>
            <a:off x="8520319" y="81583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24DF7F2-E0BB-4DDD-AAA3-4EA544565D78}"/>
              </a:ext>
            </a:extLst>
          </p:cNvPr>
          <p:cNvSpPr/>
          <p:nvPr/>
        </p:nvSpPr>
        <p:spPr>
          <a:xfrm>
            <a:off x="8025686" y="459759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FF542B6-68C6-4020-9F69-6C325F783015}"/>
              </a:ext>
            </a:extLst>
          </p:cNvPr>
          <p:cNvSpPr/>
          <p:nvPr/>
        </p:nvSpPr>
        <p:spPr>
          <a:xfrm>
            <a:off x="9120534" y="475574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BC39AEC-014D-47D1-9630-202840E12A2D}"/>
              </a:ext>
            </a:extLst>
          </p:cNvPr>
          <p:cNvSpPr/>
          <p:nvPr/>
        </p:nvSpPr>
        <p:spPr>
          <a:xfrm>
            <a:off x="8376739" y="3715577"/>
            <a:ext cx="309716" cy="309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9A94A4D-68EE-44FB-B849-98F8D3057C1B}"/>
              </a:ext>
            </a:extLst>
          </p:cNvPr>
          <p:cNvSpPr/>
          <p:nvPr/>
        </p:nvSpPr>
        <p:spPr>
          <a:xfrm>
            <a:off x="1186230" y="102779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B8C5025-6DAA-4ACB-A60F-2AB3951CF69E}"/>
              </a:ext>
            </a:extLst>
          </p:cNvPr>
          <p:cNvSpPr/>
          <p:nvPr/>
        </p:nvSpPr>
        <p:spPr>
          <a:xfrm>
            <a:off x="1186230" y="1436971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A331CDE-83BC-40E2-A4F4-B5067DFC1134}"/>
              </a:ext>
            </a:extLst>
          </p:cNvPr>
          <p:cNvSpPr/>
          <p:nvPr/>
        </p:nvSpPr>
        <p:spPr>
          <a:xfrm>
            <a:off x="1163210" y="1846147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5882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"/>
            <a:ext cx="9601200" cy="54006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127810" y="357846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601199" y="1227"/>
            <a:ext cx="47990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HISTORY</a:t>
            </a:r>
          </a:p>
          <a:p>
            <a:pPr algn="ctr"/>
            <a:endParaRPr lang="es-ES" b="1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</a:t>
            </a:r>
            <a:r>
              <a:rPr lang="es-ES" sz="1200" i="1" dirty="0"/>
              <a:t>Home</a:t>
            </a:r>
            <a:r>
              <a:rPr lang="es-ES" sz="12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de configuración de su usuario.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al carrito de la compra con los artículos que haya </a:t>
            </a:r>
            <a:r>
              <a:rPr lang="es-ES" sz="1200" dirty="0" err="1"/>
              <a:t>selccionado</a:t>
            </a:r>
            <a:r>
              <a:rPr lang="es-ES" sz="12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Cierra la sesión del usuario </a:t>
            </a:r>
            <a:r>
              <a:rPr lang="es-ES" sz="1200" dirty="0" err="1"/>
              <a:t>logeado</a:t>
            </a:r>
            <a:r>
              <a:rPr lang="es-ES" sz="1200" dirty="0"/>
              <a:t> y le dirige a la pantalla </a:t>
            </a:r>
            <a:r>
              <a:rPr lang="es-ES" sz="1200" i="1" dirty="0"/>
              <a:t>Home</a:t>
            </a:r>
            <a:r>
              <a:rPr lang="es-ES" sz="12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las ofertas disponibles.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</a:t>
            </a:r>
            <a:r>
              <a:rPr lang="es-ES" sz="1200" i="1" dirty="0" err="1"/>
              <a:t>About</a:t>
            </a:r>
            <a:r>
              <a:rPr lang="es-ES" sz="1200" i="1" dirty="0"/>
              <a:t> </a:t>
            </a:r>
            <a:r>
              <a:rPr lang="es-ES" sz="1200" i="1" dirty="0" err="1"/>
              <a:t>Us</a:t>
            </a:r>
            <a:r>
              <a:rPr lang="es-ES" sz="1200" dirty="0"/>
              <a:t> con información sobre la página.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</a:t>
            </a:r>
            <a:r>
              <a:rPr lang="es-ES" sz="1200" i="1" dirty="0" err="1"/>
              <a:t>Contact</a:t>
            </a:r>
            <a:r>
              <a:rPr lang="es-ES" sz="1200" i="1" dirty="0"/>
              <a:t> </a:t>
            </a:r>
            <a:r>
              <a:rPr lang="es-ES" sz="1200" dirty="0"/>
              <a:t>con la información de contacto.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Dirige al usuario a la pantalla </a:t>
            </a:r>
            <a:r>
              <a:rPr lang="es-ES" sz="1200" i="1" dirty="0" err="1"/>
              <a:t>Details</a:t>
            </a:r>
            <a:r>
              <a:rPr lang="es-ES" sz="1200" i="1" dirty="0"/>
              <a:t> </a:t>
            </a:r>
            <a:r>
              <a:rPr lang="es-ES" sz="1200" dirty="0"/>
              <a:t>correspondiente a la película seleccionada.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Cancela el pedido del artículo.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200" dirty="0"/>
              <a:t>Solicita la devolución del artículo.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</p:txBody>
      </p:sp>
      <p:sp>
        <p:nvSpPr>
          <p:cNvPr id="11" name="Elipse 10"/>
          <p:cNvSpPr/>
          <p:nvPr/>
        </p:nvSpPr>
        <p:spPr>
          <a:xfrm>
            <a:off x="2284598" y="2545478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3C716F2-9CCE-487C-90A6-3DD600F59BDE}"/>
              </a:ext>
            </a:extLst>
          </p:cNvPr>
          <p:cNvSpPr/>
          <p:nvPr/>
        </p:nvSpPr>
        <p:spPr>
          <a:xfrm>
            <a:off x="9136627" y="469840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03BCE8B-BCBC-435A-927B-83296EC37A6C}"/>
              </a:ext>
            </a:extLst>
          </p:cNvPr>
          <p:cNvSpPr/>
          <p:nvPr/>
        </p:nvSpPr>
        <p:spPr>
          <a:xfrm>
            <a:off x="8034234" y="469839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E57DCAC-602B-4272-8516-99267B01C7B0}"/>
              </a:ext>
            </a:extLst>
          </p:cNvPr>
          <p:cNvSpPr/>
          <p:nvPr/>
        </p:nvSpPr>
        <p:spPr>
          <a:xfrm>
            <a:off x="8629980" y="49288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D758560-CCCE-4EF5-A496-1C454F2FD4D3}"/>
              </a:ext>
            </a:extLst>
          </p:cNvPr>
          <p:cNvSpPr/>
          <p:nvPr/>
        </p:nvSpPr>
        <p:spPr>
          <a:xfrm>
            <a:off x="8209935" y="2545478"/>
            <a:ext cx="574903" cy="4217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E2C50B4-4A69-4955-9954-8C203843D58E}"/>
              </a:ext>
            </a:extLst>
          </p:cNvPr>
          <p:cNvSpPr/>
          <p:nvPr/>
        </p:nvSpPr>
        <p:spPr>
          <a:xfrm>
            <a:off x="8475122" y="186660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E5AEC93-5770-4430-ACDC-8EFBC976165F}"/>
              </a:ext>
            </a:extLst>
          </p:cNvPr>
          <p:cNvSpPr/>
          <p:nvPr/>
        </p:nvSpPr>
        <p:spPr>
          <a:xfrm>
            <a:off x="1148525" y="1866605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77BB7F-C49A-454E-9498-50807AD97DD0}"/>
              </a:ext>
            </a:extLst>
          </p:cNvPr>
          <p:cNvSpPr/>
          <p:nvPr/>
        </p:nvSpPr>
        <p:spPr>
          <a:xfrm>
            <a:off x="1148525" y="1469608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284C8F1-2EA5-47E9-B229-C35B4D743FC6}"/>
              </a:ext>
            </a:extLst>
          </p:cNvPr>
          <p:cNvSpPr/>
          <p:nvPr/>
        </p:nvSpPr>
        <p:spPr>
          <a:xfrm>
            <a:off x="1148525" y="1076792"/>
            <a:ext cx="309716" cy="3097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41090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576</Words>
  <Application>Microsoft Office PowerPoint</Application>
  <PresentationFormat>Personalizado</PresentationFormat>
  <Paragraphs>134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Escuela Politecnica Superior</dc:creator>
  <cp:lastModifiedBy>Javier Delgado del Cerro</cp:lastModifiedBy>
  <cp:revision>8</cp:revision>
  <dcterms:created xsi:type="dcterms:W3CDTF">2019-09-24T13:23:21Z</dcterms:created>
  <dcterms:modified xsi:type="dcterms:W3CDTF">2019-09-24T18:08:55Z</dcterms:modified>
</cp:coreProperties>
</file>