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5" r:id="rId3"/>
    <p:sldId id="296" r:id="rId4"/>
    <p:sldId id="297" r:id="rId5"/>
    <p:sldId id="298" r:id="rId6"/>
  </p:sldIdLst>
  <p:sldSz cx="9144000" cy="5143500" type="screen16x9"/>
  <p:notesSz cx="6858000" cy="9144000"/>
  <p:embeddedFontLst>
    <p:embeddedFont>
      <p:font typeface="Oswald" charset="0"/>
      <p:regular r:id="rId8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Source Sans Pro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\Documents\2%20DATOS\HPI\Amazon%20y%20ebay\Kiviat_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Golden Rules Comparative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20850003593097147"/>
          <c:y val="0.20392385258412044"/>
          <c:w val="0.58299992813805701"/>
          <c:h val="0.72532188950833698"/>
        </c:manualLayout>
      </c:layout>
      <c:radarChart>
        <c:radarStyle val="filled"/>
        <c:ser>
          <c:idx val="0"/>
          <c:order val="0"/>
          <c:tx>
            <c:strRef>
              <c:f>'Accessibility Study'!$C$3</c:f>
              <c:strCache>
                <c:ptCount val="1"/>
                <c:pt idx="0">
                  <c:v>Score Amazon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  <a:alpha val="61176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val>
            <c:numRef>
              <c:f>'Accessibility Study'!$C$4:$C$11</c:f>
              <c:numCache>
                <c:formatCode>General</c:formatCode>
                <c:ptCount val="8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9</c:v>
                </c:pt>
                <c:pt idx="5">
                  <c:v>9</c:v>
                </c:pt>
                <c:pt idx="6">
                  <c:v>6</c:v>
                </c:pt>
                <c:pt idx="7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EF-430A-B97D-6C31BED05CB5}"/>
            </c:ext>
          </c:extLst>
        </c:ser>
        <c:ser>
          <c:idx val="1"/>
          <c:order val="1"/>
          <c:tx>
            <c:strRef>
              <c:f>'Accessibility Study'!$D$3</c:f>
              <c:strCache>
                <c:ptCount val="1"/>
                <c:pt idx="0">
                  <c:v>Score Ebay</c:v>
                </c:pt>
              </c:strCache>
            </c:strRef>
          </c:tx>
          <c:spPr>
            <a:solidFill>
              <a:srgbClr val="F7D3F2">
                <a:alpha val="52157"/>
              </a:srgbClr>
            </a:solidFill>
            <a:ln>
              <a:solidFill>
                <a:srgbClr val="E410CB"/>
              </a:solidFill>
            </a:ln>
            <a:effectLst/>
          </c:spPr>
          <c:val>
            <c:numRef>
              <c:f>'Accessibility Study'!$D$4:$D$11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6</c:v>
                </c:pt>
                <c:pt idx="7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EF-430A-B97D-6C31BED05CB5}"/>
            </c:ext>
          </c:extLst>
        </c:ser>
        <c:axId val="138649984"/>
        <c:axId val="138652288"/>
      </c:radarChart>
      <c:catAx>
        <c:axId val="138649984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8652288"/>
        <c:crosses val="autoZero"/>
        <c:auto val="1"/>
        <c:lblAlgn val="ctr"/>
        <c:lblOffset val="100"/>
      </c:catAx>
      <c:valAx>
        <c:axId val="138652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864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25400" cap="flat" cmpd="thickThin" algn="ctr">
      <a:solidFill>
        <a:schemeClr val="tx1"/>
      </a:solidFill>
      <a:round/>
    </a:ln>
    <a:effectLst/>
  </c:spPr>
  <c:txPr>
    <a:bodyPr/>
    <a:lstStyle/>
    <a:p>
      <a:pPr>
        <a:defRPr/>
      </a:pPr>
      <a:endParaRPr lang="es-E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691680" y="3363838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AMAZON AND EBAY</a:t>
            </a:r>
            <a:endParaRPr dirty="0"/>
          </a:p>
        </p:txBody>
      </p:sp>
      <p:pic>
        <p:nvPicPr>
          <p:cNvPr id="79878" name="Picture 6" descr="Amazon.es: Cheque Regalo de Amazon.es - E-Cheque Regalo: Gift Car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67494"/>
            <a:ext cx="2232248" cy="1378404"/>
          </a:xfrm>
          <a:prstGeom prst="rect">
            <a:avLst/>
          </a:prstGeom>
          <a:noFill/>
        </p:spPr>
      </p:pic>
      <p:pic>
        <p:nvPicPr>
          <p:cNvPr id="79880" name="Picture 8" descr="Filtro de aire MAHLE original (lx 2047) | Compra online en e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267494"/>
            <a:ext cx="3096344" cy="1236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s-E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 l="30992" t="13781" r="33588" b="12392"/>
          <a:stretch>
            <a:fillRect/>
          </a:stretch>
        </p:blipFill>
        <p:spPr bwMode="auto">
          <a:xfrm>
            <a:off x="395536" y="267494"/>
            <a:ext cx="350246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 l="33479" t="10828" r="34422" b="14641"/>
          <a:stretch>
            <a:fillRect/>
          </a:stretch>
        </p:blipFill>
        <p:spPr bwMode="auto">
          <a:xfrm>
            <a:off x="5220072" y="195486"/>
            <a:ext cx="3272431" cy="427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s-ES"/>
          </a:p>
        </p:txBody>
      </p:sp>
      <p:graphicFrame>
        <p:nvGraphicFramePr>
          <p:cNvPr id="3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E7A7F18-42CE-4D99-A7EA-64D95E4083FD}"/>
              </a:ext>
            </a:extLst>
          </p:cNvPr>
          <p:cNvGraphicFramePr/>
          <p:nvPr/>
        </p:nvGraphicFramePr>
        <p:xfrm>
          <a:off x="107504" y="555526"/>
          <a:ext cx="435597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44008" y="1851670"/>
          <a:ext cx="4139952" cy="1554480"/>
        </p:xfrm>
        <a:graphic>
          <a:graphicData uri="http://schemas.openxmlformats.org/drawingml/2006/table">
            <a:tbl>
              <a:tblPr/>
              <a:tblGrid>
                <a:gridCol w="2102446"/>
                <a:gridCol w="1136458"/>
                <a:gridCol w="901048"/>
              </a:tblGrid>
              <a:tr h="1975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1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Golden Rules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1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   </a:t>
                      </a:r>
                      <a:r>
                        <a:rPr lang="es-ES" sz="1400" b="1" i="1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s-ES" sz="1400" b="1" i="1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Amazon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1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    </a:t>
                      </a:r>
                      <a:r>
                        <a:rPr lang="es-ES" sz="1400" b="1" i="1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Ebay</a:t>
                      </a:r>
                      <a:endParaRPr lang="es-ES" sz="14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 Strive for Consistency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 Seek Universal Usability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 Offer Informative Fedback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 Design Dialogues to Yield Closure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 Prevent Errors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 Permit Easy Reversal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 Keep Users in Control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 Reduce Short-Term Memory Load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s-ES"/>
          </a:p>
        </p:txBody>
      </p:sp>
      <p:sp>
        <p:nvSpPr>
          <p:cNvPr id="97283" name="AutoShape 3" descr="blob:https://web.whatsapp.com/7d25ff8c-0f5e-49de-bfe1-35ee4c7cb4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7285" name="AutoShape 5" descr="blob:https://web.whatsapp.com/7d25ff8c-0f5e-49de-bfe1-35ee4c7cb4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7287" name="AutoShape 7" descr="blob:https://web.whatsapp.com/7d25ff8c-0f5e-49de-bfe1-35ee4c7cb4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7289" name="AutoShape 9" descr="blob:https://web.whatsapp.com/7d25ff8c-0f5e-49de-bfe1-35ee4c7cb4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7 Imagen" descr="rules.jpg"/>
          <p:cNvPicPr>
            <a:picLocks noChangeAspect="1"/>
          </p:cNvPicPr>
          <p:nvPr/>
        </p:nvPicPr>
        <p:blipFill>
          <a:blip r:embed="rId2"/>
          <a:srcRect r="251" b="67800"/>
          <a:stretch>
            <a:fillRect/>
          </a:stretch>
        </p:blipFill>
        <p:spPr>
          <a:xfrm>
            <a:off x="179512" y="1491630"/>
            <a:ext cx="4104456" cy="1656184"/>
          </a:xfrm>
          <a:prstGeom prst="rect">
            <a:avLst/>
          </a:prstGeom>
        </p:spPr>
      </p:pic>
      <p:sp>
        <p:nvSpPr>
          <p:cNvPr id="97291" name="AutoShape 11" descr="blob:https://web.whatsapp.com/7d25ff8c-0f5e-49de-bfe1-35ee4c7cb4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9 Imagen" descr="rules.jpg"/>
          <p:cNvPicPr>
            <a:picLocks noChangeAspect="1"/>
          </p:cNvPicPr>
          <p:nvPr/>
        </p:nvPicPr>
        <p:blipFill>
          <a:blip r:embed="rId2"/>
          <a:srcRect t="32200" b="-799"/>
          <a:stretch>
            <a:fillRect/>
          </a:stretch>
        </p:blipFill>
        <p:spPr>
          <a:xfrm>
            <a:off x="4427984" y="339502"/>
            <a:ext cx="4546848" cy="3898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s-E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 l="5815" t="25593" r="33861" b="38970"/>
          <a:stretch>
            <a:fillRect/>
          </a:stretch>
        </p:blipFill>
        <p:spPr bwMode="auto">
          <a:xfrm>
            <a:off x="611560" y="1131590"/>
            <a:ext cx="78488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75</Words>
  <Application>Microsoft Office PowerPoint</Application>
  <PresentationFormat>Presentación en pantalla (16:9)</PresentationFormat>
  <Paragraphs>33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Oswald</vt:lpstr>
      <vt:lpstr>Calibri</vt:lpstr>
      <vt:lpstr>Source Sans Pro</vt:lpstr>
      <vt:lpstr>Quince template</vt:lpstr>
      <vt:lpstr>AMAZON AND EBAY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AND EBAY</dc:title>
  <dc:creator>usuario</dc:creator>
  <cp:lastModifiedBy>usuario</cp:lastModifiedBy>
  <cp:revision>6</cp:revision>
  <dcterms:modified xsi:type="dcterms:W3CDTF">2022-11-15T17:31:22Z</dcterms:modified>
</cp:coreProperties>
</file>