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4"/>
  </p:sldMasterIdLst>
  <p:notesMasterIdLst>
    <p:notesMasterId r:id="rId32"/>
  </p:notesMasterIdLst>
  <p:sldIdLst>
    <p:sldId id="256" r:id="rId5"/>
    <p:sldId id="257" r:id="rId6"/>
    <p:sldId id="318" r:id="rId7"/>
    <p:sldId id="258" r:id="rId8"/>
    <p:sldId id="294" r:id="rId9"/>
    <p:sldId id="259" r:id="rId10"/>
    <p:sldId id="262" r:id="rId11"/>
    <p:sldId id="263" r:id="rId12"/>
    <p:sldId id="264" r:id="rId13"/>
    <p:sldId id="323" r:id="rId14"/>
    <p:sldId id="313" r:id="rId15"/>
    <p:sldId id="320" r:id="rId16"/>
    <p:sldId id="334" r:id="rId17"/>
    <p:sldId id="335" r:id="rId18"/>
    <p:sldId id="330" r:id="rId19"/>
    <p:sldId id="331" r:id="rId20"/>
    <p:sldId id="333" r:id="rId21"/>
    <p:sldId id="328" r:id="rId22"/>
    <p:sldId id="319" r:id="rId23"/>
    <p:sldId id="321" r:id="rId24"/>
    <p:sldId id="322" r:id="rId25"/>
    <p:sldId id="324" r:id="rId26"/>
    <p:sldId id="326" r:id="rId27"/>
    <p:sldId id="317" r:id="rId28"/>
    <p:sldId id="315" r:id="rId29"/>
    <p:sldId id="316" r:id="rId30"/>
    <p:sldId id="325" r:id="rId31"/>
  </p:sldIdLst>
  <p:sldSz cx="9144000" cy="5143500" type="screen16x9"/>
  <p:notesSz cx="6858000" cy="9144000"/>
  <p:embeddedFontLst>
    <p:embeddedFont>
      <p:font typeface="Bree Serif" panose="020B0604020202020204" charset="0"/>
      <p:regular r:id="rId33"/>
    </p:embeddedFont>
    <p:embeddedFont>
      <p:font typeface="Didact Gothic" panose="00000500000000000000" pitchFamily="2" charset="0"/>
      <p:regular r:id="rId34"/>
    </p:embeddedFont>
    <p:embeddedFont>
      <p:font typeface="Roboto Black" panose="02000000000000000000" pitchFamily="2" charset="0"/>
      <p:bold r:id="rId35"/>
      <p:boldItalic r:id="rId36"/>
    </p:embeddedFont>
    <p:embeddedFont>
      <p:font typeface="Roboto Light" panose="02000000000000000000" pitchFamily="2" charset="0"/>
      <p:regular r:id="rId37"/>
      <p:bold r:id="rId38"/>
      <p:italic r:id="rId39"/>
      <p:boldItalic r:id="rId40"/>
    </p:embeddedFont>
    <p:embeddedFont>
      <p:font typeface="Roboto Mono Thin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E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5682AA-155D-45A6-8925-CF214C2F2845}">
  <a:tblStyle styleId="{C25682AA-155D-45A6-8925-CF214C2F28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323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809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16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812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823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96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package" Target="../embeddings/Microsoft_Word_Document.docx"/><Relationship Id="rId7" Type="http://schemas.openxmlformats.org/officeDocument/2006/relationships/package" Target="../embeddings/Microsoft_Excel_Worksheet1.xls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wmf"/><Relationship Id="rId11" Type="http://schemas.openxmlformats.org/officeDocument/2006/relationships/image" Target="../media/image2.png"/><Relationship Id="rId5" Type="http://schemas.openxmlformats.org/officeDocument/2006/relationships/package" Target="../embeddings/Microsoft_Excel_Worksheet.xlsx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package" Target="../embeddings/Microsoft_Excel_Worksheet2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jpe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bit.ly/38qTb7I" TargetMode="External"/><Relationship Id="rId13" Type="http://schemas.openxmlformats.org/officeDocument/2006/relationships/hyperlink" Target="https://bit.ly/3MBt8uu" TargetMode="External"/><Relationship Id="rId3" Type="http://schemas.openxmlformats.org/officeDocument/2006/relationships/hyperlink" Target="https://developers.google.com/search/docs/advanced/security/https?hl=es" TargetMode="External"/><Relationship Id="rId7" Type="http://schemas.openxmlformats.org/officeDocument/2006/relationships/hyperlink" Target="https://bit.ly/3xSqn2n" TargetMode="External"/><Relationship Id="rId12" Type="http://schemas.openxmlformats.org/officeDocument/2006/relationships/hyperlink" Target="https://bit.ly/3CCw19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bit.ly/3Mp4tYK" TargetMode="External"/><Relationship Id="rId11" Type="http://schemas.openxmlformats.org/officeDocument/2006/relationships/hyperlink" Target="https://bit.ly/3T7BnAY" TargetMode="External"/><Relationship Id="rId5" Type="http://schemas.openxmlformats.org/officeDocument/2006/relationships/hyperlink" Target="https://www.scrum.org/resources/what-is-scrum" TargetMode="External"/><Relationship Id="rId10" Type="http://schemas.openxmlformats.org/officeDocument/2006/relationships/hyperlink" Target="https://bit.ly/3D1kZwa" TargetMode="External"/><Relationship Id="rId4" Type="http://schemas.openxmlformats.org/officeDocument/2006/relationships/hyperlink" Target="https://www.javatpoint.com/windows" TargetMode="External"/><Relationship Id="rId9" Type="http://schemas.openxmlformats.org/officeDocument/2006/relationships/hyperlink" Target="https://bit.ly/3ETGpuE" TargetMode="External"/><Relationship Id="rId1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kanbanize.com/es/recursos-de-kanban/primeros-pasos/que-es-tablero-kanba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hyperlink" Target="https://www.java.com/en/download/help/whatis_java.html" TargetMode="External"/><Relationship Id="rId4" Type="http://schemas.openxmlformats.org/officeDocument/2006/relationships/hyperlink" Target="https://digital.gov/resources/an-introduction-github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309402" y="892531"/>
            <a:ext cx="4519631" cy="1292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accent1"/>
                </a:solidFill>
              </a:rPr>
              <a:t>SISTEMA RECOLECTOR DE NOTICIAS NACIONALES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555925" y="2561769"/>
            <a:ext cx="3273108" cy="1415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David Leonardo Sepúlveda Chávez</a:t>
            </a:r>
          </a:p>
          <a:p>
            <a:pPr marL="0" indent="0"/>
            <a:r>
              <a:rPr lang="es" sz="1600" dirty="0"/>
              <a:t>Javier Andres Guevara Macias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David Santiago Velasco Daza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0953EC0-BDC5-43FD-9A7F-26B77D681C1E}"/>
              </a:ext>
            </a:extLst>
          </p:cNvPr>
          <p:cNvGrpSpPr/>
          <p:nvPr/>
        </p:nvGrpSpPr>
        <p:grpSpPr>
          <a:xfrm>
            <a:off x="-2534452" y="75088"/>
            <a:ext cx="6328909" cy="5030558"/>
            <a:chOff x="-2222854" y="75088"/>
            <a:chExt cx="6328909" cy="5030558"/>
          </a:xfrm>
        </p:grpSpPr>
        <p:sp>
          <p:nvSpPr>
            <p:cNvPr id="138" name="Google Shape;138;p22"/>
            <p:cNvSpPr/>
            <p:nvPr/>
          </p:nvSpPr>
          <p:spPr>
            <a:xfrm>
              <a:off x="2031923" y="75088"/>
              <a:ext cx="1101778" cy="368659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-329600" y="4688457"/>
              <a:ext cx="1180770" cy="378017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4BE29E26-9280-4792-8EAA-29AE88EB46B4}"/>
                </a:ext>
              </a:extLst>
            </p:cNvPr>
            <p:cNvGrpSpPr/>
            <p:nvPr/>
          </p:nvGrpSpPr>
          <p:grpSpPr>
            <a:xfrm>
              <a:off x="-2222854" y="217769"/>
              <a:ext cx="6328909" cy="4887877"/>
              <a:chOff x="-1979447" y="153948"/>
              <a:chExt cx="6328909" cy="4887877"/>
            </a:xfrm>
          </p:grpSpPr>
          <p:sp>
            <p:nvSpPr>
              <p:cNvPr id="111" name="Google Shape;111;p22"/>
              <p:cNvSpPr/>
              <p:nvPr/>
            </p:nvSpPr>
            <p:spPr>
              <a:xfrm>
                <a:off x="1918228" y="4425957"/>
                <a:ext cx="816022" cy="427879"/>
              </a:xfrm>
              <a:custGeom>
                <a:avLst/>
                <a:gdLst/>
                <a:ahLst/>
                <a:cxnLst/>
                <a:rect l="l" t="t" r="r" b="b"/>
                <a:pathLst>
                  <a:path w="34008" h="17832" extrusionOk="0">
                    <a:moveTo>
                      <a:pt x="4203" y="0"/>
                    </a:moveTo>
                    <a:cubicBezTo>
                      <a:pt x="1847" y="0"/>
                      <a:pt x="0" y="1847"/>
                      <a:pt x="0" y="4203"/>
                    </a:cubicBezTo>
                    <a:lnTo>
                      <a:pt x="0" y="13629"/>
                    </a:lnTo>
                    <a:cubicBezTo>
                      <a:pt x="0" y="15921"/>
                      <a:pt x="1847" y="17832"/>
                      <a:pt x="4203" y="17832"/>
                    </a:cubicBezTo>
                    <a:lnTo>
                      <a:pt x="29804" y="17832"/>
                    </a:lnTo>
                    <a:cubicBezTo>
                      <a:pt x="32160" y="17832"/>
                      <a:pt x="34007" y="15921"/>
                      <a:pt x="34007" y="13629"/>
                    </a:cubicBezTo>
                    <a:lnTo>
                      <a:pt x="34007" y="4203"/>
                    </a:lnTo>
                    <a:cubicBezTo>
                      <a:pt x="34007" y="1847"/>
                      <a:pt x="32160" y="0"/>
                      <a:pt x="298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2"/>
              <p:cNvSpPr/>
              <p:nvPr/>
            </p:nvSpPr>
            <p:spPr>
              <a:xfrm>
                <a:off x="3149868" y="1152391"/>
                <a:ext cx="406499" cy="127245"/>
              </a:xfrm>
              <a:custGeom>
                <a:avLst/>
                <a:gdLst/>
                <a:ahLst/>
                <a:cxnLst/>
                <a:rect l="l" t="t" r="r" b="b"/>
                <a:pathLst>
                  <a:path w="16941" h="5303" extrusionOk="0">
                    <a:moveTo>
                      <a:pt x="8470" y="0"/>
                    </a:moveTo>
                    <a:cubicBezTo>
                      <a:pt x="5413" y="0"/>
                      <a:pt x="2357" y="1131"/>
                      <a:pt x="0" y="3392"/>
                    </a:cubicBezTo>
                    <a:lnTo>
                      <a:pt x="1783" y="5302"/>
                    </a:lnTo>
                    <a:cubicBezTo>
                      <a:pt x="3662" y="3487"/>
                      <a:pt x="6082" y="2580"/>
                      <a:pt x="8502" y="2580"/>
                    </a:cubicBezTo>
                    <a:cubicBezTo>
                      <a:pt x="10922" y="2580"/>
                      <a:pt x="13342" y="3487"/>
                      <a:pt x="15221" y="5302"/>
                    </a:cubicBezTo>
                    <a:lnTo>
                      <a:pt x="16940" y="3392"/>
                    </a:lnTo>
                    <a:cubicBezTo>
                      <a:pt x="14584" y="1131"/>
                      <a:pt x="11527" y="0"/>
                      <a:pt x="84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2"/>
              <p:cNvSpPr/>
              <p:nvPr/>
            </p:nvSpPr>
            <p:spPr>
              <a:xfrm>
                <a:off x="3238505" y="1279973"/>
                <a:ext cx="229224" cy="91349"/>
              </a:xfrm>
              <a:custGeom>
                <a:avLst/>
                <a:gdLst/>
                <a:ahLst/>
                <a:cxnLst/>
                <a:rect l="l" t="t" r="r" b="b"/>
                <a:pathLst>
                  <a:path w="9553" h="3807" extrusionOk="0">
                    <a:moveTo>
                      <a:pt x="4752" y="1"/>
                    </a:moveTo>
                    <a:cubicBezTo>
                      <a:pt x="3025" y="1"/>
                      <a:pt x="1306" y="654"/>
                      <a:pt x="0" y="1959"/>
                    </a:cubicBezTo>
                    <a:lnTo>
                      <a:pt x="1783" y="3806"/>
                    </a:lnTo>
                    <a:cubicBezTo>
                      <a:pt x="2611" y="3010"/>
                      <a:pt x="3678" y="2612"/>
                      <a:pt x="4744" y="2612"/>
                    </a:cubicBezTo>
                    <a:cubicBezTo>
                      <a:pt x="5811" y="2612"/>
                      <a:pt x="6878" y="3010"/>
                      <a:pt x="7706" y="3806"/>
                    </a:cubicBezTo>
                    <a:lnTo>
                      <a:pt x="9553" y="1959"/>
                    </a:lnTo>
                    <a:cubicBezTo>
                      <a:pt x="8215" y="654"/>
                      <a:pt x="6480" y="1"/>
                      <a:pt x="47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2"/>
              <p:cNvSpPr/>
              <p:nvPr/>
            </p:nvSpPr>
            <p:spPr>
              <a:xfrm>
                <a:off x="3304204" y="1397260"/>
                <a:ext cx="114624" cy="98403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4101" extrusionOk="0">
                    <a:moveTo>
                      <a:pt x="2038" y="1"/>
                    </a:moveTo>
                    <a:cubicBezTo>
                      <a:pt x="892" y="1"/>
                      <a:pt x="0" y="892"/>
                      <a:pt x="0" y="2039"/>
                    </a:cubicBezTo>
                    <a:cubicBezTo>
                      <a:pt x="0" y="3288"/>
                      <a:pt x="992" y="4101"/>
                      <a:pt x="2047" y="4101"/>
                    </a:cubicBezTo>
                    <a:cubicBezTo>
                      <a:pt x="2552" y="4101"/>
                      <a:pt x="3071" y="3915"/>
                      <a:pt x="3503" y="3503"/>
                    </a:cubicBezTo>
                    <a:cubicBezTo>
                      <a:pt x="4777" y="2166"/>
                      <a:pt x="3885" y="1"/>
                      <a:pt x="20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2"/>
              <p:cNvSpPr/>
              <p:nvPr/>
            </p:nvSpPr>
            <p:spPr>
              <a:xfrm>
                <a:off x="3058183" y="1019435"/>
                <a:ext cx="589869" cy="163910"/>
              </a:xfrm>
              <a:custGeom>
                <a:avLst/>
                <a:gdLst/>
                <a:ahLst/>
                <a:cxnLst/>
                <a:rect l="l" t="t" r="r" b="b"/>
                <a:pathLst>
                  <a:path w="24583" h="6831" extrusionOk="0">
                    <a:moveTo>
                      <a:pt x="12291" y="1"/>
                    </a:moveTo>
                    <a:cubicBezTo>
                      <a:pt x="7865" y="1"/>
                      <a:pt x="3439" y="1641"/>
                      <a:pt x="0" y="4920"/>
                    </a:cubicBezTo>
                    <a:lnTo>
                      <a:pt x="1783" y="6831"/>
                    </a:lnTo>
                    <a:cubicBezTo>
                      <a:pt x="4713" y="3997"/>
                      <a:pt x="8502" y="2580"/>
                      <a:pt x="12291" y="2580"/>
                    </a:cubicBezTo>
                    <a:cubicBezTo>
                      <a:pt x="16081" y="2580"/>
                      <a:pt x="19870" y="3997"/>
                      <a:pt x="22799" y="6831"/>
                    </a:cubicBezTo>
                    <a:lnTo>
                      <a:pt x="24582" y="4920"/>
                    </a:lnTo>
                    <a:cubicBezTo>
                      <a:pt x="21143" y="1641"/>
                      <a:pt x="16717" y="1"/>
                      <a:pt x="122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2"/>
              <p:cNvSpPr/>
              <p:nvPr/>
            </p:nvSpPr>
            <p:spPr>
              <a:xfrm>
                <a:off x="-546610" y="839521"/>
                <a:ext cx="3448945" cy="3969997"/>
              </a:xfrm>
              <a:custGeom>
                <a:avLst/>
                <a:gdLst/>
                <a:ahLst/>
                <a:cxnLst/>
                <a:rect l="l" t="t" r="r" b="b"/>
                <a:pathLst>
                  <a:path w="143736" h="165451" extrusionOk="0">
                    <a:moveTo>
                      <a:pt x="75084" y="96481"/>
                    </a:moveTo>
                    <a:cubicBezTo>
                      <a:pt x="75020" y="96545"/>
                      <a:pt x="74957" y="96609"/>
                      <a:pt x="74893" y="96609"/>
                    </a:cubicBezTo>
                    <a:cubicBezTo>
                      <a:pt x="74957" y="96545"/>
                      <a:pt x="75020" y="96545"/>
                      <a:pt x="75084" y="96481"/>
                    </a:cubicBezTo>
                    <a:close/>
                    <a:moveTo>
                      <a:pt x="74000" y="97376"/>
                    </a:moveTo>
                    <a:cubicBezTo>
                      <a:pt x="73937" y="97501"/>
                      <a:pt x="73874" y="97565"/>
                      <a:pt x="73874" y="97691"/>
                    </a:cubicBezTo>
                    <a:lnTo>
                      <a:pt x="73874" y="97628"/>
                    </a:lnTo>
                    <a:cubicBezTo>
                      <a:pt x="73874" y="97564"/>
                      <a:pt x="73937" y="97501"/>
                      <a:pt x="74000" y="97376"/>
                    </a:cubicBezTo>
                    <a:close/>
                    <a:moveTo>
                      <a:pt x="73618" y="98331"/>
                    </a:moveTo>
                    <a:lnTo>
                      <a:pt x="73618" y="98331"/>
                    </a:lnTo>
                    <a:cubicBezTo>
                      <a:pt x="73556" y="98458"/>
                      <a:pt x="73556" y="98648"/>
                      <a:pt x="73556" y="98838"/>
                    </a:cubicBezTo>
                    <a:lnTo>
                      <a:pt x="73556" y="98774"/>
                    </a:lnTo>
                    <a:cubicBezTo>
                      <a:pt x="73556" y="98648"/>
                      <a:pt x="73556" y="98458"/>
                      <a:pt x="73618" y="98331"/>
                    </a:cubicBezTo>
                    <a:close/>
                    <a:moveTo>
                      <a:pt x="87375" y="108709"/>
                    </a:moveTo>
                    <a:cubicBezTo>
                      <a:pt x="87311" y="108709"/>
                      <a:pt x="87248" y="108772"/>
                      <a:pt x="87184" y="108836"/>
                    </a:cubicBezTo>
                    <a:lnTo>
                      <a:pt x="87120" y="108772"/>
                    </a:lnTo>
                    <a:cubicBezTo>
                      <a:pt x="87184" y="108772"/>
                      <a:pt x="87311" y="108709"/>
                      <a:pt x="87375" y="108709"/>
                    </a:cubicBezTo>
                    <a:close/>
                    <a:moveTo>
                      <a:pt x="86929" y="108836"/>
                    </a:moveTo>
                    <a:cubicBezTo>
                      <a:pt x="86866" y="108900"/>
                      <a:pt x="86802" y="108963"/>
                      <a:pt x="86738" y="108963"/>
                    </a:cubicBezTo>
                    <a:lnTo>
                      <a:pt x="86675" y="108963"/>
                    </a:lnTo>
                    <a:cubicBezTo>
                      <a:pt x="86738" y="108963"/>
                      <a:pt x="86802" y="108900"/>
                      <a:pt x="86929" y="108836"/>
                    </a:cubicBezTo>
                    <a:close/>
                    <a:moveTo>
                      <a:pt x="85783" y="109728"/>
                    </a:moveTo>
                    <a:cubicBezTo>
                      <a:pt x="85783" y="109855"/>
                      <a:pt x="85719" y="109919"/>
                      <a:pt x="85719" y="110046"/>
                    </a:cubicBezTo>
                    <a:lnTo>
                      <a:pt x="85656" y="110046"/>
                    </a:lnTo>
                    <a:cubicBezTo>
                      <a:pt x="85719" y="109919"/>
                      <a:pt x="85719" y="109855"/>
                      <a:pt x="85783" y="109728"/>
                    </a:cubicBezTo>
                    <a:close/>
                    <a:moveTo>
                      <a:pt x="85592" y="110173"/>
                    </a:moveTo>
                    <a:cubicBezTo>
                      <a:pt x="85528" y="110301"/>
                      <a:pt x="85528" y="110428"/>
                      <a:pt x="85528" y="110492"/>
                    </a:cubicBezTo>
                    <a:lnTo>
                      <a:pt x="85465" y="110492"/>
                    </a:lnTo>
                    <a:cubicBezTo>
                      <a:pt x="85465" y="110428"/>
                      <a:pt x="85528" y="110301"/>
                      <a:pt x="85592" y="110173"/>
                    </a:cubicBezTo>
                    <a:close/>
                    <a:moveTo>
                      <a:pt x="85401" y="110683"/>
                    </a:moveTo>
                    <a:cubicBezTo>
                      <a:pt x="85401" y="110810"/>
                      <a:pt x="85401" y="111001"/>
                      <a:pt x="85401" y="111192"/>
                    </a:cubicBezTo>
                    <a:lnTo>
                      <a:pt x="85337" y="111129"/>
                    </a:lnTo>
                    <a:cubicBezTo>
                      <a:pt x="85337" y="111001"/>
                      <a:pt x="85401" y="110810"/>
                      <a:pt x="85401" y="110683"/>
                    </a:cubicBezTo>
                    <a:close/>
                    <a:moveTo>
                      <a:pt x="96291" y="112156"/>
                    </a:moveTo>
                    <a:cubicBezTo>
                      <a:pt x="96294" y="112284"/>
                      <a:pt x="96355" y="112469"/>
                      <a:pt x="96355" y="112593"/>
                    </a:cubicBezTo>
                    <a:lnTo>
                      <a:pt x="96355" y="112657"/>
                    </a:lnTo>
                    <a:cubicBezTo>
                      <a:pt x="96355" y="112470"/>
                      <a:pt x="96294" y="112284"/>
                      <a:pt x="96291" y="112156"/>
                    </a:cubicBezTo>
                    <a:close/>
                    <a:moveTo>
                      <a:pt x="90432" y="113758"/>
                    </a:moveTo>
                    <a:lnTo>
                      <a:pt x="90432" y="113758"/>
                    </a:lnTo>
                    <a:cubicBezTo>
                      <a:pt x="90432" y="113879"/>
                      <a:pt x="90438" y="113997"/>
                      <a:pt x="90559" y="114058"/>
                    </a:cubicBezTo>
                    <a:lnTo>
                      <a:pt x="90559" y="114122"/>
                    </a:lnTo>
                    <a:cubicBezTo>
                      <a:pt x="90438" y="114001"/>
                      <a:pt x="90432" y="113879"/>
                      <a:pt x="90432" y="113758"/>
                    </a:cubicBezTo>
                    <a:close/>
                    <a:moveTo>
                      <a:pt x="91260" y="113740"/>
                    </a:moveTo>
                    <a:cubicBezTo>
                      <a:pt x="91260" y="113994"/>
                      <a:pt x="91132" y="114185"/>
                      <a:pt x="90878" y="114185"/>
                    </a:cubicBezTo>
                    <a:lnTo>
                      <a:pt x="90814" y="114185"/>
                    </a:lnTo>
                    <a:cubicBezTo>
                      <a:pt x="91069" y="114185"/>
                      <a:pt x="91260" y="113994"/>
                      <a:pt x="91260" y="113740"/>
                    </a:cubicBezTo>
                    <a:close/>
                    <a:moveTo>
                      <a:pt x="73556" y="122167"/>
                    </a:moveTo>
                    <a:cubicBezTo>
                      <a:pt x="73556" y="122287"/>
                      <a:pt x="73552" y="122408"/>
                      <a:pt x="73492" y="122528"/>
                    </a:cubicBezTo>
                    <a:lnTo>
                      <a:pt x="73492" y="122464"/>
                    </a:lnTo>
                    <a:cubicBezTo>
                      <a:pt x="73552" y="122404"/>
                      <a:pt x="73556" y="122287"/>
                      <a:pt x="73556" y="122167"/>
                    </a:cubicBezTo>
                    <a:close/>
                    <a:moveTo>
                      <a:pt x="73236" y="122848"/>
                    </a:moveTo>
                    <a:cubicBezTo>
                      <a:pt x="73173" y="122911"/>
                      <a:pt x="73109" y="122974"/>
                      <a:pt x="72983" y="123037"/>
                    </a:cubicBezTo>
                    <a:lnTo>
                      <a:pt x="72983" y="122974"/>
                    </a:lnTo>
                    <a:cubicBezTo>
                      <a:pt x="73109" y="122974"/>
                      <a:pt x="73173" y="122911"/>
                      <a:pt x="73236" y="122848"/>
                    </a:cubicBezTo>
                    <a:close/>
                    <a:moveTo>
                      <a:pt x="142143" y="18914"/>
                    </a:moveTo>
                    <a:lnTo>
                      <a:pt x="142143" y="121891"/>
                    </a:lnTo>
                    <a:cubicBezTo>
                      <a:pt x="142143" y="124884"/>
                      <a:pt x="139660" y="127368"/>
                      <a:pt x="136667" y="127368"/>
                    </a:cubicBezTo>
                    <a:lnTo>
                      <a:pt x="97947" y="127368"/>
                    </a:lnTo>
                    <a:lnTo>
                      <a:pt x="97947" y="117306"/>
                    </a:lnTo>
                    <a:lnTo>
                      <a:pt x="120172" y="117306"/>
                    </a:lnTo>
                    <a:lnTo>
                      <a:pt x="120172" y="115714"/>
                    </a:lnTo>
                    <a:lnTo>
                      <a:pt x="97947" y="115714"/>
                    </a:lnTo>
                    <a:lnTo>
                      <a:pt x="97947" y="112593"/>
                    </a:lnTo>
                    <a:cubicBezTo>
                      <a:pt x="97947" y="112339"/>
                      <a:pt x="97883" y="112084"/>
                      <a:pt x="97819" y="111829"/>
                    </a:cubicBezTo>
                    <a:lnTo>
                      <a:pt x="133673" y="111829"/>
                    </a:lnTo>
                    <a:lnTo>
                      <a:pt x="133673" y="110237"/>
                    </a:lnTo>
                    <a:lnTo>
                      <a:pt x="97119" y="110237"/>
                    </a:lnTo>
                    <a:cubicBezTo>
                      <a:pt x="96355" y="109154"/>
                      <a:pt x="95145" y="108581"/>
                      <a:pt x="93871" y="108581"/>
                    </a:cubicBezTo>
                    <a:lnTo>
                      <a:pt x="93744" y="108581"/>
                    </a:lnTo>
                    <a:cubicBezTo>
                      <a:pt x="92916" y="108581"/>
                      <a:pt x="92152" y="108836"/>
                      <a:pt x="91515" y="109345"/>
                    </a:cubicBezTo>
                    <a:cubicBezTo>
                      <a:pt x="90814" y="108008"/>
                      <a:pt x="89477" y="107180"/>
                      <a:pt x="88012" y="107116"/>
                    </a:cubicBezTo>
                    <a:lnTo>
                      <a:pt x="87885" y="107116"/>
                    </a:lnTo>
                    <a:cubicBezTo>
                      <a:pt x="87120" y="107116"/>
                      <a:pt x="86293" y="107371"/>
                      <a:pt x="85656" y="107817"/>
                    </a:cubicBezTo>
                    <a:cubicBezTo>
                      <a:pt x="84933" y="106371"/>
                      <a:pt x="83472" y="105534"/>
                      <a:pt x="81957" y="105534"/>
                    </a:cubicBezTo>
                    <a:cubicBezTo>
                      <a:pt x="81336" y="105534"/>
                      <a:pt x="80707" y="105674"/>
                      <a:pt x="80115" y="105970"/>
                    </a:cubicBezTo>
                    <a:lnTo>
                      <a:pt x="80115" y="98965"/>
                    </a:lnTo>
                    <a:cubicBezTo>
                      <a:pt x="80115" y="96736"/>
                      <a:pt x="78396" y="94889"/>
                      <a:pt x="76167" y="94762"/>
                    </a:cubicBezTo>
                    <a:lnTo>
                      <a:pt x="76039" y="94762"/>
                    </a:lnTo>
                    <a:cubicBezTo>
                      <a:pt x="73747" y="94762"/>
                      <a:pt x="71964" y="96609"/>
                      <a:pt x="71964" y="98838"/>
                    </a:cubicBezTo>
                    <a:lnTo>
                      <a:pt x="71964" y="121000"/>
                    </a:lnTo>
                    <a:lnTo>
                      <a:pt x="67824" y="118516"/>
                    </a:lnTo>
                    <a:cubicBezTo>
                      <a:pt x="67060" y="118134"/>
                      <a:pt x="66232" y="117879"/>
                      <a:pt x="65404" y="117879"/>
                    </a:cubicBezTo>
                    <a:cubicBezTo>
                      <a:pt x="61647" y="117879"/>
                      <a:pt x="59545" y="122337"/>
                      <a:pt x="62029" y="125203"/>
                    </a:cubicBezTo>
                    <a:lnTo>
                      <a:pt x="62093" y="125266"/>
                    </a:lnTo>
                    <a:lnTo>
                      <a:pt x="62156" y="125266"/>
                    </a:lnTo>
                    <a:lnTo>
                      <a:pt x="64258" y="127368"/>
                    </a:lnTo>
                    <a:lnTo>
                      <a:pt x="7070" y="127368"/>
                    </a:lnTo>
                    <a:cubicBezTo>
                      <a:pt x="4077" y="127368"/>
                      <a:pt x="1593" y="124948"/>
                      <a:pt x="1593" y="121891"/>
                    </a:cubicBezTo>
                    <a:lnTo>
                      <a:pt x="1593" y="18914"/>
                    </a:lnTo>
                    <a:close/>
                    <a:moveTo>
                      <a:pt x="7070" y="0"/>
                    </a:moveTo>
                    <a:cubicBezTo>
                      <a:pt x="3185" y="0"/>
                      <a:pt x="1" y="3184"/>
                      <a:pt x="1" y="7069"/>
                    </a:cubicBezTo>
                    <a:lnTo>
                      <a:pt x="1" y="121891"/>
                    </a:lnTo>
                    <a:cubicBezTo>
                      <a:pt x="1" y="125776"/>
                      <a:pt x="3185" y="128960"/>
                      <a:pt x="7070" y="128960"/>
                    </a:cubicBezTo>
                    <a:lnTo>
                      <a:pt x="65914" y="128960"/>
                    </a:lnTo>
                    <a:lnTo>
                      <a:pt x="73811" y="136666"/>
                    </a:lnTo>
                    <a:cubicBezTo>
                      <a:pt x="74002" y="136857"/>
                      <a:pt x="74129" y="137112"/>
                      <a:pt x="74129" y="137366"/>
                    </a:cubicBezTo>
                    <a:lnTo>
                      <a:pt x="74129" y="143607"/>
                    </a:lnTo>
                    <a:lnTo>
                      <a:pt x="73365" y="143607"/>
                    </a:lnTo>
                    <a:lnTo>
                      <a:pt x="73365" y="163859"/>
                    </a:lnTo>
                    <a:lnTo>
                      <a:pt x="74129" y="163859"/>
                    </a:lnTo>
                    <a:lnTo>
                      <a:pt x="74129" y="165451"/>
                    </a:lnTo>
                    <a:lnTo>
                      <a:pt x="94699" y="165451"/>
                    </a:lnTo>
                    <a:lnTo>
                      <a:pt x="94699" y="163859"/>
                    </a:lnTo>
                    <a:lnTo>
                      <a:pt x="97055" y="163859"/>
                    </a:lnTo>
                    <a:lnTo>
                      <a:pt x="97055" y="143607"/>
                    </a:lnTo>
                    <a:lnTo>
                      <a:pt x="94699" y="143607"/>
                    </a:lnTo>
                    <a:lnTo>
                      <a:pt x="94699" y="137175"/>
                    </a:lnTo>
                    <a:cubicBezTo>
                      <a:pt x="94699" y="136857"/>
                      <a:pt x="94763" y="136602"/>
                      <a:pt x="94954" y="136347"/>
                    </a:cubicBezTo>
                    <a:lnTo>
                      <a:pt x="97183" y="132781"/>
                    </a:lnTo>
                    <a:cubicBezTo>
                      <a:pt x="97692" y="132017"/>
                      <a:pt x="97947" y="131189"/>
                      <a:pt x="97947" y="130297"/>
                    </a:cubicBezTo>
                    <a:lnTo>
                      <a:pt x="97947" y="128960"/>
                    </a:lnTo>
                    <a:lnTo>
                      <a:pt x="136667" y="128960"/>
                    </a:lnTo>
                    <a:cubicBezTo>
                      <a:pt x="140551" y="128960"/>
                      <a:pt x="143672" y="125776"/>
                      <a:pt x="143736" y="121891"/>
                    </a:cubicBezTo>
                    <a:lnTo>
                      <a:pt x="143736" y="7069"/>
                    </a:lnTo>
                    <a:cubicBezTo>
                      <a:pt x="143672" y="3121"/>
                      <a:pt x="140551" y="0"/>
                      <a:pt x="136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2"/>
              <p:cNvSpPr/>
              <p:nvPr/>
            </p:nvSpPr>
            <p:spPr>
              <a:xfrm>
                <a:off x="-283769" y="2595283"/>
                <a:ext cx="938276" cy="936765"/>
              </a:xfrm>
              <a:custGeom>
                <a:avLst/>
                <a:gdLst/>
                <a:ahLst/>
                <a:cxnLst/>
                <a:rect l="l" t="t" r="r" b="b"/>
                <a:pathLst>
                  <a:path w="39103" h="39040" extrusionOk="0">
                    <a:moveTo>
                      <a:pt x="19551" y="6369"/>
                    </a:moveTo>
                    <a:cubicBezTo>
                      <a:pt x="20761" y="6369"/>
                      <a:pt x="21971" y="6497"/>
                      <a:pt x="23118" y="6879"/>
                    </a:cubicBezTo>
                    <a:cubicBezTo>
                      <a:pt x="30123" y="8789"/>
                      <a:pt x="34199" y="16113"/>
                      <a:pt x="32225" y="23118"/>
                    </a:cubicBezTo>
                    <a:cubicBezTo>
                      <a:pt x="30632" y="28786"/>
                      <a:pt x="25474" y="32671"/>
                      <a:pt x="19551" y="32734"/>
                    </a:cubicBezTo>
                    <a:cubicBezTo>
                      <a:pt x="18341" y="32671"/>
                      <a:pt x="17131" y="32543"/>
                      <a:pt x="15985" y="32225"/>
                    </a:cubicBezTo>
                    <a:cubicBezTo>
                      <a:pt x="9617" y="30442"/>
                      <a:pt x="5605" y="24201"/>
                      <a:pt x="6496" y="17705"/>
                    </a:cubicBezTo>
                    <a:cubicBezTo>
                      <a:pt x="7388" y="11209"/>
                      <a:pt x="12992" y="6369"/>
                      <a:pt x="19551" y="6369"/>
                    </a:cubicBezTo>
                    <a:close/>
                    <a:moveTo>
                      <a:pt x="18469" y="1"/>
                    </a:moveTo>
                    <a:lnTo>
                      <a:pt x="18596" y="2421"/>
                    </a:lnTo>
                    <a:cubicBezTo>
                      <a:pt x="16049" y="2548"/>
                      <a:pt x="13501" y="3249"/>
                      <a:pt x="11273" y="4523"/>
                    </a:cubicBezTo>
                    <a:lnTo>
                      <a:pt x="10063" y="2485"/>
                    </a:lnTo>
                    <a:cubicBezTo>
                      <a:pt x="8152" y="3504"/>
                      <a:pt x="6433" y="4905"/>
                      <a:pt x="4968" y="6560"/>
                    </a:cubicBezTo>
                    <a:lnTo>
                      <a:pt x="6751" y="8152"/>
                    </a:lnTo>
                    <a:cubicBezTo>
                      <a:pt x="5031" y="10063"/>
                      <a:pt x="3821" y="12356"/>
                      <a:pt x="3121" y="14776"/>
                    </a:cubicBezTo>
                    <a:lnTo>
                      <a:pt x="765" y="14139"/>
                    </a:lnTo>
                    <a:lnTo>
                      <a:pt x="765" y="14202"/>
                    </a:lnTo>
                    <a:cubicBezTo>
                      <a:pt x="255" y="15922"/>
                      <a:pt x="64" y="17705"/>
                      <a:pt x="0" y="19488"/>
                    </a:cubicBezTo>
                    <a:lnTo>
                      <a:pt x="0" y="20635"/>
                    </a:lnTo>
                    <a:lnTo>
                      <a:pt x="2420" y="20507"/>
                    </a:lnTo>
                    <a:cubicBezTo>
                      <a:pt x="2548" y="23055"/>
                      <a:pt x="3312" y="25538"/>
                      <a:pt x="4522" y="27831"/>
                    </a:cubicBezTo>
                    <a:lnTo>
                      <a:pt x="2420" y="28977"/>
                    </a:lnTo>
                    <a:cubicBezTo>
                      <a:pt x="3503" y="30888"/>
                      <a:pt x="4904" y="32607"/>
                      <a:pt x="6496" y="34072"/>
                    </a:cubicBezTo>
                    <a:lnTo>
                      <a:pt x="8088" y="32289"/>
                    </a:lnTo>
                    <a:cubicBezTo>
                      <a:pt x="9999" y="34008"/>
                      <a:pt x="12291" y="35282"/>
                      <a:pt x="14775" y="35982"/>
                    </a:cubicBezTo>
                    <a:lnTo>
                      <a:pt x="14202" y="38275"/>
                    </a:lnTo>
                    <a:lnTo>
                      <a:pt x="14266" y="38275"/>
                    </a:lnTo>
                    <a:cubicBezTo>
                      <a:pt x="15985" y="38784"/>
                      <a:pt x="17768" y="39039"/>
                      <a:pt x="19615" y="39039"/>
                    </a:cubicBezTo>
                    <a:lnTo>
                      <a:pt x="20761" y="39039"/>
                    </a:lnTo>
                    <a:lnTo>
                      <a:pt x="20634" y="36619"/>
                    </a:lnTo>
                    <a:cubicBezTo>
                      <a:pt x="23181" y="36492"/>
                      <a:pt x="25665" y="35728"/>
                      <a:pt x="27958" y="34454"/>
                    </a:cubicBezTo>
                    <a:lnTo>
                      <a:pt x="29104" y="36619"/>
                    </a:lnTo>
                    <a:cubicBezTo>
                      <a:pt x="31015" y="35537"/>
                      <a:pt x="32734" y="34136"/>
                      <a:pt x="34199" y="32480"/>
                    </a:cubicBezTo>
                    <a:lnTo>
                      <a:pt x="32416" y="30888"/>
                    </a:lnTo>
                    <a:cubicBezTo>
                      <a:pt x="34071" y="28977"/>
                      <a:pt x="35345" y="26685"/>
                      <a:pt x="36046" y="24265"/>
                    </a:cubicBezTo>
                    <a:lnTo>
                      <a:pt x="38402" y="24901"/>
                    </a:lnTo>
                    <a:cubicBezTo>
                      <a:pt x="38848" y="23182"/>
                      <a:pt x="39102" y="21399"/>
                      <a:pt x="39102" y="19552"/>
                    </a:cubicBezTo>
                    <a:cubicBezTo>
                      <a:pt x="39102" y="19170"/>
                      <a:pt x="39102" y="18788"/>
                      <a:pt x="39102" y="18406"/>
                    </a:cubicBezTo>
                    <a:lnTo>
                      <a:pt x="36619" y="18469"/>
                    </a:lnTo>
                    <a:cubicBezTo>
                      <a:pt x="36491" y="15922"/>
                      <a:pt x="35727" y="13438"/>
                      <a:pt x="34517" y="11209"/>
                    </a:cubicBezTo>
                    <a:lnTo>
                      <a:pt x="36619" y="10063"/>
                    </a:lnTo>
                    <a:cubicBezTo>
                      <a:pt x="35536" y="8089"/>
                      <a:pt x="34199" y="6369"/>
                      <a:pt x="32543" y="4905"/>
                    </a:cubicBezTo>
                    <a:lnTo>
                      <a:pt x="30951" y="6751"/>
                    </a:lnTo>
                    <a:cubicBezTo>
                      <a:pt x="29040" y="5032"/>
                      <a:pt x="26748" y="3758"/>
                      <a:pt x="24264" y="3058"/>
                    </a:cubicBezTo>
                    <a:lnTo>
                      <a:pt x="24901" y="765"/>
                    </a:lnTo>
                    <a:cubicBezTo>
                      <a:pt x="23181" y="256"/>
                      <a:pt x="21398" y="1"/>
                      <a:pt x="196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2"/>
              <p:cNvSpPr/>
              <p:nvPr/>
            </p:nvSpPr>
            <p:spPr>
              <a:xfrm>
                <a:off x="1334478" y="2662541"/>
                <a:ext cx="24" cy="2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2"/>
              <p:cNvSpPr/>
              <p:nvPr/>
            </p:nvSpPr>
            <p:spPr>
              <a:xfrm>
                <a:off x="711016" y="2491072"/>
                <a:ext cx="669341" cy="660798"/>
              </a:xfrm>
              <a:custGeom>
                <a:avLst/>
                <a:gdLst/>
                <a:ahLst/>
                <a:cxnLst/>
                <a:rect l="l" t="t" r="r" b="b"/>
                <a:pathLst>
                  <a:path w="27895" h="27539" extrusionOk="0">
                    <a:moveTo>
                      <a:pt x="13948" y="5618"/>
                    </a:moveTo>
                    <a:cubicBezTo>
                      <a:pt x="14712" y="5618"/>
                      <a:pt x="15412" y="5745"/>
                      <a:pt x="16176" y="5936"/>
                    </a:cubicBezTo>
                    <a:cubicBezTo>
                      <a:pt x="19679" y="6955"/>
                      <a:pt x="22099" y="10139"/>
                      <a:pt x="22099" y="13833"/>
                    </a:cubicBezTo>
                    <a:cubicBezTo>
                      <a:pt x="22099" y="14533"/>
                      <a:pt x="21972" y="15298"/>
                      <a:pt x="21781" y="16062"/>
                    </a:cubicBezTo>
                    <a:cubicBezTo>
                      <a:pt x="20802" y="19631"/>
                      <a:pt x="17534" y="22003"/>
                      <a:pt x="13953" y="22003"/>
                    </a:cubicBezTo>
                    <a:cubicBezTo>
                      <a:pt x="13572" y="22003"/>
                      <a:pt x="13187" y="21976"/>
                      <a:pt x="12801" y="21921"/>
                    </a:cubicBezTo>
                    <a:cubicBezTo>
                      <a:pt x="8725" y="21411"/>
                      <a:pt x="5732" y="17909"/>
                      <a:pt x="5732" y="13833"/>
                    </a:cubicBezTo>
                    <a:cubicBezTo>
                      <a:pt x="5732" y="13069"/>
                      <a:pt x="5860" y="12304"/>
                      <a:pt x="6051" y="11604"/>
                    </a:cubicBezTo>
                    <a:cubicBezTo>
                      <a:pt x="7070" y="8038"/>
                      <a:pt x="10254" y="5618"/>
                      <a:pt x="13948" y="5618"/>
                    </a:cubicBezTo>
                    <a:close/>
                    <a:moveTo>
                      <a:pt x="13928" y="0"/>
                    </a:moveTo>
                    <a:cubicBezTo>
                      <a:pt x="13059" y="0"/>
                      <a:pt x="12192" y="87"/>
                      <a:pt x="11336" y="268"/>
                    </a:cubicBezTo>
                    <a:lnTo>
                      <a:pt x="11655" y="1860"/>
                    </a:lnTo>
                    <a:cubicBezTo>
                      <a:pt x="10381" y="2115"/>
                      <a:pt x="9171" y="2497"/>
                      <a:pt x="8089" y="3134"/>
                    </a:cubicBezTo>
                    <a:lnTo>
                      <a:pt x="7261" y="1733"/>
                    </a:lnTo>
                    <a:cubicBezTo>
                      <a:pt x="5350" y="2752"/>
                      <a:pt x="3758" y="4217"/>
                      <a:pt x="2484" y="6000"/>
                    </a:cubicBezTo>
                    <a:lnTo>
                      <a:pt x="3885" y="6955"/>
                    </a:lnTo>
                    <a:cubicBezTo>
                      <a:pt x="3121" y="7974"/>
                      <a:pt x="2612" y="9120"/>
                      <a:pt x="2293" y="10394"/>
                    </a:cubicBezTo>
                    <a:lnTo>
                      <a:pt x="701" y="9948"/>
                    </a:lnTo>
                    <a:lnTo>
                      <a:pt x="701" y="10012"/>
                    </a:lnTo>
                    <a:cubicBezTo>
                      <a:pt x="64" y="12050"/>
                      <a:pt x="1" y="14215"/>
                      <a:pt x="383" y="16317"/>
                    </a:cubicBezTo>
                    <a:lnTo>
                      <a:pt x="1975" y="15998"/>
                    </a:lnTo>
                    <a:cubicBezTo>
                      <a:pt x="2230" y="17272"/>
                      <a:pt x="2612" y="18482"/>
                      <a:pt x="3249" y="19564"/>
                    </a:cubicBezTo>
                    <a:lnTo>
                      <a:pt x="1848" y="20392"/>
                    </a:lnTo>
                    <a:cubicBezTo>
                      <a:pt x="2866" y="22303"/>
                      <a:pt x="4331" y="23959"/>
                      <a:pt x="6114" y="25169"/>
                    </a:cubicBezTo>
                    <a:lnTo>
                      <a:pt x="7070" y="23831"/>
                    </a:lnTo>
                    <a:cubicBezTo>
                      <a:pt x="8089" y="24532"/>
                      <a:pt x="9235" y="25041"/>
                      <a:pt x="10445" y="25423"/>
                    </a:cubicBezTo>
                    <a:lnTo>
                      <a:pt x="10063" y="27015"/>
                    </a:lnTo>
                    <a:lnTo>
                      <a:pt x="10190" y="27015"/>
                    </a:lnTo>
                    <a:cubicBezTo>
                      <a:pt x="11436" y="27355"/>
                      <a:pt x="12704" y="27538"/>
                      <a:pt x="13981" y="27538"/>
                    </a:cubicBezTo>
                    <a:cubicBezTo>
                      <a:pt x="14858" y="27538"/>
                      <a:pt x="15740" y="27452"/>
                      <a:pt x="16622" y="27270"/>
                    </a:cubicBezTo>
                    <a:lnTo>
                      <a:pt x="16304" y="25678"/>
                    </a:lnTo>
                    <a:cubicBezTo>
                      <a:pt x="17514" y="25423"/>
                      <a:pt x="18724" y="24978"/>
                      <a:pt x="19870" y="24404"/>
                    </a:cubicBezTo>
                    <a:lnTo>
                      <a:pt x="20634" y="25805"/>
                    </a:lnTo>
                    <a:cubicBezTo>
                      <a:pt x="22545" y="24723"/>
                      <a:pt x="24137" y="23258"/>
                      <a:pt x="25347" y="21475"/>
                    </a:cubicBezTo>
                    <a:lnTo>
                      <a:pt x="24010" y="20583"/>
                    </a:lnTo>
                    <a:cubicBezTo>
                      <a:pt x="24710" y="19501"/>
                      <a:pt x="25283" y="18354"/>
                      <a:pt x="25602" y="17144"/>
                    </a:cubicBezTo>
                    <a:lnTo>
                      <a:pt x="27194" y="17590"/>
                    </a:lnTo>
                    <a:cubicBezTo>
                      <a:pt x="27767" y="15489"/>
                      <a:pt x="27894" y="13323"/>
                      <a:pt x="27449" y="11222"/>
                    </a:cubicBezTo>
                    <a:lnTo>
                      <a:pt x="27449" y="11222"/>
                    </a:lnTo>
                    <a:lnTo>
                      <a:pt x="25856" y="11477"/>
                    </a:lnTo>
                    <a:cubicBezTo>
                      <a:pt x="25602" y="10267"/>
                      <a:pt x="25220" y="9057"/>
                      <a:pt x="24583" y="7910"/>
                    </a:cubicBezTo>
                    <a:lnTo>
                      <a:pt x="25984" y="7146"/>
                    </a:lnTo>
                    <a:cubicBezTo>
                      <a:pt x="24965" y="5236"/>
                      <a:pt x="23500" y="3580"/>
                      <a:pt x="21653" y="2370"/>
                    </a:cubicBezTo>
                    <a:lnTo>
                      <a:pt x="20762" y="3707"/>
                    </a:lnTo>
                    <a:cubicBezTo>
                      <a:pt x="19743" y="3007"/>
                      <a:pt x="18533" y="2497"/>
                      <a:pt x="17323" y="2115"/>
                    </a:cubicBezTo>
                    <a:lnTo>
                      <a:pt x="17769" y="523"/>
                    </a:lnTo>
                    <a:lnTo>
                      <a:pt x="17705" y="523"/>
                    </a:lnTo>
                    <a:cubicBezTo>
                      <a:pt x="16459" y="183"/>
                      <a:pt x="15191" y="0"/>
                      <a:pt x="13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2"/>
              <p:cNvSpPr/>
              <p:nvPr/>
            </p:nvSpPr>
            <p:spPr>
              <a:xfrm>
                <a:off x="-1850066" y="1909170"/>
                <a:ext cx="426367" cy="424831"/>
              </a:xfrm>
              <a:custGeom>
                <a:avLst/>
                <a:gdLst/>
                <a:ahLst/>
                <a:cxnLst/>
                <a:rect l="l" t="t" r="r" b="b"/>
                <a:pathLst>
                  <a:path w="17769" h="17705" extrusionOk="0">
                    <a:moveTo>
                      <a:pt x="8916" y="2867"/>
                    </a:moveTo>
                    <a:cubicBezTo>
                      <a:pt x="9426" y="2867"/>
                      <a:pt x="9999" y="2930"/>
                      <a:pt x="10572" y="3058"/>
                    </a:cubicBezTo>
                    <a:cubicBezTo>
                      <a:pt x="13119" y="3822"/>
                      <a:pt x="14902" y="6178"/>
                      <a:pt x="14902" y="8853"/>
                    </a:cubicBezTo>
                    <a:cubicBezTo>
                      <a:pt x="14902" y="9426"/>
                      <a:pt x="14839" y="9936"/>
                      <a:pt x="14648" y="10509"/>
                    </a:cubicBezTo>
                    <a:cubicBezTo>
                      <a:pt x="13947" y="13056"/>
                      <a:pt x="11591" y="14839"/>
                      <a:pt x="8916" y="14839"/>
                    </a:cubicBezTo>
                    <a:cubicBezTo>
                      <a:pt x="5605" y="14839"/>
                      <a:pt x="2930" y="12164"/>
                      <a:pt x="2930" y="8853"/>
                    </a:cubicBezTo>
                    <a:cubicBezTo>
                      <a:pt x="2930" y="8280"/>
                      <a:pt x="2994" y="7770"/>
                      <a:pt x="3121" y="7197"/>
                    </a:cubicBezTo>
                    <a:cubicBezTo>
                      <a:pt x="3885" y="4650"/>
                      <a:pt x="6178" y="2867"/>
                      <a:pt x="8852" y="2867"/>
                    </a:cubicBezTo>
                    <a:close/>
                    <a:moveTo>
                      <a:pt x="8343" y="1"/>
                    </a:moveTo>
                    <a:lnTo>
                      <a:pt x="8407" y="1083"/>
                    </a:lnTo>
                    <a:cubicBezTo>
                      <a:pt x="7260" y="1147"/>
                      <a:pt x="6114" y="1529"/>
                      <a:pt x="5095" y="2102"/>
                    </a:cubicBezTo>
                    <a:lnTo>
                      <a:pt x="4586" y="1083"/>
                    </a:lnTo>
                    <a:cubicBezTo>
                      <a:pt x="3694" y="1593"/>
                      <a:pt x="2930" y="2230"/>
                      <a:pt x="2293" y="2930"/>
                    </a:cubicBezTo>
                    <a:lnTo>
                      <a:pt x="3057" y="3695"/>
                    </a:lnTo>
                    <a:cubicBezTo>
                      <a:pt x="2293" y="4522"/>
                      <a:pt x="1720" y="5605"/>
                      <a:pt x="1401" y="6688"/>
                    </a:cubicBezTo>
                    <a:lnTo>
                      <a:pt x="319" y="6433"/>
                    </a:lnTo>
                    <a:cubicBezTo>
                      <a:pt x="128" y="7197"/>
                      <a:pt x="0" y="7961"/>
                      <a:pt x="0" y="8789"/>
                    </a:cubicBezTo>
                    <a:lnTo>
                      <a:pt x="0" y="9299"/>
                    </a:lnTo>
                    <a:lnTo>
                      <a:pt x="1083" y="9235"/>
                    </a:lnTo>
                    <a:cubicBezTo>
                      <a:pt x="1147" y="10445"/>
                      <a:pt x="1465" y="11528"/>
                      <a:pt x="2038" y="12610"/>
                    </a:cubicBezTo>
                    <a:lnTo>
                      <a:pt x="1083" y="13120"/>
                    </a:lnTo>
                    <a:cubicBezTo>
                      <a:pt x="1592" y="14011"/>
                      <a:pt x="2229" y="14776"/>
                      <a:pt x="2930" y="15412"/>
                    </a:cubicBezTo>
                    <a:lnTo>
                      <a:pt x="3694" y="14648"/>
                    </a:lnTo>
                    <a:cubicBezTo>
                      <a:pt x="4586" y="15412"/>
                      <a:pt x="5605" y="15986"/>
                      <a:pt x="6751" y="16304"/>
                    </a:cubicBezTo>
                    <a:lnTo>
                      <a:pt x="6432" y="17387"/>
                    </a:lnTo>
                    <a:cubicBezTo>
                      <a:pt x="7197" y="17578"/>
                      <a:pt x="8025" y="17705"/>
                      <a:pt x="8852" y="17705"/>
                    </a:cubicBezTo>
                    <a:lnTo>
                      <a:pt x="9362" y="17705"/>
                    </a:lnTo>
                    <a:lnTo>
                      <a:pt x="9298" y="16622"/>
                    </a:lnTo>
                    <a:cubicBezTo>
                      <a:pt x="10508" y="16559"/>
                      <a:pt x="11591" y="16177"/>
                      <a:pt x="12673" y="15603"/>
                    </a:cubicBezTo>
                    <a:lnTo>
                      <a:pt x="13183" y="16622"/>
                    </a:lnTo>
                    <a:cubicBezTo>
                      <a:pt x="14075" y="16113"/>
                      <a:pt x="14839" y="15476"/>
                      <a:pt x="15476" y="14712"/>
                    </a:cubicBezTo>
                    <a:lnTo>
                      <a:pt x="14711" y="14011"/>
                    </a:lnTo>
                    <a:cubicBezTo>
                      <a:pt x="15476" y="13120"/>
                      <a:pt x="16049" y="12101"/>
                      <a:pt x="16367" y="10954"/>
                    </a:cubicBezTo>
                    <a:lnTo>
                      <a:pt x="17450" y="11273"/>
                    </a:lnTo>
                    <a:cubicBezTo>
                      <a:pt x="17641" y="10509"/>
                      <a:pt x="17768" y="9681"/>
                      <a:pt x="17768" y="8853"/>
                    </a:cubicBezTo>
                    <a:lnTo>
                      <a:pt x="17768" y="8343"/>
                    </a:lnTo>
                    <a:lnTo>
                      <a:pt x="16686" y="8407"/>
                    </a:lnTo>
                    <a:cubicBezTo>
                      <a:pt x="16622" y="7261"/>
                      <a:pt x="16240" y="6115"/>
                      <a:pt x="15667" y="5096"/>
                    </a:cubicBezTo>
                    <a:lnTo>
                      <a:pt x="16686" y="4522"/>
                    </a:lnTo>
                    <a:cubicBezTo>
                      <a:pt x="16176" y="3695"/>
                      <a:pt x="15539" y="2867"/>
                      <a:pt x="14775" y="2230"/>
                    </a:cubicBezTo>
                    <a:lnTo>
                      <a:pt x="14075" y="2994"/>
                    </a:lnTo>
                    <a:cubicBezTo>
                      <a:pt x="13183" y="2230"/>
                      <a:pt x="12164" y="1657"/>
                      <a:pt x="11018" y="1338"/>
                    </a:cubicBezTo>
                    <a:lnTo>
                      <a:pt x="11336" y="319"/>
                    </a:lnTo>
                    <a:cubicBezTo>
                      <a:pt x="10508" y="65"/>
                      <a:pt x="9680" y="1"/>
                      <a:pt x="8852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2"/>
              <p:cNvSpPr/>
              <p:nvPr/>
            </p:nvSpPr>
            <p:spPr>
              <a:xfrm>
                <a:off x="-1396225" y="1863339"/>
                <a:ext cx="301065" cy="297994"/>
              </a:xfrm>
              <a:custGeom>
                <a:avLst/>
                <a:gdLst/>
                <a:ahLst/>
                <a:cxnLst/>
                <a:rect l="l" t="t" r="r" b="b"/>
                <a:pathLst>
                  <a:path w="12547" h="12419" extrusionOk="0">
                    <a:moveTo>
                      <a:pt x="6242" y="2484"/>
                    </a:moveTo>
                    <a:cubicBezTo>
                      <a:pt x="6624" y="2484"/>
                      <a:pt x="6942" y="2484"/>
                      <a:pt x="7260" y="2611"/>
                    </a:cubicBezTo>
                    <a:cubicBezTo>
                      <a:pt x="8916" y="3057"/>
                      <a:pt x="9999" y="4522"/>
                      <a:pt x="9999" y="6178"/>
                    </a:cubicBezTo>
                    <a:cubicBezTo>
                      <a:pt x="9999" y="6560"/>
                      <a:pt x="9935" y="6878"/>
                      <a:pt x="9872" y="7197"/>
                    </a:cubicBezTo>
                    <a:cubicBezTo>
                      <a:pt x="9426" y="8789"/>
                      <a:pt x="7961" y="9935"/>
                      <a:pt x="6305" y="9935"/>
                    </a:cubicBezTo>
                    <a:cubicBezTo>
                      <a:pt x="5923" y="9935"/>
                      <a:pt x="5605" y="9871"/>
                      <a:pt x="5286" y="9808"/>
                    </a:cubicBezTo>
                    <a:cubicBezTo>
                      <a:pt x="3630" y="9298"/>
                      <a:pt x="2548" y="7833"/>
                      <a:pt x="2548" y="6178"/>
                    </a:cubicBezTo>
                    <a:cubicBezTo>
                      <a:pt x="2548" y="5859"/>
                      <a:pt x="2612" y="5477"/>
                      <a:pt x="2675" y="5159"/>
                    </a:cubicBezTo>
                    <a:cubicBezTo>
                      <a:pt x="3121" y="3567"/>
                      <a:pt x="4586" y="2484"/>
                      <a:pt x="6242" y="2484"/>
                    </a:cubicBezTo>
                    <a:close/>
                    <a:moveTo>
                      <a:pt x="6242" y="0"/>
                    </a:moveTo>
                    <a:cubicBezTo>
                      <a:pt x="5859" y="0"/>
                      <a:pt x="5477" y="0"/>
                      <a:pt x="5095" y="64"/>
                    </a:cubicBezTo>
                    <a:lnTo>
                      <a:pt x="5223" y="828"/>
                    </a:lnTo>
                    <a:cubicBezTo>
                      <a:pt x="4649" y="956"/>
                      <a:pt x="4140" y="1147"/>
                      <a:pt x="3630" y="1401"/>
                    </a:cubicBezTo>
                    <a:lnTo>
                      <a:pt x="3248" y="701"/>
                    </a:lnTo>
                    <a:cubicBezTo>
                      <a:pt x="2357" y="1147"/>
                      <a:pt x="1656" y="1847"/>
                      <a:pt x="1083" y="2675"/>
                    </a:cubicBezTo>
                    <a:lnTo>
                      <a:pt x="1720" y="3057"/>
                    </a:lnTo>
                    <a:cubicBezTo>
                      <a:pt x="1338" y="3567"/>
                      <a:pt x="1147" y="4076"/>
                      <a:pt x="956" y="4649"/>
                    </a:cubicBezTo>
                    <a:lnTo>
                      <a:pt x="255" y="4458"/>
                    </a:lnTo>
                    <a:lnTo>
                      <a:pt x="255" y="4522"/>
                    </a:lnTo>
                    <a:cubicBezTo>
                      <a:pt x="128" y="5095"/>
                      <a:pt x="1" y="5668"/>
                      <a:pt x="1" y="6241"/>
                    </a:cubicBezTo>
                    <a:cubicBezTo>
                      <a:pt x="1" y="6623"/>
                      <a:pt x="64" y="7006"/>
                      <a:pt x="128" y="7388"/>
                    </a:cubicBezTo>
                    <a:lnTo>
                      <a:pt x="828" y="7260"/>
                    </a:lnTo>
                    <a:cubicBezTo>
                      <a:pt x="956" y="7833"/>
                      <a:pt x="1147" y="8343"/>
                      <a:pt x="1465" y="8852"/>
                    </a:cubicBezTo>
                    <a:lnTo>
                      <a:pt x="765" y="9171"/>
                    </a:lnTo>
                    <a:cubicBezTo>
                      <a:pt x="1274" y="10062"/>
                      <a:pt x="1911" y="10827"/>
                      <a:pt x="2739" y="11336"/>
                    </a:cubicBezTo>
                    <a:lnTo>
                      <a:pt x="3185" y="10763"/>
                    </a:lnTo>
                    <a:cubicBezTo>
                      <a:pt x="3630" y="11081"/>
                      <a:pt x="4204" y="11336"/>
                      <a:pt x="4777" y="11463"/>
                    </a:cubicBezTo>
                    <a:lnTo>
                      <a:pt x="4522" y="12228"/>
                    </a:lnTo>
                    <a:lnTo>
                      <a:pt x="4586" y="12228"/>
                    </a:lnTo>
                    <a:cubicBezTo>
                      <a:pt x="5159" y="12355"/>
                      <a:pt x="5732" y="12419"/>
                      <a:pt x="6305" y="12419"/>
                    </a:cubicBezTo>
                    <a:cubicBezTo>
                      <a:pt x="6751" y="12419"/>
                      <a:pt x="7133" y="12419"/>
                      <a:pt x="7515" y="12291"/>
                    </a:cubicBezTo>
                    <a:lnTo>
                      <a:pt x="7388" y="11591"/>
                    </a:lnTo>
                    <a:cubicBezTo>
                      <a:pt x="7961" y="11463"/>
                      <a:pt x="8470" y="11272"/>
                      <a:pt x="8980" y="11018"/>
                    </a:cubicBezTo>
                    <a:lnTo>
                      <a:pt x="9362" y="11654"/>
                    </a:lnTo>
                    <a:cubicBezTo>
                      <a:pt x="10190" y="11145"/>
                      <a:pt x="10954" y="10508"/>
                      <a:pt x="11464" y="9680"/>
                    </a:cubicBezTo>
                    <a:lnTo>
                      <a:pt x="10890" y="9234"/>
                    </a:lnTo>
                    <a:cubicBezTo>
                      <a:pt x="11209" y="8789"/>
                      <a:pt x="11464" y="8216"/>
                      <a:pt x="11591" y="7642"/>
                    </a:cubicBezTo>
                    <a:lnTo>
                      <a:pt x="12292" y="7897"/>
                    </a:lnTo>
                    <a:cubicBezTo>
                      <a:pt x="12483" y="7388"/>
                      <a:pt x="12546" y="6751"/>
                      <a:pt x="12546" y="6178"/>
                    </a:cubicBezTo>
                    <a:cubicBezTo>
                      <a:pt x="12546" y="5796"/>
                      <a:pt x="12483" y="5413"/>
                      <a:pt x="12419" y="5031"/>
                    </a:cubicBezTo>
                    <a:lnTo>
                      <a:pt x="11718" y="5159"/>
                    </a:lnTo>
                    <a:cubicBezTo>
                      <a:pt x="11591" y="4586"/>
                      <a:pt x="11400" y="4076"/>
                      <a:pt x="11082" y="3567"/>
                    </a:cubicBezTo>
                    <a:lnTo>
                      <a:pt x="11782" y="3185"/>
                    </a:lnTo>
                    <a:cubicBezTo>
                      <a:pt x="11273" y="2357"/>
                      <a:pt x="10572" y="1592"/>
                      <a:pt x="9808" y="1019"/>
                    </a:cubicBezTo>
                    <a:lnTo>
                      <a:pt x="9362" y="1656"/>
                    </a:lnTo>
                    <a:cubicBezTo>
                      <a:pt x="8853" y="1338"/>
                      <a:pt x="8343" y="1083"/>
                      <a:pt x="7770" y="956"/>
                    </a:cubicBezTo>
                    <a:lnTo>
                      <a:pt x="7961" y="191"/>
                    </a:lnTo>
                    <a:cubicBezTo>
                      <a:pt x="7452" y="64"/>
                      <a:pt x="6878" y="0"/>
                      <a:pt x="6242" y="0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2"/>
              <p:cNvSpPr/>
              <p:nvPr/>
            </p:nvSpPr>
            <p:spPr>
              <a:xfrm>
                <a:off x="1673719" y="1904587"/>
                <a:ext cx="987178" cy="38224"/>
              </a:xfrm>
              <a:custGeom>
                <a:avLst/>
                <a:gdLst/>
                <a:ahLst/>
                <a:cxnLst/>
                <a:rect l="l" t="t" r="r" b="b"/>
                <a:pathLst>
                  <a:path w="41141" h="1593" extrusionOk="0">
                    <a:moveTo>
                      <a:pt x="1" y="1"/>
                    </a:moveTo>
                    <a:lnTo>
                      <a:pt x="1" y="1593"/>
                    </a:lnTo>
                    <a:lnTo>
                      <a:pt x="41140" y="1593"/>
                    </a:lnTo>
                    <a:lnTo>
                      <a:pt x="411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2"/>
              <p:cNvSpPr/>
              <p:nvPr/>
            </p:nvSpPr>
            <p:spPr>
              <a:xfrm>
                <a:off x="1673719" y="2036007"/>
                <a:ext cx="987178" cy="38224"/>
              </a:xfrm>
              <a:custGeom>
                <a:avLst/>
                <a:gdLst/>
                <a:ahLst/>
                <a:cxnLst/>
                <a:rect l="l" t="t" r="r" b="b"/>
                <a:pathLst>
                  <a:path w="41141" h="1593" extrusionOk="0">
                    <a:moveTo>
                      <a:pt x="1" y="1"/>
                    </a:moveTo>
                    <a:lnTo>
                      <a:pt x="1" y="1593"/>
                    </a:lnTo>
                    <a:lnTo>
                      <a:pt x="41140" y="1593"/>
                    </a:lnTo>
                    <a:lnTo>
                      <a:pt x="411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2"/>
              <p:cNvSpPr/>
              <p:nvPr/>
            </p:nvSpPr>
            <p:spPr>
              <a:xfrm>
                <a:off x="1673719" y="2167428"/>
                <a:ext cx="987178" cy="38224"/>
              </a:xfrm>
              <a:custGeom>
                <a:avLst/>
                <a:gdLst/>
                <a:ahLst/>
                <a:cxnLst/>
                <a:rect l="l" t="t" r="r" b="b"/>
                <a:pathLst>
                  <a:path w="41141" h="1593" extrusionOk="0">
                    <a:moveTo>
                      <a:pt x="1" y="0"/>
                    </a:moveTo>
                    <a:lnTo>
                      <a:pt x="1" y="1593"/>
                    </a:lnTo>
                    <a:lnTo>
                      <a:pt x="41140" y="1593"/>
                    </a:lnTo>
                    <a:lnTo>
                      <a:pt x="411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2"/>
              <p:cNvSpPr/>
              <p:nvPr/>
            </p:nvSpPr>
            <p:spPr>
              <a:xfrm>
                <a:off x="1673719" y="2431781"/>
                <a:ext cx="987178" cy="38224"/>
              </a:xfrm>
              <a:custGeom>
                <a:avLst/>
                <a:gdLst/>
                <a:ahLst/>
                <a:cxnLst/>
                <a:rect l="l" t="t" r="r" b="b"/>
                <a:pathLst>
                  <a:path w="41141" h="1593" extrusionOk="0">
                    <a:moveTo>
                      <a:pt x="1" y="1"/>
                    </a:moveTo>
                    <a:lnTo>
                      <a:pt x="1" y="1593"/>
                    </a:lnTo>
                    <a:lnTo>
                      <a:pt x="41140" y="1593"/>
                    </a:lnTo>
                    <a:lnTo>
                      <a:pt x="411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2"/>
              <p:cNvSpPr/>
              <p:nvPr/>
            </p:nvSpPr>
            <p:spPr>
              <a:xfrm>
                <a:off x="1673719" y="2563201"/>
                <a:ext cx="987178" cy="38224"/>
              </a:xfrm>
              <a:custGeom>
                <a:avLst/>
                <a:gdLst/>
                <a:ahLst/>
                <a:cxnLst/>
                <a:rect l="l" t="t" r="r" b="b"/>
                <a:pathLst>
                  <a:path w="41141" h="1593" extrusionOk="0">
                    <a:moveTo>
                      <a:pt x="1" y="1"/>
                    </a:moveTo>
                    <a:lnTo>
                      <a:pt x="1" y="1593"/>
                    </a:lnTo>
                    <a:lnTo>
                      <a:pt x="41140" y="1593"/>
                    </a:lnTo>
                    <a:lnTo>
                      <a:pt x="411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2"/>
              <p:cNvSpPr/>
              <p:nvPr/>
            </p:nvSpPr>
            <p:spPr>
              <a:xfrm>
                <a:off x="1673719" y="2826043"/>
                <a:ext cx="987178" cy="38224"/>
              </a:xfrm>
              <a:custGeom>
                <a:avLst/>
                <a:gdLst/>
                <a:ahLst/>
                <a:cxnLst/>
                <a:rect l="l" t="t" r="r" b="b"/>
                <a:pathLst>
                  <a:path w="41141" h="1593" extrusionOk="0">
                    <a:moveTo>
                      <a:pt x="1" y="0"/>
                    </a:moveTo>
                    <a:lnTo>
                      <a:pt x="1" y="1592"/>
                    </a:lnTo>
                    <a:lnTo>
                      <a:pt x="41140" y="1592"/>
                    </a:lnTo>
                    <a:lnTo>
                      <a:pt x="411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2"/>
              <p:cNvSpPr/>
              <p:nvPr/>
            </p:nvSpPr>
            <p:spPr>
              <a:xfrm>
                <a:off x="1673719" y="2957463"/>
                <a:ext cx="987178" cy="38224"/>
              </a:xfrm>
              <a:custGeom>
                <a:avLst/>
                <a:gdLst/>
                <a:ahLst/>
                <a:cxnLst/>
                <a:rect l="l" t="t" r="r" b="b"/>
                <a:pathLst>
                  <a:path w="41141" h="1593" extrusionOk="0">
                    <a:moveTo>
                      <a:pt x="1" y="0"/>
                    </a:moveTo>
                    <a:lnTo>
                      <a:pt x="1" y="1592"/>
                    </a:lnTo>
                    <a:lnTo>
                      <a:pt x="41140" y="1592"/>
                    </a:lnTo>
                    <a:lnTo>
                      <a:pt x="4114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2"/>
              <p:cNvSpPr/>
              <p:nvPr/>
            </p:nvSpPr>
            <p:spPr>
              <a:xfrm>
                <a:off x="1673719" y="3220281"/>
                <a:ext cx="987178" cy="38224"/>
              </a:xfrm>
              <a:custGeom>
                <a:avLst/>
                <a:gdLst/>
                <a:ahLst/>
                <a:cxnLst/>
                <a:rect l="l" t="t" r="r" b="b"/>
                <a:pathLst>
                  <a:path w="41141" h="1593" extrusionOk="0">
                    <a:moveTo>
                      <a:pt x="1" y="1"/>
                    </a:moveTo>
                    <a:lnTo>
                      <a:pt x="1" y="1593"/>
                    </a:lnTo>
                    <a:lnTo>
                      <a:pt x="41140" y="1593"/>
                    </a:lnTo>
                    <a:lnTo>
                      <a:pt x="411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2"/>
              <p:cNvSpPr/>
              <p:nvPr/>
            </p:nvSpPr>
            <p:spPr>
              <a:xfrm>
                <a:off x="-262365" y="1904587"/>
                <a:ext cx="1705373" cy="38224"/>
              </a:xfrm>
              <a:custGeom>
                <a:avLst/>
                <a:gdLst/>
                <a:ahLst/>
                <a:cxnLst/>
                <a:rect l="l" t="t" r="r" b="b"/>
                <a:pathLst>
                  <a:path w="71072" h="1593" extrusionOk="0">
                    <a:moveTo>
                      <a:pt x="0" y="1"/>
                    </a:moveTo>
                    <a:lnTo>
                      <a:pt x="0" y="1593"/>
                    </a:lnTo>
                    <a:lnTo>
                      <a:pt x="71071" y="1593"/>
                    </a:lnTo>
                    <a:lnTo>
                      <a:pt x="710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2"/>
              <p:cNvSpPr/>
              <p:nvPr/>
            </p:nvSpPr>
            <p:spPr>
              <a:xfrm>
                <a:off x="-262365" y="2036007"/>
                <a:ext cx="1705373" cy="38224"/>
              </a:xfrm>
              <a:custGeom>
                <a:avLst/>
                <a:gdLst/>
                <a:ahLst/>
                <a:cxnLst/>
                <a:rect l="l" t="t" r="r" b="b"/>
                <a:pathLst>
                  <a:path w="71072" h="1593" extrusionOk="0">
                    <a:moveTo>
                      <a:pt x="0" y="1"/>
                    </a:moveTo>
                    <a:lnTo>
                      <a:pt x="0" y="1593"/>
                    </a:lnTo>
                    <a:lnTo>
                      <a:pt x="71071" y="1593"/>
                    </a:lnTo>
                    <a:lnTo>
                      <a:pt x="710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2"/>
              <p:cNvSpPr/>
              <p:nvPr/>
            </p:nvSpPr>
            <p:spPr>
              <a:xfrm>
                <a:off x="-262365" y="2300360"/>
                <a:ext cx="1147609" cy="38248"/>
              </a:xfrm>
              <a:custGeom>
                <a:avLst/>
                <a:gdLst/>
                <a:ahLst/>
                <a:cxnLst/>
                <a:rect l="l" t="t" r="r" b="b"/>
                <a:pathLst>
                  <a:path w="47827" h="1594" extrusionOk="0">
                    <a:moveTo>
                      <a:pt x="0" y="1"/>
                    </a:moveTo>
                    <a:lnTo>
                      <a:pt x="0" y="1593"/>
                    </a:lnTo>
                    <a:lnTo>
                      <a:pt x="47827" y="1593"/>
                    </a:lnTo>
                    <a:lnTo>
                      <a:pt x="478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2"/>
              <p:cNvSpPr/>
              <p:nvPr/>
            </p:nvSpPr>
            <p:spPr>
              <a:xfrm>
                <a:off x="1788319" y="1638698"/>
                <a:ext cx="701422" cy="114648"/>
              </a:xfrm>
              <a:custGeom>
                <a:avLst/>
                <a:gdLst/>
                <a:ahLst/>
                <a:cxnLst/>
                <a:rect l="l" t="t" r="r" b="b"/>
                <a:pathLst>
                  <a:path w="29232" h="4778" extrusionOk="0">
                    <a:moveTo>
                      <a:pt x="1" y="1"/>
                    </a:moveTo>
                    <a:lnTo>
                      <a:pt x="1" y="4777"/>
                    </a:lnTo>
                    <a:lnTo>
                      <a:pt x="29232" y="4777"/>
                    </a:lnTo>
                    <a:lnTo>
                      <a:pt x="2923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2"/>
              <p:cNvSpPr/>
              <p:nvPr/>
            </p:nvSpPr>
            <p:spPr>
              <a:xfrm>
                <a:off x="240378" y="1638698"/>
                <a:ext cx="699886" cy="114648"/>
              </a:xfrm>
              <a:custGeom>
                <a:avLst/>
                <a:gdLst/>
                <a:ahLst/>
                <a:cxnLst/>
                <a:rect l="l" t="t" r="r" b="b"/>
                <a:pathLst>
                  <a:path w="29168" h="4778" extrusionOk="0">
                    <a:moveTo>
                      <a:pt x="0" y="1"/>
                    </a:moveTo>
                    <a:lnTo>
                      <a:pt x="0" y="4777"/>
                    </a:lnTo>
                    <a:lnTo>
                      <a:pt x="29167" y="4777"/>
                    </a:lnTo>
                    <a:lnTo>
                      <a:pt x="291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2"/>
              <p:cNvSpPr/>
              <p:nvPr/>
            </p:nvSpPr>
            <p:spPr>
              <a:xfrm>
                <a:off x="-1860768" y="2925358"/>
                <a:ext cx="735039" cy="1488386"/>
              </a:xfrm>
              <a:custGeom>
                <a:avLst/>
                <a:gdLst/>
                <a:ahLst/>
                <a:cxnLst/>
                <a:rect l="l" t="t" r="r" b="b"/>
                <a:pathLst>
                  <a:path w="30633" h="62029" extrusionOk="0">
                    <a:moveTo>
                      <a:pt x="17705" y="42924"/>
                    </a:moveTo>
                    <a:lnTo>
                      <a:pt x="17705" y="60437"/>
                    </a:lnTo>
                    <a:lnTo>
                      <a:pt x="12928" y="60437"/>
                    </a:lnTo>
                    <a:lnTo>
                      <a:pt x="12928" y="42924"/>
                    </a:lnTo>
                    <a:close/>
                    <a:moveTo>
                      <a:pt x="15348" y="1"/>
                    </a:moveTo>
                    <a:cubicBezTo>
                      <a:pt x="7133" y="1"/>
                      <a:pt x="446" y="6496"/>
                      <a:pt x="192" y="14712"/>
                    </a:cubicBezTo>
                    <a:cubicBezTo>
                      <a:pt x="1" y="22927"/>
                      <a:pt x="6369" y="29741"/>
                      <a:pt x="14521" y="30187"/>
                    </a:cubicBezTo>
                    <a:lnTo>
                      <a:pt x="14521" y="41332"/>
                    </a:lnTo>
                    <a:lnTo>
                      <a:pt x="12164" y="41332"/>
                    </a:lnTo>
                    <a:cubicBezTo>
                      <a:pt x="11718" y="41332"/>
                      <a:pt x="11336" y="41714"/>
                      <a:pt x="11336" y="42159"/>
                    </a:cubicBezTo>
                    <a:lnTo>
                      <a:pt x="11336" y="61265"/>
                    </a:lnTo>
                    <a:cubicBezTo>
                      <a:pt x="11336" y="61710"/>
                      <a:pt x="11718" y="62029"/>
                      <a:pt x="12164" y="62029"/>
                    </a:cubicBezTo>
                    <a:lnTo>
                      <a:pt x="18533" y="62029"/>
                    </a:lnTo>
                    <a:cubicBezTo>
                      <a:pt x="18978" y="62029"/>
                      <a:pt x="19297" y="61710"/>
                      <a:pt x="19297" y="61265"/>
                    </a:cubicBezTo>
                    <a:lnTo>
                      <a:pt x="19297" y="42159"/>
                    </a:lnTo>
                    <a:cubicBezTo>
                      <a:pt x="19297" y="41714"/>
                      <a:pt x="18978" y="41332"/>
                      <a:pt x="18533" y="41332"/>
                    </a:cubicBezTo>
                    <a:lnTo>
                      <a:pt x="16113" y="41332"/>
                    </a:lnTo>
                    <a:lnTo>
                      <a:pt x="16113" y="30187"/>
                    </a:lnTo>
                    <a:cubicBezTo>
                      <a:pt x="24328" y="29741"/>
                      <a:pt x="30633" y="22927"/>
                      <a:pt x="30442" y="14712"/>
                    </a:cubicBezTo>
                    <a:cubicBezTo>
                      <a:pt x="30250" y="6496"/>
                      <a:pt x="23500" y="1"/>
                      <a:pt x="15348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2"/>
              <p:cNvSpPr/>
              <p:nvPr/>
            </p:nvSpPr>
            <p:spPr>
              <a:xfrm>
                <a:off x="-1530693" y="3975163"/>
                <a:ext cx="76424" cy="382048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15922" extrusionOk="0">
                    <a:moveTo>
                      <a:pt x="0" y="1"/>
                    </a:moveTo>
                    <a:lnTo>
                      <a:pt x="0" y="15922"/>
                    </a:lnTo>
                    <a:lnTo>
                      <a:pt x="3185" y="15922"/>
                    </a:lnTo>
                    <a:lnTo>
                      <a:pt x="3185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2"/>
              <p:cNvSpPr/>
              <p:nvPr/>
            </p:nvSpPr>
            <p:spPr>
              <a:xfrm>
                <a:off x="-296006" y="332194"/>
                <a:ext cx="1228616" cy="426343"/>
              </a:xfrm>
              <a:custGeom>
                <a:avLst/>
                <a:gdLst/>
                <a:ahLst/>
                <a:cxnLst/>
                <a:rect l="l" t="t" r="r" b="b"/>
                <a:pathLst>
                  <a:path w="51203" h="17768" extrusionOk="0">
                    <a:moveTo>
                      <a:pt x="49611" y="1592"/>
                    </a:moveTo>
                    <a:lnTo>
                      <a:pt x="49611" y="16176"/>
                    </a:lnTo>
                    <a:lnTo>
                      <a:pt x="1593" y="16176"/>
                    </a:lnTo>
                    <a:lnTo>
                      <a:pt x="1593" y="1592"/>
                    </a:lnTo>
                    <a:close/>
                    <a:moveTo>
                      <a:pt x="1" y="0"/>
                    </a:moveTo>
                    <a:lnTo>
                      <a:pt x="1" y="17768"/>
                    </a:lnTo>
                    <a:lnTo>
                      <a:pt x="51203" y="17768"/>
                    </a:lnTo>
                    <a:lnTo>
                      <a:pt x="512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2"/>
              <p:cNvSpPr/>
              <p:nvPr/>
            </p:nvSpPr>
            <p:spPr>
              <a:xfrm>
                <a:off x="-1063102" y="2210211"/>
                <a:ext cx="233831" cy="200046"/>
              </a:xfrm>
              <a:custGeom>
                <a:avLst/>
                <a:gdLst/>
                <a:ahLst/>
                <a:cxnLst/>
                <a:rect l="l" t="t" r="r" b="b"/>
                <a:pathLst>
                  <a:path w="9745" h="8337" extrusionOk="0">
                    <a:moveTo>
                      <a:pt x="5559" y="1576"/>
                    </a:moveTo>
                    <a:cubicBezTo>
                      <a:pt x="6878" y="1576"/>
                      <a:pt x="8152" y="2615"/>
                      <a:pt x="8152" y="4204"/>
                    </a:cubicBezTo>
                    <a:cubicBezTo>
                      <a:pt x="8152" y="5605"/>
                      <a:pt x="7006" y="6751"/>
                      <a:pt x="5541" y="6751"/>
                    </a:cubicBezTo>
                    <a:cubicBezTo>
                      <a:pt x="3248" y="6751"/>
                      <a:pt x="2102" y="3949"/>
                      <a:pt x="3758" y="2357"/>
                    </a:cubicBezTo>
                    <a:cubicBezTo>
                      <a:pt x="4276" y="1818"/>
                      <a:pt x="4923" y="1576"/>
                      <a:pt x="5559" y="1576"/>
                    </a:cubicBezTo>
                    <a:close/>
                    <a:moveTo>
                      <a:pt x="5541" y="1"/>
                    </a:moveTo>
                    <a:cubicBezTo>
                      <a:pt x="1847" y="1"/>
                      <a:pt x="1" y="4458"/>
                      <a:pt x="2612" y="7070"/>
                    </a:cubicBezTo>
                    <a:cubicBezTo>
                      <a:pt x="3467" y="7945"/>
                      <a:pt x="4527" y="8336"/>
                      <a:pt x="5566" y="8336"/>
                    </a:cubicBezTo>
                    <a:cubicBezTo>
                      <a:pt x="7699" y="8336"/>
                      <a:pt x="9744" y="6688"/>
                      <a:pt x="9744" y="4204"/>
                    </a:cubicBezTo>
                    <a:cubicBezTo>
                      <a:pt x="9744" y="1847"/>
                      <a:pt x="7897" y="1"/>
                      <a:pt x="5541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2"/>
              <p:cNvSpPr/>
              <p:nvPr/>
            </p:nvSpPr>
            <p:spPr>
              <a:xfrm>
                <a:off x="2064910" y="1355701"/>
                <a:ext cx="233831" cy="200502"/>
              </a:xfrm>
              <a:custGeom>
                <a:avLst/>
                <a:gdLst/>
                <a:ahLst/>
                <a:cxnLst/>
                <a:rect l="l" t="t" r="r" b="b"/>
                <a:pathLst>
                  <a:path w="9745" h="8356" extrusionOk="0">
                    <a:moveTo>
                      <a:pt x="4034" y="1603"/>
                    </a:moveTo>
                    <a:cubicBezTo>
                      <a:pt x="4070" y="1603"/>
                      <a:pt x="4105" y="1604"/>
                      <a:pt x="4140" y="1605"/>
                    </a:cubicBezTo>
                    <a:cubicBezTo>
                      <a:pt x="6433" y="1605"/>
                      <a:pt x="7579" y="4344"/>
                      <a:pt x="5987" y="6000"/>
                    </a:cubicBezTo>
                    <a:cubicBezTo>
                      <a:pt x="5456" y="6531"/>
                      <a:pt x="4813" y="6767"/>
                      <a:pt x="4185" y="6767"/>
                    </a:cubicBezTo>
                    <a:cubicBezTo>
                      <a:pt x="2856" y="6767"/>
                      <a:pt x="1593" y="5710"/>
                      <a:pt x="1593" y="4153"/>
                    </a:cubicBezTo>
                    <a:cubicBezTo>
                      <a:pt x="1593" y="2787"/>
                      <a:pt x="2682" y="1603"/>
                      <a:pt x="4034" y="1603"/>
                    </a:cubicBezTo>
                    <a:close/>
                    <a:moveTo>
                      <a:pt x="4189" y="0"/>
                    </a:moveTo>
                    <a:cubicBezTo>
                      <a:pt x="2041" y="0"/>
                      <a:pt x="1" y="1654"/>
                      <a:pt x="1" y="4153"/>
                    </a:cubicBezTo>
                    <a:cubicBezTo>
                      <a:pt x="1" y="6509"/>
                      <a:pt x="1848" y="8356"/>
                      <a:pt x="4140" y="8356"/>
                    </a:cubicBezTo>
                    <a:cubicBezTo>
                      <a:pt x="7898" y="8356"/>
                      <a:pt x="9744" y="3834"/>
                      <a:pt x="7133" y="1223"/>
                    </a:cubicBezTo>
                    <a:cubicBezTo>
                      <a:pt x="6268" y="379"/>
                      <a:pt x="5216" y="0"/>
                      <a:pt x="41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2"/>
              <p:cNvSpPr/>
              <p:nvPr/>
            </p:nvSpPr>
            <p:spPr>
              <a:xfrm>
                <a:off x="3018447" y="2411121"/>
                <a:ext cx="189513" cy="161270"/>
              </a:xfrm>
              <a:custGeom>
                <a:avLst/>
                <a:gdLst/>
                <a:ahLst/>
                <a:cxnLst/>
                <a:rect l="l" t="t" r="r" b="b"/>
                <a:pathLst>
                  <a:path w="7898" h="6721" extrusionOk="0">
                    <a:moveTo>
                      <a:pt x="4472" y="0"/>
                    </a:moveTo>
                    <a:cubicBezTo>
                      <a:pt x="3635" y="0"/>
                      <a:pt x="2785" y="307"/>
                      <a:pt x="2102" y="989"/>
                    </a:cubicBezTo>
                    <a:cubicBezTo>
                      <a:pt x="1" y="3091"/>
                      <a:pt x="1465" y="6721"/>
                      <a:pt x="4522" y="6721"/>
                    </a:cubicBezTo>
                    <a:cubicBezTo>
                      <a:pt x="6369" y="6721"/>
                      <a:pt x="7897" y="5256"/>
                      <a:pt x="7897" y="3345"/>
                    </a:cubicBezTo>
                    <a:cubicBezTo>
                      <a:pt x="7897" y="1324"/>
                      <a:pt x="6213" y="0"/>
                      <a:pt x="4472" y="0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2"/>
              <p:cNvSpPr/>
              <p:nvPr/>
            </p:nvSpPr>
            <p:spPr>
              <a:xfrm>
                <a:off x="422212" y="4446593"/>
                <a:ext cx="189513" cy="162758"/>
              </a:xfrm>
              <a:custGeom>
                <a:avLst/>
                <a:gdLst/>
                <a:ahLst/>
                <a:cxnLst/>
                <a:rect l="l" t="t" r="r" b="b"/>
                <a:pathLst>
                  <a:path w="7898" h="6783" extrusionOk="0">
                    <a:moveTo>
                      <a:pt x="4464" y="0"/>
                    </a:moveTo>
                    <a:cubicBezTo>
                      <a:pt x="3629" y="0"/>
                      <a:pt x="2782" y="307"/>
                      <a:pt x="2102" y="987"/>
                    </a:cubicBezTo>
                    <a:cubicBezTo>
                      <a:pt x="0" y="3089"/>
                      <a:pt x="1465" y="6782"/>
                      <a:pt x="4522" y="6782"/>
                    </a:cubicBezTo>
                    <a:cubicBezTo>
                      <a:pt x="6369" y="6782"/>
                      <a:pt x="7897" y="5254"/>
                      <a:pt x="7897" y="3407"/>
                    </a:cubicBezTo>
                    <a:cubicBezTo>
                      <a:pt x="7897" y="1340"/>
                      <a:pt x="6207" y="0"/>
                      <a:pt x="4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2"/>
              <p:cNvSpPr/>
              <p:nvPr/>
            </p:nvSpPr>
            <p:spPr>
              <a:xfrm>
                <a:off x="3589960" y="692383"/>
                <a:ext cx="187977" cy="162422"/>
              </a:xfrm>
              <a:custGeom>
                <a:avLst/>
                <a:gdLst/>
                <a:ahLst/>
                <a:cxnLst/>
                <a:rect l="l" t="t" r="r" b="b"/>
                <a:pathLst>
                  <a:path w="7834" h="6769" extrusionOk="0">
                    <a:moveTo>
                      <a:pt x="4420" y="0"/>
                    </a:moveTo>
                    <a:cubicBezTo>
                      <a:pt x="3604" y="0"/>
                      <a:pt x="2774" y="301"/>
                      <a:pt x="2102" y="974"/>
                    </a:cubicBezTo>
                    <a:cubicBezTo>
                      <a:pt x="0" y="3139"/>
                      <a:pt x="1465" y="6769"/>
                      <a:pt x="4458" y="6769"/>
                    </a:cubicBezTo>
                    <a:cubicBezTo>
                      <a:pt x="6369" y="6769"/>
                      <a:pt x="7833" y="5241"/>
                      <a:pt x="7833" y="3394"/>
                    </a:cubicBezTo>
                    <a:cubicBezTo>
                      <a:pt x="7833" y="1358"/>
                      <a:pt x="6155" y="0"/>
                      <a:pt x="44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2"/>
              <p:cNvSpPr/>
              <p:nvPr/>
            </p:nvSpPr>
            <p:spPr>
              <a:xfrm>
                <a:off x="900505" y="4149343"/>
                <a:ext cx="276182" cy="199518"/>
              </a:xfrm>
              <a:custGeom>
                <a:avLst/>
                <a:gdLst/>
                <a:ahLst/>
                <a:cxnLst/>
                <a:rect l="l" t="t" r="r" b="b"/>
                <a:pathLst>
                  <a:path w="11510" h="8315" extrusionOk="0">
                    <a:moveTo>
                      <a:pt x="6004" y="1555"/>
                    </a:moveTo>
                    <a:cubicBezTo>
                      <a:pt x="7334" y="1555"/>
                      <a:pt x="8598" y="2583"/>
                      <a:pt x="8598" y="4141"/>
                    </a:cubicBezTo>
                    <a:cubicBezTo>
                      <a:pt x="8598" y="5542"/>
                      <a:pt x="7452" y="6688"/>
                      <a:pt x="6051" y="6752"/>
                    </a:cubicBezTo>
                    <a:cubicBezTo>
                      <a:pt x="3758" y="6752"/>
                      <a:pt x="2612" y="3950"/>
                      <a:pt x="4204" y="2294"/>
                    </a:cubicBezTo>
                    <a:cubicBezTo>
                      <a:pt x="4734" y="1784"/>
                      <a:pt x="5377" y="1555"/>
                      <a:pt x="6004" y="1555"/>
                    </a:cubicBezTo>
                    <a:close/>
                    <a:moveTo>
                      <a:pt x="6130" y="1"/>
                    </a:moveTo>
                    <a:cubicBezTo>
                      <a:pt x="6104" y="1"/>
                      <a:pt x="6077" y="1"/>
                      <a:pt x="6051" y="2"/>
                    </a:cubicBezTo>
                    <a:cubicBezTo>
                      <a:pt x="4013" y="2"/>
                      <a:pt x="2293" y="1403"/>
                      <a:pt x="1975" y="3377"/>
                    </a:cubicBezTo>
                    <a:lnTo>
                      <a:pt x="1083" y="3377"/>
                    </a:lnTo>
                    <a:cubicBezTo>
                      <a:pt x="1" y="3377"/>
                      <a:pt x="1" y="4969"/>
                      <a:pt x="1083" y="4969"/>
                    </a:cubicBezTo>
                    <a:lnTo>
                      <a:pt x="1975" y="4969"/>
                    </a:lnTo>
                    <a:cubicBezTo>
                      <a:pt x="2367" y="7090"/>
                      <a:pt x="4189" y="8314"/>
                      <a:pt x="6051" y="8314"/>
                    </a:cubicBezTo>
                    <a:cubicBezTo>
                      <a:pt x="7208" y="8314"/>
                      <a:pt x="8380" y="7841"/>
                      <a:pt x="9235" y="6816"/>
                    </a:cubicBezTo>
                    <a:cubicBezTo>
                      <a:pt x="11510" y="4098"/>
                      <a:pt x="9583" y="1"/>
                      <a:pt x="61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2"/>
              <p:cNvSpPr/>
              <p:nvPr/>
            </p:nvSpPr>
            <p:spPr>
              <a:xfrm>
                <a:off x="-1027950" y="2447066"/>
                <a:ext cx="195607" cy="1401284"/>
              </a:xfrm>
              <a:custGeom>
                <a:avLst/>
                <a:gdLst/>
                <a:ahLst/>
                <a:cxnLst/>
                <a:rect l="l" t="t" r="r" b="b"/>
                <a:pathLst>
                  <a:path w="8152" h="58399" extrusionOk="0">
                    <a:moveTo>
                      <a:pt x="5859" y="13438"/>
                    </a:moveTo>
                    <a:lnTo>
                      <a:pt x="6369" y="20634"/>
                    </a:lnTo>
                    <a:lnTo>
                      <a:pt x="1783" y="20634"/>
                    </a:lnTo>
                    <a:lnTo>
                      <a:pt x="2293" y="13438"/>
                    </a:lnTo>
                    <a:close/>
                    <a:moveTo>
                      <a:pt x="4076" y="1"/>
                    </a:moveTo>
                    <a:lnTo>
                      <a:pt x="3376" y="1593"/>
                    </a:lnTo>
                    <a:cubicBezTo>
                      <a:pt x="2611" y="3312"/>
                      <a:pt x="0" y="8980"/>
                      <a:pt x="0" y="10254"/>
                    </a:cubicBezTo>
                    <a:cubicBezTo>
                      <a:pt x="64" y="11082"/>
                      <a:pt x="319" y="11909"/>
                      <a:pt x="765" y="12610"/>
                    </a:cubicBezTo>
                    <a:lnTo>
                      <a:pt x="191" y="20634"/>
                    </a:lnTo>
                    <a:lnTo>
                      <a:pt x="128" y="20634"/>
                    </a:lnTo>
                    <a:lnTo>
                      <a:pt x="128" y="21462"/>
                    </a:lnTo>
                    <a:lnTo>
                      <a:pt x="64" y="22226"/>
                    </a:lnTo>
                    <a:lnTo>
                      <a:pt x="128" y="22226"/>
                    </a:lnTo>
                    <a:lnTo>
                      <a:pt x="765" y="58399"/>
                    </a:lnTo>
                    <a:lnTo>
                      <a:pt x="7388" y="58399"/>
                    </a:lnTo>
                    <a:lnTo>
                      <a:pt x="8025" y="22163"/>
                    </a:lnTo>
                    <a:lnTo>
                      <a:pt x="8088" y="22163"/>
                    </a:lnTo>
                    <a:lnTo>
                      <a:pt x="8025" y="21398"/>
                    </a:lnTo>
                    <a:lnTo>
                      <a:pt x="8025" y="20571"/>
                    </a:lnTo>
                    <a:lnTo>
                      <a:pt x="7961" y="20571"/>
                    </a:lnTo>
                    <a:lnTo>
                      <a:pt x="7388" y="12546"/>
                    </a:lnTo>
                    <a:cubicBezTo>
                      <a:pt x="7833" y="11846"/>
                      <a:pt x="8088" y="11018"/>
                      <a:pt x="8152" y="10254"/>
                    </a:cubicBezTo>
                    <a:cubicBezTo>
                      <a:pt x="8152" y="8980"/>
                      <a:pt x="5605" y="3312"/>
                      <a:pt x="4840" y="1593"/>
                    </a:cubicBezTo>
                    <a:lnTo>
                      <a:pt x="4076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2"/>
              <p:cNvSpPr/>
              <p:nvPr/>
            </p:nvSpPr>
            <p:spPr>
              <a:xfrm>
                <a:off x="3007745" y="2908561"/>
                <a:ext cx="236879" cy="1473101"/>
              </a:xfrm>
              <a:custGeom>
                <a:avLst/>
                <a:gdLst/>
                <a:ahLst/>
                <a:cxnLst/>
                <a:rect l="l" t="t" r="r" b="b"/>
                <a:pathLst>
                  <a:path w="9872" h="61392" extrusionOk="0">
                    <a:moveTo>
                      <a:pt x="6751" y="16431"/>
                    </a:moveTo>
                    <a:lnTo>
                      <a:pt x="7261" y="23563"/>
                    </a:lnTo>
                    <a:lnTo>
                      <a:pt x="2675" y="23563"/>
                    </a:lnTo>
                    <a:lnTo>
                      <a:pt x="3121" y="16431"/>
                    </a:lnTo>
                    <a:close/>
                    <a:moveTo>
                      <a:pt x="4522" y="0"/>
                    </a:moveTo>
                    <a:cubicBezTo>
                      <a:pt x="3312" y="2229"/>
                      <a:pt x="1" y="8661"/>
                      <a:pt x="1" y="10890"/>
                    </a:cubicBezTo>
                    <a:cubicBezTo>
                      <a:pt x="1" y="12482"/>
                      <a:pt x="765" y="13947"/>
                      <a:pt x="1975" y="14902"/>
                    </a:cubicBezTo>
                    <a:lnTo>
                      <a:pt x="1657" y="14902"/>
                    </a:lnTo>
                    <a:lnTo>
                      <a:pt x="1020" y="23627"/>
                    </a:lnTo>
                    <a:lnTo>
                      <a:pt x="956" y="23627"/>
                    </a:lnTo>
                    <a:lnTo>
                      <a:pt x="956" y="24455"/>
                    </a:lnTo>
                    <a:lnTo>
                      <a:pt x="956" y="25219"/>
                    </a:lnTo>
                    <a:lnTo>
                      <a:pt x="1020" y="25219"/>
                    </a:lnTo>
                    <a:lnTo>
                      <a:pt x="1593" y="61391"/>
                    </a:lnTo>
                    <a:lnTo>
                      <a:pt x="8216" y="61391"/>
                    </a:lnTo>
                    <a:lnTo>
                      <a:pt x="8853" y="25219"/>
                    </a:lnTo>
                    <a:lnTo>
                      <a:pt x="8916" y="25219"/>
                    </a:lnTo>
                    <a:lnTo>
                      <a:pt x="8853" y="24455"/>
                    </a:lnTo>
                    <a:lnTo>
                      <a:pt x="8853" y="23627"/>
                    </a:lnTo>
                    <a:lnTo>
                      <a:pt x="8789" y="23627"/>
                    </a:lnTo>
                    <a:lnTo>
                      <a:pt x="8216" y="14902"/>
                    </a:lnTo>
                    <a:lnTo>
                      <a:pt x="7834" y="14902"/>
                    </a:lnTo>
                    <a:cubicBezTo>
                      <a:pt x="9108" y="13947"/>
                      <a:pt x="9872" y="12482"/>
                      <a:pt x="9872" y="10890"/>
                    </a:cubicBezTo>
                    <a:cubicBezTo>
                      <a:pt x="9872" y="8661"/>
                      <a:pt x="6560" y="2229"/>
                      <a:pt x="5350" y="0"/>
                    </a:cubicBezTo>
                    <a:lnTo>
                      <a:pt x="5350" y="9553"/>
                    </a:lnTo>
                    <a:cubicBezTo>
                      <a:pt x="7261" y="10062"/>
                      <a:pt x="6879" y="12801"/>
                      <a:pt x="4904" y="12801"/>
                    </a:cubicBezTo>
                    <a:cubicBezTo>
                      <a:pt x="2994" y="12801"/>
                      <a:pt x="2612" y="10062"/>
                      <a:pt x="4522" y="9553"/>
                    </a:cubicBezTo>
                    <a:lnTo>
                      <a:pt x="45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2"/>
              <p:cNvSpPr/>
              <p:nvPr/>
            </p:nvSpPr>
            <p:spPr>
              <a:xfrm>
                <a:off x="3439152" y="2857260"/>
                <a:ext cx="126382" cy="71193"/>
              </a:xfrm>
              <a:custGeom>
                <a:avLst/>
                <a:gdLst/>
                <a:ahLst/>
                <a:cxnLst/>
                <a:rect l="l" t="t" r="r" b="b"/>
                <a:pathLst>
                  <a:path w="5267" h="2967" extrusionOk="0">
                    <a:moveTo>
                      <a:pt x="1179" y="1"/>
                    </a:moveTo>
                    <a:cubicBezTo>
                      <a:pt x="396" y="1"/>
                      <a:pt x="0" y="1235"/>
                      <a:pt x="936" y="1565"/>
                    </a:cubicBezTo>
                    <a:cubicBezTo>
                      <a:pt x="1891" y="1947"/>
                      <a:pt x="2846" y="2329"/>
                      <a:pt x="3802" y="2839"/>
                    </a:cubicBezTo>
                    <a:cubicBezTo>
                      <a:pt x="3865" y="2902"/>
                      <a:pt x="3993" y="2966"/>
                      <a:pt x="4120" y="2966"/>
                    </a:cubicBezTo>
                    <a:cubicBezTo>
                      <a:pt x="4948" y="2966"/>
                      <a:pt x="5266" y="1820"/>
                      <a:pt x="4502" y="1438"/>
                    </a:cubicBezTo>
                    <a:cubicBezTo>
                      <a:pt x="3547" y="928"/>
                      <a:pt x="2528" y="482"/>
                      <a:pt x="1573" y="100"/>
                    </a:cubicBezTo>
                    <a:cubicBezTo>
                      <a:pt x="1434" y="31"/>
                      <a:pt x="1302" y="1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2"/>
              <p:cNvSpPr/>
              <p:nvPr/>
            </p:nvSpPr>
            <p:spPr>
              <a:xfrm>
                <a:off x="3886418" y="3570224"/>
                <a:ext cx="151288" cy="169645"/>
              </a:xfrm>
              <a:custGeom>
                <a:avLst/>
                <a:gdLst/>
                <a:ahLst/>
                <a:cxnLst/>
                <a:rect l="l" t="t" r="r" b="b"/>
                <a:pathLst>
                  <a:path w="6305" h="7070" extrusionOk="0">
                    <a:moveTo>
                      <a:pt x="3121" y="0"/>
                    </a:moveTo>
                    <a:cubicBezTo>
                      <a:pt x="2675" y="0"/>
                      <a:pt x="2293" y="319"/>
                      <a:pt x="2293" y="765"/>
                    </a:cubicBezTo>
                    <a:lnTo>
                      <a:pt x="0" y="765"/>
                    </a:lnTo>
                    <a:lnTo>
                      <a:pt x="0" y="7069"/>
                    </a:lnTo>
                    <a:lnTo>
                      <a:pt x="6305" y="7069"/>
                    </a:lnTo>
                    <a:lnTo>
                      <a:pt x="6305" y="828"/>
                    </a:lnTo>
                    <a:lnTo>
                      <a:pt x="3885" y="828"/>
                    </a:lnTo>
                    <a:lnTo>
                      <a:pt x="3885" y="765"/>
                    </a:lnTo>
                    <a:cubicBezTo>
                      <a:pt x="3885" y="319"/>
                      <a:pt x="3566" y="0"/>
                      <a:pt x="31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2"/>
              <p:cNvSpPr/>
              <p:nvPr/>
            </p:nvSpPr>
            <p:spPr>
              <a:xfrm>
                <a:off x="3582306" y="2928285"/>
                <a:ext cx="301065" cy="314934"/>
              </a:xfrm>
              <a:custGeom>
                <a:avLst/>
                <a:gdLst/>
                <a:ahLst/>
                <a:cxnLst/>
                <a:rect l="l" t="t" r="r" b="b"/>
                <a:pathLst>
                  <a:path w="12547" h="13125" extrusionOk="0">
                    <a:moveTo>
                      <a:pt x="920" y="1"/>
                    </a:moveTo>
                    <a:cubicBezTo>
                      <a:pt x="664" y="1"/>
                      <a:pt x="420" y="141"/>
                      <a:pt x="256" y="388"/>
                    </a:cubicBezTo>
                    <a:cubicBezTo>
                      <a:pt x="1" y="707"/>
                      <a:pt x="128" y="1216"/>
                      <a:pt x="510" y="1471"/>
                    </a:cubicBezTo>
                    <a:cubicBezTo>
                      <a:pt x="1338" y="2044"/>
                      <a:pt x="2166" y="2617"/>
                      <a:pt x="2994" y="3318"/>
                    </a:cubicBezTo>
                    <a:cubicBezTo>
                      <a:pt x="3121" y="3381"/>
                      <a:pt x="3312" y="3445"/>
                      <a:pt x="3504" y="3445"/>
                    </a:cubicBezTo>
                    <a:lnTo>
                      <a:pt x="3567" y="3445"/>
                    </a:lnTo>
                    <a:lnTo>
                      <a:pt x="3567" y="9049"/>
                    </a:lnTo>
                    <a:lnTo>
                      <a:pt x="9490" y="9049"/>
                    </a:lnTo>
                    <a:cubicBezTo>
                      <a:pt x="9171" y="9304"/>
                      <a:pt x="9108" y="9750"/>
                      <a:pt x="9299" y="10068"/>
                    </a:cubicBezTo>
                    <a:cubicBezTo>
                      <a:pt x="9936" y="10960"/>
                      <a:pt x="10445" y="11851"/>
                      <a:pt x="10955" y="12743"/>
                    </a:cubicBezTo>
                    <a:cubicBezTo>
                      <a:pt x="11082" y="12998"/>
                      <a:pt x="11337" y="13125"/>
                      <a:pt x="11655" y="13125"/>
                    </a:cubicBezTo>
                    <a:cubicBezTo>
                      <a:pt x="11782" y="13125"/>
                      <a:pt x="11910" y="13125"/>
                      <a:pt x="12037" y="12998"/>
                    </a:cubicBezTo>
                    <a:cubicBezTo>
                      <a:pt x="12419" y="12807"/>
                      <a:pt x="12547" y="12361"/>
                      <a:pt x="12356" y="11915"/>
                    </a:cubicBezTo>
                    <a:cubicBezTo>
                      <a:pt x="11846" y="11023"/>
                      <a:pt x="11273" y="10068"/>
                      <a:pt x="10636" y="9177"/>
                    </a:cubicBezTo>
                    <a:cubicBezTo>
                      <a:pt x="10445" y="8922"/>
                      <a:pt x="10190" y="8858"/>
                      <a:pt x="9872" y="8858"/>
                    </a:cubicBezTo>
                    <a:lnTo>
                      <a:pt x="9872" y="2744"/>
                    </a:lnTo>
                    <a:lnTo>
                      <a:pt x="4268" y="2744"/>
                    </a:lnTo>
                    <a:cubicBezTo>
                      <a:pt x="4268" y="2490"/>
                      <a:pt x="4204" y="2235"/>
                      <a:pt x="4013" y="2044"/>
                    </a:cubicBezTo>
                    <a:cubicBezTo>
                      <a:pt x="3121" y="1407"/>
                      <a:pt x="2230" y="707"/>
                      <a:pt x="1338" y="133"/>
                    </a:cubicBezTo>
                    <a:cubicBezTo>
                      <a:pt x="1203" y="43"/>
                      <a:pt x="1060" y="1"/>
                      <a:pt x="9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2"/>
              <p:cNvSpPr/>
              <p:nvPr/>
            </p:nvSpPr>
            <p:spPr>
              <a:xfrm>
                <a:off x="3038315" y="2738941"/>
                <a:ext cx="234863" cy="151288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6305" extrusionOk="0">
                    <a:moveTo>
                      <a:pt x="0" y="0"/>
                    </a:moveTo>
                    <a:lnTo>
                      <a:pt x="0" y="6305"/>
                    </a:lnTo>
                    <a:lnTo>
                      <a:pt x="6305" y="6305"/>
                    </a:lnTo>
                    <a:lnTo>
                      <a:pt x="6305" y="4140"/>
                    </a:lnTo>
                    <a:cubicBezTo>
                      <a:pt x="7133" y="4140"/>
                      <a:pt x="7834" y="4203"/>
                      <a:pt x="8598" y="4267"/>
                    </a:cubicBezTo>
                    <a:lnTo>
                      <a:pt x="8725" y="4267"/>
                    </a:lnTo>
                    <a:cubicBezTo>
                      <a:pt x="8745" y="4268"/>
                      <a:pt x="8765" y="4269"/>
                      <a:pt x="8784" y="4269"/>
                    </a:cubicBezTo>
                    <a:cubicBezTo>
                      <a:pt x="9746" y="4269"/>
                      <a:pt x="9788" y="2737"/>
                      <a:pt x="8789" y="2675"/>
                    </a:cubicBezTo>
                    <a:cubicBezTo>
                      <a:pt x="7961" y="2611"/>
                      <a:pt x="7133" y="2548"/>
                      <a:pt x="6305" y="2548"/>
                    </a:cubicBezTo>
                    <a:lnTo>
                      <a:pt x="63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2"/>
              <p:cNvSpPr/>
              <p:nvPr/>
            </p:nvSpPr>
            <p:spPr>
              <a:xfrm>
                <a:off x="3920131" y="3418719"/>
                <a:ext cx="56460" cy="113328"/>
              </a:xfrm>
              <a:custGeom>
                <a:avLst/>
                <a:gdLst/>
                <a:ahLst/>
                <a:cxnLst/>
                <a:rect l="l" t="t" r="r" b="b"/>
                <a:pathLst>
                  <a:path w="2353" h="4723" extrusionOk="0">
                    <a:moveTo>
                      <a:pt x="968" y="1"/>
                    </a:moveTo>
                    <a:cubicBezTo>
                      <a:pt x="491" y="1"/>
                      <a:pt x="1" y="395"/>
                      <a:pt x="187" y="1029"/>
                    </a:cubicBezTo>
                    <a:cubicBezTo>
                      <a:pt x="378" y="1984"/>
                      <a:pt x="569" y="3003"/>
                      <a:pt x="697" y="4022"/>
                    </a:cubicBezTo>
                    <a:cubicBezTo>
                      <a:pt x="760" y="4404"/>
                      <a:pt x="1079" y="4722"/>
                      <a:pt x="1524" y="4722"/>
                    </a:cubicBezTo>
                    <a:lnTo>
                      <a:pt x="1588" y="4722"/>
                    </a:lnTo>
                    <a:cubicBezTo>
                      <a:pt x="2034" y="4659"/>
                      <a:pt x="2352" y="4276"/>
                      <a:pt x="2289" y="3831"/>
                    </a:cubicBezTo>
                    <a:cubicBezTo>
                      <a:pt x="2161" y="2748"/>
                      <a:pt x="1970" y="1729"/>
                      <a:pt x="1716" y="646"/>
                    </a:cubicBezTo>
                    <a:cubicBezTo>
                      <a:pt x="1636" y="198"/>
                      <a:pt x="1306" y="1"/>
                      <a:pt x="9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2"/>
              <p:cNvSpPr/>
              <p:nvPr/>
            </p:nvSpPr>
            <p:spPr>
              <a:xfrm>
                <a:off x="3302668" y="2813133"/>
                <a:ext cx="116160" cy="57252"/>
              </a:xfrm>
              <a:custGeom>
                <a:avLst/>
                <a:gdLst/>
                <a:ahLst/>
                <a:cxnLst/>
                <a:rect l="l" t="t" r="r" b="b"/>
                <a:pathLst>
                  <a:path w="4841" h="2386" extrusionOk="0">
                    <a:moveTo>
                      <a:pt x="759" y="0"/>
                    </a:moveTo>
                    <a:cubicBezTo>
                      <a:pt x="402" y="0"/>
                      <a:pt x="118" y="287"/>
                      <a:pt x="64" y="666"/>
                    </a:cubicBezTo>
                    <a:cubicBezTo>
                      <a:pt x="1" y="1111"/>
                      <a:pt x="255" y="1557"/>
                      <a:pt x="701" y="1621"/>
                    </a:cubicBezTo>
                    <a:cubicBezTo>
                      <a:pt x="1720" y="1812"/>
                      <a:pt x="2739" y="2067"/>
                      <a:pt x="3694" y="2385"/>
                    </a:cubicBezTo>
                    <a:lnTo>
                      <a:pt x="3949" y="2385"/>
                    </a:lnTo>
                    <a:cubicBezTo>
                      <a:pt x="4268" y="2321"/>
                      <a:pt x="4586" y="2130"/>
                      <a:pt x="4713" y="1812"/>
                    </a:cubicBezTo>
                    <a:cubicBezTo>
                      <a:pt x="4841" y="1366"/>
                      <a:pt x="4586" y="920"/>
                      <a:pt x="4140" y="793"/>
                    </a:cubicBezTo>
                    <a:cubicBezTo>
                      <a:pt x="3121" y="475"/>
                      <a:pt x="2102" y="220"/>
                      <a:pt x="956" y="29"/>
                    </a:cubicBezTo>
                    <a:cubicBezTo>
                      <a:pt x="889" y="10"/>
                      <a:pt x="823" y="0"/>
                      <a:pt x="7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2"/>
              <p:cNvSpPr/>
              <p:nvPr/>
            </p:nvSpPr>
            <p:spPr>
              <a:xfrm>
                <a:off x="3870894" y="3272926"/>
                <a:ext cx="73593" cy="110881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4621" extrusionOk="0">
                    <a:moveTo>
                      <a:pt x="1048" y="1"/>
                    </a:moveTo>
                    <a:cubicBezTo>
                      <a:pt x="518" y="1"/>
                      <a:pt x="0" y="525"/>
                      <a:pt x="329" y="1182"/>
                    </a:cubicBezTo>
                    <a:cubicBezTo>
                      <a:pt x="711" y="2074"/>
                      <a:pt x="1093" y="3092"/>
                      <a:pt x="1411" y="4048"/>
                    </a:cubicBezTo>
                    <a:cubicBezTo>
                      <a:pt x="1539" y="4366"/>
                      <a:pt x="1857" y="4621"/>
                      <a:pt x="2175" y="4621"/>
                    </a:cubicBezTo>
                    <a:cubicBezTo>
                      <a:pt x="2239" y="4621"/>
                      <a:pt x="2366" y="4621"/>
                      <a:pt x="2430" y="4557"/>
                    </a:cubicBezTo>
                    <a:cubicBezTo>
                      <a:pt x="2812" y="4430"/>
                      <a:pt x="3067" y="3984"/>
                      <a:pt x="2940" y="3538"/>
                    </a:cubicBezTo>
                    <a:cubicBezTo>
                      <a:pt x="2621" y="2519"/>
                      <a:pt x="2239" y="1500"/>
                      <a:pt x="1793" y="545"/>
                    </a:cubicBezTo>
                    <a:cubicBezTo>
                      <a:pt x="1635" y="160"/>
                      <a:pt x="1340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2"/>
              <p:cNvSpPr/>
              <p:nvPr/>
            </p:nvSpPr>
            <p:spPr>
              <a:xfrm>
                <a:off x="-1914609" y="1987070"/>
                <a:ext cx="215475" cy="415737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7326" extrusionOk="0">
                    <a:moveTo>
                      <a:pt x="5509" y="0"/>
                    </a:moveTo>
                    <a:cubicBezTo>
                      <a:pt x="5187" y="0"/>
                      <a:pt x="4877" y="174"/>
                      <a:pt x="4776" y="577"/>
                    </a:cubicBezTo>
                    <a:cubicBezTo>
                      <a:pt x="4458" y="1659"/>
                      <a:pt x="4267" y="2742"/>
                      <a:pt x="4076" y="3761"/>
                    </a:cubicBezTo>
                    <a:cubicBezTo>
                      <a:pt x="4012" y="4079"/>
                      <a:pt x="4076" y="4334"/>
                      <a:pt x="4331" y="4525"/>
                    </a:cubicBezTo>
                    <a:lnTo>
                      <a:pt x="0" y="8856"/>
                    </a:lnTo>
                    <a:lnTo>
                      <a:pt x="4012" y="12868"/>
                    </a:lnTo>
                    <a:cubicBezTo>
                      <a:pt x="3757" y="12995"/>
                      <a:pt x="3694" y="13250"/>
                      <a:pt x="3694" y="13505"/>
                    </a:cubicBezTo>
                    <a:cubicBezTo>
                      <a:pt x="3821" y="14587"/>
                      <a:pt x="4012" y="15670"/>
                      <a:pt x="4203" y="16689"/>
                    </a:cubicBezTo>
                    <a:cubicBezTo>
                      <a:pt x="4267" y="17071"/>
                      <a:pt x="4585" y="17326"/>
                      <a:pt x="4967" y="17326"/>
                    </a:cubicBezTo>
                    <a:lnTo>
                      <a:pt x="5158" y="17326"/>
                    </a:lnTo>
                    <a:cubicBezTo>
                      <a:pt x="5541" y="17262"/>
                      <a:pt x="5859" y="16816"/>
                      <a:pt x="5732" y="16434"/>
                    </a:cubicBezTo>
                    <a:cubicBezTo>
                      <a:pt x="5541" y="15415"/>
                      <a:pt x="5413" y="14396"/>
                      <a:pt x="5286" y="13377"/>
                    </a:cubicBezTo>
                    <a:cubicBezTo>
                      <a:pt x="5222" y="13123"/>
                      <a:pt x="5158" y="12932"/>
                      <a:pt x="4967" y="12804"/>
                    </a:cubicBezTo>
                    <a:lnTo>
                      <a:pt x="8979" y="8856"/>
                    </a:lnTo>
                    <a:lnTo>
                      <a:pt x="4776" y="4716"/>
                    </a:lnTo>
                    <a:lnTo>
                      <a:pt x="4840" y="4716"/>
                    </a:lnTo>
                    <a:cubicBezTo>
                      <a:pt x="5222" y="4716"/>
                      <a:pt x="5541" y="4462"/>
                      <a:pt x="5668" y="4079"/>
                    </a:cubicBezTo>
                    <a:cubicBezTo>
                      <a:pt x="5859" y="3061"/>
                      <a:pt x="6050" y="2042"/>
                      <a:pt x="6368" y="1023"/>
                    </a:cubicBezTo>
                    <a:cubicBezTo>
                      <a:pt x="6522" y="407"/>
                      <a:pt x="6001" y="0"/>
                      <a:pt x="5509" y="0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2"/>
              <p:cNvSpPr/>
              <p:nvPr/>
            </p:nvSpPr>
            <p:spPr>
              <a:xfrm>
                <a:off x="-1742565" y="2580202"/>
                <a:ext cx="87750" cy="103778"/>
              </a:xfrm>
              <a:custGeom>
                <a:avLst/>
                <a:gdLst/>
                <a:ahLst/>
                <a:cxnLst/>
                <a:rect l="l" t="t" r="r" b="b"/>
                <a:pathLst>
                  <a:path w="3657" h="4325" extrusionOk="0">
                    <a:moveTo>
                      <a:pt x="1064" y="1"/>
                    </a:moveTo>
                    <a:cubicBezTo>
                      <a:pt x="528" y="1"/>
                      <a:pt x="1" y="559"/>
                      <a:pt x="345" y="1204"/>
                    </a:cubicBezTo>
                    <a:cubicBezTo>
                      <a:pt x="918" y="2159"/>
                      <a:pt x="1427" y="3051"/>
                      <a:pt x="2064" y="3942"/>
                    </a:cubicBezTo>
                    <a:cubicBezTo>
                      <a:pt x="2192" y="4197"/>
                      <a:pt x="2446" y="4325"/>
                      <a:pt x="2701" y="4325"/>
                    </a:cubicBezTo>
                    <a:cubicBezTo>
                      <a:pt x="2892" y="4325"/>
                      <a:pt x="3019" y="4261"/>
                      <a:pt x="3147" y="4197"/>
                    </a:cubicBezTo>
                    <a:cubicBezTo>
                      <a:pt x="3529" y="3942"/>
                      <a:pt x="3656" y="3433"/>
                      <a:pt x="3402" y="3051"/>
                    </a:cubicBezTo>
                    <a:cubicBezTo>
                      <a:pt x="2828" y="2223"/>
                      <a:pt x="2255" y="1331"/>
                      <a:pt x="1746" y="440"/>
                    </a:cubicBezTo>
                    <a:cubicBezTo>
                      <a:pt x="1580" y="130"/>
                      <a:pt x="1321" y="1"/>
                      <a:pt x="1064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2"/>
              <p:cNvSpPr/>
              <p:nvPr/>
            </p:nvSpPr>
            <p:spPr>
              <a:xfrm>
                <a:off x="-1796962" y="2440191"/>
                <a:ext cx="68794" cy="109321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4556" extrusionOk="0">
                    <a:moveTo>
                      <a:pt x="908" y="1"/>
                    </a:moveTo>
                    <a:cubicBezTo>
                      <a:pt x="839" y="1"/>
                      <a:pt x="769" y="11"/>
                      <a:pt x="701" y="34"/>
                    </a:cubicBezTo>
                    <a:cubicBezTo>
                      <a:pt x="255" y="161"/>
                      <a:pt x="1" y="607"/>
                      <a:pt x="128" y="989"/>
                    </a:cubicBezTo>
                    <a:cubicBezTo>
                      <a:pt x="446" y="2072"/>
                      <a:pt x="829" y="3091"/>
                      <a:pt x="1274" y="4046"/>
                    </a:cubicBezTo>
                    <a:cubicBezTo>
                      <a:pt x="1402" y="4364"/>
                      <a:pt x="1656" y="4555"/>
                      <a:pt x="1975" y="4555"/>
                    </a:cubicBezTo>
                    <a:cubicBezTo>
                      <a:pt x="2102" y="4555"/>
                      <a:pt x="2230" y="4555"/>
                      <a:pt x="2293" y="4492"/>
                    </a:cubicBezTo>
                    <a:cubicBezTo>
                      <a:pt x="2675" y="4301"/>
                      <a:pt x="2866" y="3855"/>
                      <a:pt x="2675" y="3473"/>
                    </a:cubicBezTo>
                    <a:cubicBezTo>
                      <a:pt x="2293" y="2517"/>
                      <a:pt x="1911" y="1499"/>
                      <a:pt x="1656" y="543"/>
                    </a:cubicBezTo>
                    <a:cubicBezTo>
                      <a:pt x="1552" y="229"/>
                      <a:pt x="1231" y="1"/>
                      <a:pt x="908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2"/>
              <p:cNvSpPr/>
              <p:nvPr/>
            </p:nvSpPr>
            <p:spPr>
              <a:xfrm>
                <a:off x="-1778629" y="1845187"/>
                <a:ext cx="77552" cy="108361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4516" extrusionOk="0">
                    <a:moveTo>
                      <a:pt x="2170" y="1"/>
                    </a:moveTo>
                    <a:cubicBezTo>
                      <a:pt x="1919" y="1"/>
                      <a:pt x="1674" y="130"/>
                      <a:pt x="1529" y="440"/>
                    </a:cubicBezTo>
                    <a:cubicBezTo>
                      <a:pt x="1020" y="1395"/>
                      <a:pt x="574" y="2414"/>
                      <a:pt x="192" y="3433"/>
                    </a:cubicBezTo>
                    <a:cubicBezTo>
                      <a:pt x="1" y="3815"/>
                      <a:pt x="192" y="4325"/>
                      <a:pt x="638" y="4516"/>
                    </a:cubicBezTo>
                    <a:lnTo>
                      <a:pt x="892" y="4516"/>
                    </a:lnTo>
                    <a:cubicBezTo>
                      <a:pt x="1211" y="4516"/>
                      <a:pt x="1529" y="4325"/>
                      <a:pt x="1657" y="4006"/>
                    </a:cubicBezTo>
                    <a:cubicBezTo>
                      <a:pt x="2039" y="3051"/>
                      <a:pt x="2421" y="2096"/>
                      <a:pt x="2930" y="1204"/>
                    </a:cubicBezTo>
                    <a:cubicBezTo>
                      <a:pt x="3231" y="559"/>
                      <a:pt x="2690" y="1"/>
                      <a:pt x="2170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2"/>
              <p:cNvSpPr/>
              <p:nvPr/>
            </p:nvSpPr>
            <p:spPr>
              <a:xfrm>
                <a:off x="-1967738" y="1455328"/>
                <a:ext cx="213963" cy="213963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8917" extrusionOk="0">
                    <a:moveTo>
                      <a:pt x="4459" y="1"/>
                    </a:moveTo>
                    <a:lnTo>
                      <a:pt x="1" y="4459"/>
                    </a:lnTo>
                    <a:lnTo>
                      <a:pt x="1656" y="6114"/>
                    </a:lnTo>
                    <a:lnTo>
                      <a:pt x="1656" y="6178"/>
                    </a:lnTo>
                    <a:cubicBezTo>
                      <a:pt x="1338" y="6496"/>
                      <a:pt x="1338" y="7006"/>
                      <a:pt x="1656" y="7324"/>
                    </a:cubicBezTo>
                    <a:cubicBezTo>
                      <a:pt x="1784" y="7452"/>
                      <a:pt x="1975" y="7515"/>
                      <a:pt x="2230" y="7515"/>
                    </a:cubicBezTo>
                    <a:cubicBezTo>
                      <a:pt x="2421" y="7515"/>
                      <a:pt x="2612" y="7452"/>
                      <a:pt x="2803" y="7261"/>
                    </a:cubicBezTo>
                    <a:lnTo>
                      <a:pt x="4459" y="8916"/>
                    </a:lnTo>
                    <a:lnTo>
                      <a:pt x="8916" y="4459"/>
                    </a:lnTo>
                    <a:lnTo>
                      <a:pt x="4459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2"/>
              <p:cNvSpPr/>
              <p:nvPr/>
            </p:nvSpPr>
            <p:spPr>
              <a:xfrm>
                <a:off x="-1709860" y="1717486"/>
                <a:ext cx="87126" cy="100059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4170" extrusionOk="0">
                    <a:moveTo>
                      <a:pt x="2782" y="0"/>
                    </a:moveTo>
                    <a:cubicBezTo>
                      <a:pt x="2549" y="0"/>
                      <a:pt x="2314" y="100"/>
                      <a:pt x="2166" y="285"/>
                    </a:cubicBezTo>
                    <a:cubicBezTo>
                      <a:pt x="1465" y="1113"/>
                      <a:pt x="829" y="2005"/>
                      <a:pt x="255" y="2960"/>
                    </a:cubicBezTo>
                    <a:cubicBezTo>
                      <a:pt x="1" y="3342"/>
                      <a:pt x="128" y="3788"/>
                      <a:pt x="510" y="4042"/>
                    </a:cubicBezTo>
                    <a:cubicBezTo>
                      <a:pt x="637" y="4106"/>
                      <a:pt x="765" y="4170"/>
                      <a:pt x="892" y="4170"/>
                    </a:cubicBezTo>
                    <a:cubicBezTo>
                      <a:pt x="1211" y="4170"/>
                      <a:pt x="1465" y="4042"/>
                      <a:pt x="1593" y="3788"/>
                    </a:cubicBezTo>
                    <a:cubicBezTo>
                      <a:pt x="2166" y="2960"/>
                      <a:pt x="2739" y="2068"/>
                      <a:pt x="3376" y="1304"/>
                    </a:cubicBezTo>
                    <a:cubicBezTo>
                      <a:pt x="3631" y="922"/>
                      <a:pt x="3567" y="412"/>
                      <a:pt x="3249" y="158"/>
                    </a:cubicBezTo>
                    <a:cubicBezTo>
                      <a:pt x="3116" y="51"/>
                      <a:pt x="2949" y="0"/>
                      <a:pt x="2782" y="0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2"/>
              <p:cNvSpPr/>
              <p:nvPr/>
            </p:nvSpPr>
            <p:spPr>
              <a:xfrm>
                <a:off x="-1979447" y="2642865"/>
                <a:ext cx="222626" cy="225985"/>
              </a:xfrm>
              <a:custGeom>
                <a:avLst/>
                <a:gdLst/>
                <a:ahLst/>
                <a:cxnLst/>
                <a:rect l="l" t="t" r="r" b="b"/>
                <a:pathLst>
                  <a:path w="9278" h="9418" extrusionOk="0">
                    <a:moveTo>
                      <a:pt x="1102" y="1"/>
                    </a:moveTo>
                    <a:cubicBezTo>
                      <a:pt x="511" y="1"/>
                      <a:pt x="0" y="732"/>
                      <a:pt x="552" y="1330"/>
                    </a:cubicBezTo>
                    <a:cubicBezTo>
                      <a:pt x="1062" y="1966"/>
                      <a:pt x="1635" y="2603"/>
                      <a:pt x="2144" y="3176"/>
                    </a:cubicBezTo>
                    <a:lnTo>
                      <a:pt x="361" y="4959"/>
                    </a:lnTo>
                    <a:lnTo>
                      <a:pt x="4819" y="9417"/>
                    </a:lnTo>
                    <a:lnTo>
                      <a:pt x="9277" y="4959"/>
                    </a:lnTo>
                    <a:lnTo>
                      <a:pt x="4819" y="502"/>
                    </a:lnTo>
                    <a:lnTo>
                      <a:pt x="3291" y="2094"/>
                    </a:lnTo>
                    <a:cubicBezTo>
                      <a:pt x="2781" y="1521"/>
                      <a:pt x="2272" y="947"/>
                      <a:pt x="1762" y="374"/>
                    </a:cubicBezTo>
                    <a:cubicBezTo>
                      <a:pt x="1568" y="109"/>
                      <a:pt x="1329" y="1"/>
                      <a:pt x="1102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2"/>
              <p:cNvSpPr/>
              <p:nvPr/>
            </p:nvSpPr>
            <p:spPr>
              <a:xfrm>
                <a:off x="-1149436" y="4474523"/>
                <a:ext cx="309464" cy="315150"/>
              </a:xfrm>
              <a:custGeom>
                <a:avLst/>
                <a:gdLst/>
                <a:ahLst/>
                <a:cxnLst/>
                <a:rect l="l" t="t" r="r" b="b"/>
                <a:pathLst>
                  <a:path w="12897" h="13134" extrusionOk="0">
                    <a:moveTo>
                      <a:pt x="1070" y="1"/>
                    </a:moveTo>
                    <a:cubicBezTo>
                      <a:pt x="523" y="1"/>
                      <a:pt x="0" y="567"/>
                      <a:pt x="351" y="1224"/>
                    </a:cubicBezTo>
                    <a:cubicBezTo>
                      <a:pt x="860" y="2179"/>
                      <a:pt x="1433" y="3071"/>
                      <a:pt x="2070" y="3963"/>
                    </a:cubicBezTo>
                    <a:cubicBezTo>
                      <a:pt x="2198" y="4154"/>
                      <a:pt x="2452" y="4281"/>
                      <a:pt x="2707" y="4345"/>
                    </a:cubicBezTo>
                    <a:lnTo>
                      <a:pt x="2834" y="4345"/>
                    </a:lnTo>
                    <a:lnTo>
                      <a:pt x="2834" y="10458"/>
                    </a:lnTo>
                    <a:lnTo>
                      <a:pt x="8439" y="10458"/>
                    </a:lnTo>
                    <a:cubicBezTo>
                      <a:pt x="8439" y="10713"/>
                      <a:pt x="8502" y="10968"/>
                      <a:pt x="8693" y="11095"/>
                    </a:cubicBezTo>
                    <a:cubicBezTo>
                      <a:pt x="9585" y="11796"/>
                      <a:pt x="10476" y="12433"/>
                      <a:pt x="11368" y="13006"/>
                    </a:cubicBezTo>
                    <a:cubicBezTo>
                      <a:pt x="11495" y="13133"/>
                      <a:pt x="11623" y="13133"/>
                      <a:pt x="11814" y="13133"/>
                    </a:cubicBezTo>
                    <a:cubicBezTo>
                      <a:pt x="12578" y="13133"/>
                      <a:pt x="12896" y="12114"/>
                      <a:pt x="12196" y="11732"/>
                    </a:cubicBezTo>
                    <a:lnTo>
                      <a:pt x="12196" y="11668"/>
                    </a:lnTo>
                    <a:cubicBezTo>
                      <a:pt x="11368" y="11095"/>
                      <a:pt x="10540" y="10458"/>
                      <a:pt x="9712" y="9822"/>
                    </a:cubicBezTo>
                    <a:cubicBezTo>
                      <a:pt x="9572" y="9728"/>
                      <a:pt x="9433" y="9669"/>
                      <a:pt x="9268" y="9669"/>
                    </a:cubicBezTo>
                    <a:cubicBezTo>
                      <a:pt x="9207" y="9669"/>
                      <a:pt x="9144" y="9677"/>
                      <a:pt x="9075" y="9694"/>
                    </a:cubicBezTo>
                    <a:lnTo>
                      <a:pt x="9075" y="4090"/>
                    </a:lnTo>
                    <a:lnTo>
                      <a:pt x="3217" y="4090"/>
                    </a:lnTo>
                    <a:cubicBezTo>
                      <a:pt x="3535" y="3835"/>
                      <a:pt x="3599" y="3389"/>
                      <a:pt x="3408" y="3071"/>
                    </a:cubicBezTo>
                    <a:cubicBezTo>
                      <a:pt x="2771" y="2179"/>
                      <a:pt x="2261" y="1288"/>
                      <a:pt x="1752" y="396"/>
                    </a:cubicBezTo>
                    <a:cubicBezTo>
                      <a:pt x="1573" y="118"/>
                      <a:pt x="1319" y="1"/>
                      <a:pt x="1070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2"/>
              <p:cNvSpPr/>
              <p:nvPr/>
            </p:nvSpPr>
            <p:spPr>
              <a:xfrm>
                <a:off x="-688948" y="4846350"/>
                <a:ext cx="125566" cy="57924"/>
              </a:xfrm>
              <a:custGeom>
                <a:avLst/>
                <a:gdLst/>
                <a:ahLst/>
                <a:cxnLst/>
                <a:rect l="l" t="t" r="r" b="b"/>
                <a:pathLst>
                  <a:path w="5233" h="2414" extrusionOk="0">
                    <a:moveTo>
                      <a:pt x="1161" y="0"/>
                    </a:moveTo>
                    <a:cubicBezTo>
                      <a:pt x="305" y="0"/>
                      <a:pt x="0" y="1357"/>
                      <a:pt x="1029" y="1586"/>
                    </a:cubicBezTo>
                    <a:cubicBezTo>
                      <a:pt x="2048" y="1904"/>
                      <a:pt x="3131" y="2159"/>
                      <a:pt x="4213" y="2413"/>
                    </a:cubicBezTo>
                    <a:lnTo>
                      <a:pt x="4341" y="2413"/>
                    </a:lnTo>
                    <a:cubicBezTo>
                      <a:pt x="4723" y="2413"/>
                      <a:pt x="5041" y="2095"/>
                      <a:pt x="5105" y="1713"/>
                    </a:cubicBezTo>
                    <a:cubicBezTo>
                      <a:pt x="5232" y="1331"/>
                      <a:pt x="4914" y="885"/>
                      <a:pt x="4468" y="821"/>
                    </a:cubicBezTo>
                    <a:cubicBezTo>
                      <a:pt x="3449" y="630"/>
                      <a:pt x="2430" y="376"/>
                      <a:pt x="1475" y="57"/>
                    </a:cubicBezTo>
                    <a:cubicBezTo>
                      <a:pt x="1364" y="18"/>
                      <a:pt x="1259" y="0"/>
                      <a:pt x="1161" y="0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2"/>
              <p:cNvSpPr/>
              <p:nvPr/>
            </p:nvSpPr>
            <p:spPr>
              <a:xfrm>
                <a:off x="-1238962" y="4185503"/>
                <a:ext cx="53629" cy="11210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4672" extrusionOk="0">
                    <a:moveTo>
                      <a:pt x="875" y="1"/>
                    </a:moveTo>
                    <a:cubicBezTo>
                      <a:pt x="440" y="1"/>
                      <a:pt x="0" y="326"/>
                      <a:pt x="70" y="915"/>
                    </a:cubicBezTo>
                    <a:cubicBezTo>
                      <a:pt x="197" y="1933"/>
                      <a:pt x="388" y="3016"/>
                      <a:pt x="643" y="4099"/>
                    </a:cubicBezTo>
                    <a:cubicBezTo>
                      <a:pt x="706" y="4417"/>
                      <a:pt x="1025" y="4672"/>
                      <a:pt x="1407" y="4672"/>
                    </a:cubicBezTo>
                    <a:lnTo>
                      <a:pt x="1598" y="4672"/>
                    </a:lnTo>
                    <a:cubicBezTo>
                      <a:pt x="1980" y="4608"/>
                      <a:pt x="2235" y="4162"/>
                      <a:pt x="2171" y="3780"/>
                    </a:cubicBezTo>
                    <a:cubicBezTo>
                      <a:pt x="1916" y="2761"/>
                      <a:pt x="1789" y="1742"/>
                      <a:pt x="1662" y="723"/>
                    </a:cubicBezTo>
                    <a:cubicBezTo>
                      <a:pt x="1604" y="230"/>
                      <a:pt x="1241" y="1"/>
                      <a:pt x="875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2"/>
              <p:cNvSpPr/>
              <p:nvPr/>
            </p:nvSpPr>
            <p:spPr>
              <a:xfrm>
                <a:off x="-1208296" y="4334176"/>
                <a:ext cx="71865" cy="110137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4590" extrusionOk="0">
                    <a:moveTo>
                      <a:pt x="965" y="1"/>
                    </a:moveTo>
                    <a:cubicBezTo>
                      <a:pt x="483" y="1"/>
                      <a:pt x="0" y="407"/>
                      <a:pt x="193" y="1023"/>
                    </a:cubicBezTo>
                    <a:cubicBezTo>
                      <a:pt x="511" y="2106"/>
                      <a:pt x="893" y="3125"/>
                      <a:pt x="1339" y="4080"/>
                    </a:cubicBezTo>
                    <a:cubicBezTo>
                      <a:pt x="1466" y="4398"/>
                      <a:pt x="1785" y="4590"/>
                      <a:pt x="2103" y="4590"/>
                    </a:cubicBezTo>
                    <a:cubicBezTo>
                      <a:pt x="2167" y="4590"/>
                      <a:pt x="2294" y="4526"/>
                      <a:pt x="2422" y="4526"/>
                    </a:cubicBezTo>
                    <a:cubicBezTo>
                      <a:pt x="2804" y="4335"/>
                      <a:pt x="2995" y="3889"/>
                      <a:pt x="2804" y="3443"/>
                    </a:cubicBezTo>
                    <a:cubicBezTo>
                      <a:pt x="2422" y="2488"/>
                      <a:pt x="2040" y="1533"/>
                      <a:pt x="1721" y="577"/>
                    </a:cubicBezTo>
                    <a:cubicBezTo>
                      <a:pt x="1595" y="175"/>
                      <a:pt x="1280" y="1"/>
                      <a:pt x="965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2"/>
              <p:cNvSpPr/>
              <p:nvPr/>
            </p:nvSpPr>
            <p:spPr>
              <a:xfrm>
                <a:off x="-1298421" y="3976699"/>
                <a:ext cx="151288" cy="171156"/>
              </a:xfrm>
              <a:custGeom>
                <a:avLst/>
                <a:gdLst/>
                <a:ahLst/>
                <a:cxnLst/>
                <a:rect l="l" t="t" r="r" b="b"/>
                <a:pathLst>
                  <a:path w="6305" h="7133" extrusionOk="0">
                    <a:moveTo>
                      <a:pt x="0" y="0"/>
                    </a:moveTo>
                    <a:lnTo>
                      <a:pt x="0" y="6305"/>
                    </a:lnTo>
                    <a:lnTo>
                      <a:pt x="2357" y="6305"/>
                    </a:lnTo>
                    <a:cubicBezTo>
                      <a:pt x="2357" y="6751"/>
                      <a:pt x="2739" y="7133"/>
                      <a:pt x="3184" y="7133"/>
                    </a:cubicBezTo>
                    <a:cubicBezTo>
                      <a:pt x="3567" y="7133"/>
                      <a:pt x="3949" y="6751"/>
                      <a:pt x="3949" y="6305"/>
                    </a:cubicBezTo>
                    <a:lnTo>
                      <a:pt x="6305" y="6305"/>
                    </a:lnTo>
                    <a:lnTo>
                      <a:pt x="6305" y="0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2"/>
              <p:cNvSpPr/>
              <p:nvPr/>
            </p:nvSpPr>
            <p:spPr>
              <a:xfrm>
                <a:off x="-829991" y="4789554"/>
                <a:ext cx="126022" cy="7040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2934" extrusionOk="0">
                    <a:moveTo>
                      <a:pt x="1122" y="1"/>
                    </a:moveTo>
                    <a:cubicBezTo>
                      <a:pt x="404" y="1"/>
                      <a:pt x="0" y="1104"/>
                      <a:pt x="857" y="1533"/>
                    </a:cubicBezTo>
                    <a:cubicBezTo>
                      <a:pt x="1812" y="2042"/>
                      <a:pt x="2768" y="2488"/>
                      <a:pt x="3787" y="2870"/>
                    </a:cubicBezTo>
                    <a:cubicBezTo>
                      <a:pt x="3914" y="2934"/>
                      <a:pt x="3978" y="2934"/>
                      <a:pt x="4105" y="2934"/>
                    </a:cubicBezTo>
                    <a:cubicBezTo>
                      <a:pt x="4997" y="2934"/>
                      <a:pt x="5251" y="1724"/>
                      <a:pt x="4423" y="1405"/>
                    </a:cubicBezTo>
                    <a:cubicBezTo>
                      <a:pt x="3468" y="1023"/>
                      <a:pt x="2513" y="641"/>
                      <a:pt x="1558" y="131"/>
                    </a:cubicBezTo>
                    <a:cubicBezTo>
                      <a:pt x="1406" y="40"/>
                      <a:pt x="1258" y="1"/>
                      <a:pt x="1122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2"/>
              <p:cNvSpPr/>
              <p:nvPr/>
            </p:nvSpPr>
            <p:spPr>
              <a:xfrm>
                <a:off x="-209260" y="4890537"/>
                <a:ext cx="227713" cy="151288"/>
              </a:xfrm>
              <a:custGeom>
                <a:avLst/>
                <a:gdLst/>
                <a:ahLst/>
                <a:cxnLst/>
                <a:rect l="l" t="t" r="r" b="b"/>
                <a:pathLst>
                  <a:path w="9490" h="6305" extrusionOk="0">
                    <a:moveTo>
                      <a:pt x="3185" y="0"/>
                    </a:moveTo>
                    <a:lnTo>
                      <a:pt x="3185" y="2165"/>
                    </a:lnTo>
                    <a:cubicBezTo>
                      <a:pt x="2420" y="2165"/>
                      <a:pt x="1656" y="2102"/>
                      <a:pt x="892" y="2038"/>
                    </a:cubicBezTo>
                    <a:cubicBezTo>
                      <a:pt x="854" y="2033"/>
                      <a:pt x="816" y="2030"/>
                      <a:pt x="779" y="2030"/>
                    </a:cubicBezTo>
                    <a:cubicBezTo>
                      <a:pt x="383" y="2030"/>
                      <a:pt x="64" y="2331"/>
                      <a:pt x="64" y="2739"/>
                    </a:cubicBezTo>
                    <a:cubicBezTo>
                      <a:pt x="0" y="3184"/>
                      <a:pt x="319" y="3566"/>
                      <a:pt x="765" y="3630"/>
                    </a:cubicBezTo>
                    <a:cubicBezTo>
                      <a:pt x="1529" y="3694"/>
                      <a:pt x="2357" y="3758"/>
                      <a:pt x="3185" y="3758"/>
                    </a:cubicBezTo>
                    <a:lnTo>
                      <a:pt x="3185" y="6305"/>
                    </a:lnTo>
                    <a:lnTo>
                      <a:pt x="9489" y="6305"/>
                    </a:lnTo>
                    <a:lnTo>
                      <a:pt x="9489" y="0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2"/>
              <p:cNvSpPr/>
              <p:nvPr/>
            </p:nvSpPr>
            <p:spPr>
              <a:xfrm>
                <a:off x="1010522" y="1580630"/>
                <a:ext cx="230784" cy="230784"/>
              </a:xfrm>
              <a:custGeom>
                <a:avLst/>
                <a:gdLst/>
                <a:ahLst/>
                <a:cxnLst/>
                <a:rect l="l" t="t" r="r" b="b"/>
                <a:pathLst>
                  <a:path w="9618" h="9618" extrusionOk="0">
                    <a:moveTo>
                      <a:pt x="1" y="1"/>
                    </a:moveTo>
                    <a:lnTo>
                      <a:pt x="1" y="9617"/>
                    </a:lnTo>
                    <a:lnTo>
                      <a:pt x="9617" y="9617"/>
                    </a:lnTo>
                    <a:lnTo>
                      <a:pt x="9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2"/>
              <p:cNvSpPr/>
              <p:nvPr/>
            </p:nvSpPr>
            <p:spPr>
              <a:xfrm>
                <a:off x="2064910" y="526242"/>
                <a:ext cx="230760" cy="230784"/>
              </a:xfrm>
              <a:custGeom>
                <a:avLst/>
                <a:gdLst/>
                <a:ahLst/>
                <a:cxnLst/>
                <a:rect l="l" t="t" r="r" b="b"/>
                <a:pathLst>
                  <a:path w="9617" h="9618" extrusionOk="0">
                    <a:moveTo>
                      <a:pt x="1" y="1"/>
                    </a:moveTo>
                    <a:lnTo>
                      <a:pt x="1" y="9617"/>
                    </a:lnTo>
                    <a:lnTo>
                      <a:pt x="9617" y="9617"/>
                    </a:lnTo>
                    <a:lnTo>
                      <a:pt x="9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2"/>
              <p:cNvSpPr/>
              <p:nvPr/>
            </p:nvSpPr>
            <p:spPr>
              <a:xfrm>
                <a:off x="2642542" y="526242"/>
                <a:ext cx="230760" cy="230784"/>
              </a:xfrm>
              <a:custGeom>
                <a:avLst/>
                <a:gdLst/>
                <a:ahLst/>
                <a:cxnLst/>
                <a:rect l="l" t="t" r="r" b="b"/>
                <a:pathLst>
                  <a:path w="9617" h="9618" extrusionOk="0">
                    <a:moveTo>
                      <a:pt x="0" y="1"/>
                    </a:moveTo>
                    <a:lnTo>
                      <a:pt x="0" y="9617"/>
                    </a:lnTo>
                    <a:lnTo>
                      <a:pt x="9617" y="9617"/>
                    </a:lnTo>
                    <a:lnTo>
                      <a:pt x="9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2"/>
              <p:cNvSpPr/>
              <p:nvPr/>
            </p:nvSpPr>
            <p:spPr>
              <a:xfrm>
                <a:off x="-814010" y="4004197"/>
                <a:ext cx="453865" cy="583750"/>
              </a:xfrm>
              <a:custGeom>
                <a:avLst/>
                <a:gdLst/>
                <a:ahLst/>
                <a:cxnLst/>
                <a:rect l="l" t="t" r="r" b="b"/>
                <a:pathLst>
                  <a:path w="18915" h="24328" extrusionOk="0">
                    <a:moveTo>
                      <a:pt x="16494" y="16749"/>
                    </a:moveTo>
                    <a:lnTo>
                      <a:pt x="12992" y="21207"/>
                    </a:lnTo>
                    <a:lnTo>
                      <a:pt x="12992" y="16749"/>
                    </a:lnTo>
                    <a:close/>
                    <a:moveTo>
                      <a:pt x="17322" y="1593"/>
                    </a:moveTo>
                    <a:lnTo>
                      <a:pt x="17322" y="15157"/>
                    </a:lnTo>
                    <a:lnTo>
                      <a:pt x="12164" y="15157"/>
                    </a:lnTo>
                    <a:cubicBezTo>
                      <a:pt x="11718" y="15157"/>
                      <a:pt x="11400" y="15476"/>
                      <a:pt x="11400" y="15922"/>
                    </a:cubicBezTo>
                    <a:lnTo>
                      <a:pt x="11400" y="22672"/>
                    </a:lnTo>
                    <a:lnTo>
                      <a:pt x="1592" y="22672"/>
                    </a:lnTo>
                    <a:lnTo>
                      <a:pt x="1592" y="1593"/>
                    </a:lnTo>
                    <a:close/>
                    <a:moveTo>
                      <a:pt x="764" y="1"/>
                    </a:moveTo>
                    <a:cubicBezTo>
                      <a:pt x="319" y="1"/>
                      <a:pt x="0" y="383"/>
                      <a:pt x="0" y="828"/>
                    </a:cubicBezTo>
                    <a:lnTo>
                      <a:pt x="0" y="23500"/>
                    </a:lnTo>
                    <a:cubicBezTo>
                      <a:pt x="0" y="23946"/>
                      <a:pt x="319" y="24328"/>
                      <a:pt x="764" y="24328"/>
                    </a:cubicBezTo>
                    <a:lnTo>
                      <a:pt x="12164" y="24328"/>
                    </a:lnTo>
                    <a:cubicBezTo>
                      <a:pt x="12291" y="24328"/>
                      <a:pt x="12418" y="24264"/>
                      <a:pt x="12482" y="24200"/>
                    </a:cubicBezTo>
                    <a:cubicBezTo>
                      <a:pt x="12610" y="24137"/>
                      <a:pt x="12737" y="24073"/>
                      <a:pt x="12801" y="24009"/>
                    </a:cubicBezTo>
                    <a:lnTo>
                      <a:pt x="18787" y="16431"/>
                    </a:lnTo>
                    <a:cubicBezTo>
                      <a:pt x="18787" y="16367"/>
                      <a:pt x="18851" y="16304"/>
                      <a:pt x="18851" y="16240"/>
                    </a:cubicBezTo>
                    <a:lnTo>
                      <a:pt x="18851" y="16176"/>
                    </a:lnTo>
                    <a:cubicBezTo>
                      <a:pt x="18914" y="16113"/>
                      <a:pt x="18914" y="16049"/>
                      <a:pt x="18851" y="15985"/>
                    </a:cubicBezTo>
                    <a:lnTo>
                      <a:pt x="18914" y="828"/>
                    </a:lnTo>
                    <a:cubicBezTo>
                      <a:pt x="18914" y="383"/>
                      <a:pt x="18596" y="1"/>
                      <a:pt x="18150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2"/>
              <p:cNvSpPr/>
              <p:nvPr/>
            </p:nvSpPr>
            <p:spPr>
              <a:xfrm>
                <a:off x="-719278" y="4102001"/>
                <a:ext cx="268960" cy="38224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593" extrusionOk="0">
                    <a:moveTo>
                      <a:pt x="1" y="0"/>
                    </a:moveTo>
                    <a:lnTo>
                      <a:pt x="1" y="1592"/>
                    </a:lnTo>
                    <a:lnTo>
                      <a:pt x="11209" y="1592"/>
                    </a:lnTo>
                    <a:lnTo>
                      <a:pt x="11209" y="0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2"/>
              <p:cNvSpPr/>
              <p:nvPr/>
            </p:nvSpPr>
            <p:spPr>
              <a:xfrm>
                <a:off x="-719278" y="4175353"/>
                <a:ext cx="268960" cy="38224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593" extrusionOk="0">
                    <a:moveTo>
                      <a:pt x="1" y="0"/>
                    </a:moveTo>
                    <a:lnTo>
                      <a:pt x="1" y="1592"/>
                    </a:lnTo>
                    <a:lnTo>
                      <a:pt x="11209" y="1592"/>
                    </a:lnTo>
                    <a:lnTo>
                      <a:pt x="11209" y="0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2"/>
              <p:cNvSpPr/>
              <p:nvPr/>
            </p:nvSpPr>
            <p:spPr>
              <a:xfrm>
                <a:off x="-719278" y="4248682"/>
                <a:ext cx="212428" cy="38248"/>
              </a:xfrm>
              <a:custGeom>
                <a:avLst/>
                <a:gdLst/>
                <a:ahLst/>
                <a:cxnLst/>
                <a:rect l="l" t="t" r="r" b="b"/>
                <a:pathLst>
                  <a:path w="8853" h="1594" extrusionOk="0">
                    <a:moveTo>
                      <a:pt x="1" y="1"/>
                    </a:moveTo>
                    <a:lnTo>
                      <a:pt x="1" y="1593"/>
                    </a:lnTo>
                    <a:lnTo>
                      <a:pt x="8853" y="1593"/>
                    </a:lnTo>
                    <a:lnTo>
                      <a:pt x="8853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2"/>
              <p:cNvSpPr/>
              <p:nvPr/>
            </p:nvSpPr>
            <p:spPr>
              <a:xfrm>
                <a:off x="3638862" y="2321764"/>
                <a:ext cx="385096" cy="427903"/>
              </a:xfrm>
              <a:custGeom>
                <a:avLst/>
                <a:gdLst/>
                <a:ahLst/>
                <a:cxnLst/>
                <a:rect l="l" t="t" r="r" b="b"/>
                <a:pathLst>
                  <a:path w="16049" h="17833" extrusionOk="0">
                    <a:moveTo>
                      <a:pt x="8024" y="2166"/>
                    </a:moveTo>
                    <a:lnTo>
                      <a:pt x="14456" y="8216"/>
                    </a:lnTo>
                    <a:lnTo>
                      <a:pt x="14456" y="16240"/>
                    </a:lnTo>
                    <a:lnTo>
                      <a:pt x="11081" y="16240"/>
                    </a:lnTo>
                    <a:lnTo>
                      <a:pt x="11081" y="9872"/>
                    </a:lnTo>
                    <a:lnTo>
                      <a:pt x="4968" y="9872"/>
                    </a:lnTo>
                    <a:lnTo>
                      <a:pt x="4968" y="16240"/>
                    </a:lnTo>
                    <a:lnTo>
                      <a:pt x="1592" y="16240"/>
                    </a:lnTo>
                    <a:lnTo>
                      <a:pt x="1592" y="8216"/>
                    </a:lnTo>
                    <a:lnTo>
                      <a:pt x="8024" y="2166"/>
                    </a:lnTo>
                    <a:close/>
                    <a:moveTo>
                      <a:pt x="8024" y="1"/>
                    </a:moveTo>
                    <a:lnTo>
                      <a:pt x="0" y="7515"/>
                    </a:lnTo>
                    <a:lnTo>
                      <a:pt x="0" y="17832"/>
                    </a:lnTo>
                    <a:lnTo>
                      <a:pt x="6560" y="17832"/>
                    </a:lnTo>
                    <a:lnTo>
                      <a:pt x="6560" y="11464"/>
                    </a:lnTo>
                    <a:lnTo>
                      <a:pt x="9489" y="11464"/>
                    </a:lnTo>
                    <a:lnTo>
                      <a:pt x="9489" y="17832"/>
                    </a:lnTo>
                    <a:lnTo>
                      <a:pt x="16049" y="17832"/>
                    </a:lnTo>
                    <a:lnTo>
                      <a:pt x="16049" y="7515"/>
                    </a:lnTo>
                    <a:lnTo>
                      <a:pt x="80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2"/>
              <p:cNvSpPr/>
              <p:nvPr/>
            </p:nvSpPr>
            <p:spPr>
              <a:xfrm>
                <a:off x="1338705" y="153948"/>
                <a:ext cx="504279" cy="431958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18002" extrusionOk="0">
                    <a:moveTo>
                      <a:pt x="8980" y="1635"/>
                    </a:moveTo>
                    <a:cubicBezTo>
                      <a:pt x="15603" y="1635"/>
                      <a:pt x="18851" y="9595"/>
                      <a:pt x="14202" y="14244"/>
                    </a:cubicBezTo>
                    <a:cubicBezTo>
                      <a:pt x="12701" y="15745"/>
                      <a:pt x="10855" y="16416"/>
                      <a:pt x="9043" y="16416"/>
                    </a:cubicBezTo>
                    <a:cubicBezTo>
                      <a:pt x="5242" y="16416"/>
                      <a:pt x="1592" y="13464"/>
                      <a:pt x="1592" y="9022"/>
                    </a:cubicBezTo>
                    <a:cubicBezTo>
                      <a:pt x="1592" y="4883"/>
                      <a:pt x="4904" y="1635"/>
                      <a:pt x="8980" y="1635"/>
                    </a:cubicBezTo>
                    <a:close/>
                    <a:moveTo>
                      <a:pt x="9054" y="0"/>
                    </a:moveTo>
                    <a:cubicBezTo>
                      <a:pt x="4432" y="0"/>
                      <a:pt x="0" y="3593"/>
                      <a:pt x="0" y="9022"/>
                    </a:cubicBezTo>
                    <a:cubicBezTo>
                      <a:pt x="0" y="13926"/>
                      <a:pt x="4012" y="18001"/>
                      <a:pt x="8980" y="18001"/>
                    </a:cubicBezTo>
                    <a:cubicBezTo>
                      <a:pt x="17004" y="18001"/>
                      <a:pt x="21016" y="8322"/>
                      <a:pt x="15348" y="2654"/>
                    </a:cubicBezTo>
                    <a:cubicBezTo>
                      <a:pt x="13515" y="821"/>
                      <a:pt x="11263" y="0"/>
                      <a:pt x="90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2"/>
              <p:cNvSpPr/>
              <p:nvPr/>
            </p:nvSpPr>
            <p:spPr>
              <a:xfrm>
                <a:off x="1163346" y="170204"/>
                <a:ext cx="97804" cy="226177"/>
              </a:xfrm>
              <a:custGeom>
                <a:avLst/>
                <a:gdLst/>
                <a:ahLst/>
                <a:cxnLst/>
                <a:rect l="l" t="t" r="r" b="b"/>
                <a:pathLst>
                  <a:path w="4076" h="9426" extrusionOk="0">
                    <a:moveTo>
                      <a:pt x="2484" y="1"/>
                    </a:moveTo>
                    <a:lnTo>
                      <a:pt x="2484" y="5668"/>
                    </a:lnTo>
                    <a:lnTo>
                      <a:pt x="0" y="8279"/>
                    </a:lnTo>
                    <a:lnTo>
                      <a:pt x="1146" y="9426"/>
                    </a:lnTo>
                    <a:lnTo>
                      <a:pt x="4076" y="6305"/>
                    </a:lnTo>
                    <a:lnTo>
                      <a:pt x="40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2"/>
              <p:cNvSpPr/>
              <p:nvPr/>
            </p:nvSpPr>
            <p:spPr>
              <a:xfrm>
                <a:off x="-1413045" y="2367618"/>
                <a:ext cx="165062" cy="166573"/>
              </a:xfrm>
              <a:custGeom>
                <a:avLst/>
                <a:gdLst/>
                <a:ahLst/>
                <a:cxnLst/>
                <a:rect l="l" t="t" r="r" b="b"/>
                <a:pathLst>
                  <a:path w="6879" h="6942" extrusionOk="0">
                    <a:moveTo>
                      <a:pt x="2612" y="0"/>
                    </a:moveTo>
                    <a:lnTo>
                      <a:pt x="2612" y="2675"/>
                    </a:lnTo>
                    <a:lnTo>
                      <a:pt x="1" y="2675"/>
                    </a:lnTo>
                    <a:lnTo>
                      <a:pt x="1" y="4267"/>
                    </a:lnTo>
                    <a:lnTo>
                      <a:pt x="2612" y="4267"/>
                    </a:lnTo>
                    <a:lnTo>
                      <a:pt x="2612" y="6942"/>
                    </a:lnTo>
                    <a:lnTo>
                      <a:pt x="4204" y="6942"/>
                    </a:lnTo>
                    <a:lnTo>
                      <a:pt x="4204" y="4267"/>
                    </a:lnTo>
                    <a:lnTo>
                      <a:pt x="6879" y="4267"/>
                    </a:lnTo>
                    <a:lnTo>
                      <a:pt x="6879" y="2675"/>
                    </a:lnTo>
                    <a:lnTo>
                      <a:pt x="4204" y="2675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2"/>
              <p:cNvSpPr/>
              <p:nvPr/>
            </p:nvSpPr>
            <p:spPr>
              <a:xfrm>
                <a:off x="-809427" y="1383511"/>
                <a:ext cx="145194" cy="145194"/>
              </a:xfrm>
              <a:custGeom>
                <a:avLst/>
                <a:gdLst/>
                <a:ahLst/>
                <a:cxnLst/>
                <a:rect l="l" t="t" r="r" b="b"/>
                <a:pathLst>
                  <a:path w="6051" h="6051" extrusionOk="0">
                    <a:moveTo>
                      <a:pt x="1146" y="1"/>
                    </a:moveTo>
                    <a:lnTo>
                      <a:pt x="0" y="1147"/>
                    </a:lnTo>
                    <a:lnTo>
                      <a:pt x="1911" y="3057"/>
                    </a:lnTo>
                    <a:lnTo>
                      <a:pt x="0" y="4904"/>
                    </a:lnTo>
                    <a:lnTo>
                      <a:pt x="1146" y="6051"/>
                    </a:lnTo>
                    <a:lnTo>
                      <a:pt x="3057" y="4140"/>
                    </a:lnTo>
                    <a:lnTo>
                      <a:pt x="4904" y="6051"/>
                    </a:lnTo>
                    <a:lnTo>
                      <a:pt x="6050" y="4904"/>
                    </a:lnTo>
                    <a:lnTo>
                      <a:pt x="4140" y="3057"/>
                    </a:lnTo>
                    <a:lnTo>
                      <a:pt x="6050" y="1147"/>
                    </a:lnTo>
                    <a:lnTo>
                      <a:pt x="4904" y="1"/>
                    </a:lnTo>
                    <a:lnTo>
                      <a:pt x="3057" y="1911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2"/>
              <p:cNvSpPr/>
              <p:nvPr/>
            </p:nvSpPr>
            <p:spPr>
              <a:xfrm>
                <a:off x="3615923" y="203821"/>
                <a:ext cx="143682" cy="145194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6051" extrusionOk="0">
                    <a:moveTo>
                      <a:pt x="1084" y="1"/>
                    </a:moveTo>
                    <a:lnTo>
                      <a:pt x="1" y="1147"/>
                    </a:lnTo>
                    <a:lnTo>
                      <a:pt x="1848" y="3057"/>
                    </a:lnTo>
                    <a:lnTo>
                      <a:pt x="1" y="4904"/>
                    </a:lnTo>
                    <a:lnTo>
                      <a:pt x="1084" y="6051"/>
                    </a:lnTo>
                    <a:lnTo>
                      <a:pt x="2994" y="4140"/>
                    </a:lnTo>
                    <a:lnTo>
                      <a:pt x="4905" y="6051"/>
                    </a:lnTo>
                    <a:lnTo>
                      <a:pt x="5987" y="4904"/>
                    </a:lnTo>
                    <a:lnTo>
                      <a:pt x="4140" y="3057"/>
                    </a:lnTo>
                    <a:lnTo>
                      <a:pt x="5987" y="1147"/>
                    </a:lnTo>
                    <a:lnTo>
                      <a:pt x="4905" y="1"/>
                    </a:lnTo>
                    <a:lnTo>
                      <a:pt x="2994" y="1911"/>
                    </a:lnTo>
                    <a:lnTo>
                      <a:pt x="10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2"/>
              <p:cNvSpPr/>
              <p:nvPr/>
            </p:nvSpPr>
            <p:spPr>
              <a:xfrm>
                <a:off x="-1413045" y="2636554"/>
                <a:ext cx="165062" cy="166573"/>
              </a:xfrm>
              <a:custGeom>
                <a:avLst/>
                <a:gdLst/>
                <a:ahLst/>
                <a:cxnLst/>
                <a:rect l="l" t="t" r="r" b="b"/>
                <a:pathLst>
                  <a:path w="6879" h="6942" extrusionOk="0">
                    <a:moveTo>
                      <a:pt x="2612" y="0"/>
                    </a:moveTo>
                    <a:lnTo>
                      <a:pt x="2612" y="2675"/>
                    </a:lnTo>
                    <a:lnTo>
                      <a:pt x="1" y="2675"/>
                    </a:lnTo>
                    <a:lnTo>
                      <a:pt x="1" y="4267"/>
                    </a:lnTo>
                    <a:lnTo>
                      <a:pt x="2612" y="4267"/>
                    </a:lnTo>
                    <a:lnTo>
                      <a:pt x="2612" y="6942"/>
                    </a:lnTo>
                    <a:lnTo>
                      <a:pt x="4204" y="6942"/>
                    </a:lnTo>
                    <a:lnTo>
                      <a:pt x="4204" y="4267"/>
                    </a:lnTo>
                    <a:lnTo>
                      <a:pt x="6879" y="4267"/>
                    </a:lnTo>
                    <a:lnTo>
                      <a:pt x="6879" y="2675"/>
                    </a:lnTo>
                    <a:lnTo>
                      <a:pt x="4204" y="2675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2"/>
              <p:cNvSpPr/>
              <p:nvPr/>
            </p:nvSpPr>
            <p:spPr>
              <a:xfrm>
                <a:off x="-150836" y="1372809"/>
                <a:ext cx="165062" cy="166597"/>
              </a:xfrm>
              <a:custGeom>
                <a:avLst/>
                <a:gdLst/>
                <a:ahLst/>
                <a:cxnLst/>
                <a:rect l="l" t="t" r="r" b="b"/>
                <a:pathLst>
                  <a:path w="6879" h="6943" extrusionOk="0">
                    <a:moveTo>
                      <a:pt x="2612" y="1"/>
                    </a:moveTo>
                    <a:lnTo>
                      <a:pt x="2612" y="2676"/>
                    </a:lnTo>
                    <a:lnTo>
                      <a:pt x="1" y="2676"/>
                    </a:lnTo>
                    <a:lnTo>
                      <a:pt x="1" y="4268"/>
                    </a:lnTo>
                    <a:lnTo>
                      <a:pt x="2612" y="4268"/>
                    </a:lnTo>
                    <a:lnTo>
                      <a:pt x="2612" y="6942"/>
                    </a:lnTo>
                    <a:lnTo>
                      <a:pt x="4204" y="6942"/>
                    </a:lnTo>
                    <a:lnTo>
                      <a:pt x="4204" y="4268"/>
                    </a:lnTo>
                    <a:lnTo>
                      <a:pt x="6879" y="4268"/>
                    </a:lnTo>
                    <a:lnTo>
                      <a:pt x="6879" y="2676"/>
                    </a:lnTo>
                    <a:lnTo>
                      <a:pt x="4204" y="2676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>
                <a:off x="529182" y="1391142"/>
                <a:ext cx="1453233" cy="129933"/>
              </a:xfrm>
              <a:custGeom>
                <a:avLst/>
                <a:gdLst/>
                <a:ahLst/>
                <a:cxnLst/>
                <a:rect l="l" t="t" r="r" b="b"/>
                <a:pathLst>
                  <a:path w="60564" h="5415" extrusionOk="0">
                    <a:moveTo>
                      <a:pt x="55851" y="1"/>
                    </a:moveTo>
                    <a:lnTo>
                      <a:pt x="55851" y="1912"/>
                    </a:lnTo>
                    <a:lnTo>
                      <a:pt x="1083" y="1912"/>
                    </a:lnTo>
                    <a:cubicBezTo>
                      <a:pt x="0" y="1912"/>
                      <a:pt x="0" y="3504"/>
                      <a:pt x="1083" y="3504"/>
                    </a:cubicBezTo>
                    <a:lnTo>
                      <a:pt x="55851" y="3504"/>
                    </a:lnTo>
                    <a:lnTo>
                      <a:pt x="55851" y="5414"/>
                    </a:lnTo>
                    <a:lnTo>
                      <a:pt x="60564" y="2676"/>
                    </a:lnTo>
                    <a:lnTo>
                      <a:pt x="558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2"/>
              <p:cNvSpPr/>
              <p:nvPr/>
            </p:nvSpPr>
            <p:spPr>
              <a:xfrm>
                <a:off x="-848007" y="158003"/>
                <a:ext cx="2017116" cy="591405"/>
              </a:xfrm>
              <a:custGeom>
                <a:avLst/>
                <a:gdLst/>
                <a:ahLst/>
                <a:cxnLst/>
                <a:rect l="l" t="t" r="r" b="b"/>
                <a:pathLst>
                  <a:path w="84064" h="24647" extrusionOk="0">
                    <a:moveTo>
                      <a:pt x="23563" y="1"/>
                    </a:moveTo>
                    <a:lnTo>
                      <a:pt x="23563" y="2357"/>
                    </a:lnTo>
                    <a:lnTo>
                      <a:pt x="7897" y="2357"/>
                    </a:lnTo>
                    <a:cubicBezTo>
                      <a:pt x="3503" y="2357"/>
                      <a:pt x="0" y="5860"/>
                      <a:pt x="0" y="10254"/>
                    </a:cubicBezTo>
                    <a:lnTo>
                      <a:pt x="0" y="23882"/>
                    </a:lnTo>
                    <a:cubicBezTo>
                      <a:pt x="0" y="24265"/>
                      <a:pt x="383" y="24647"/>
                      <a:pt x="828" y="24647"/>
                    </a:cubicBezTo>
                    <a:cubicBezTo>
                      <a:pt x="1274" y="24647"/>
                      <a:pt x="1593" y="24265"/>
                      <a:pt x="1593" y="23882"/>
                    </a:cubicBezTo>
                    <a:lnTo>
                      <a:pt x="1593" y="10190"/>
                    </a:lnTo>
                    <a:cubicBezTo>
                      <a:pt x="1593" y="6751"/>
                      <a:pt x="4395" y="3949"/>
                      <a:pt x="7897" y="3949"/>
                    </a:cubicBezTo>
                    <a:lnTo>
                      <a:pt x="23563" y="3949"/>
                    </a:lnTo>
                    <a:lnTo>
                      <a:pt x="23563" y="6369"/>
                    </a:lnTo>
                    <a:lnTo>
                      <a:pt x="29868" y="6369"/>
                    </a:lnTo>
                    <a:lnTo>
                      <a:pt x="29868" y="3949"/>
                    </a:lnTo>
                    <a:lnTo>
                      <a:pt x="79414" y="3949"/>
                    </a:lnTo>
                    <a:lnTo>
                      <a:pt x="79414" y="5860"/>
                    </a:lnTo>
                    <a:lnTo>
                      <a:pt x="84063" y="3185"/>
                    </a:lnTo>
                    <a:lnTo>
                      <a:pt x="79414" y="447"/>
                    </a:lnTo>
                    <a:lnTo>
                      <a:pt x="79414" y="2357"/>
                    </a:lnTo>
                    <a:lnTo>
                      <a:pt x="29868" y="2357"/>
                    </a:lnTo>
                    <a:lnTo>
                      <a:pt x="29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2"/>
              <p:cNvSpPr/>
              <p:nvPr/>
            </p:nvSpPr>
            <p:spPr>
              <a:xfrm>
                <a:off x="3125417" y="469710"/>
                <a:ext cx="809903" cy="1066626"/>
              </a:xfrm>
              <a:custGeom>
                <a:avLst/>
                <a:gdLst/>
                <a:ahLst/>
                <a:cxnLst/>
                <a:rect l="l" t="t" r="r" b="b"/>
                <a:pathLst>
                  <a:path w="33753" h="44452" extrusionOk="0">
                    <a:moveTo>
                      <a:pt x="0" y="1"/>
                    </a:moveTo>
                    <a:lnTo>
                      <a:pt x="0" y="6305"/>
                    </a:lnTo>
                    <a:lnTo>
                      <a:pt x="6305" y="6305"/>
                    </a:lnTo>
                    <a:lnTo>
                      <a:pt x="6305" y="3885"/>
                    </a:lnTo>
                    <a:lnTo>
                      <a:pt x="24264" y="3885"/>
                    </a:lnTo>
                    <a:cubicBezTo>
                      <a:pt x="27576" y="3885"/>
                      <a:pt x="30250" y="6560"/>
                      <a:pt x="30314" y="9935"/>
                    </a:cubicBezTo>
                    <a:lnTo>
                      <a:pt x="30314" y="39803"/>
                    </a:lnTo>
                    <a:lnTo>
                      <a:pt x="28403" y="39803"/>
                    </a:lnTo>
                    <a:lnTo>
                      <a:pt x="31078" y="44452"/>
                    </a:lnTo>
                    <a:lnTo>
                      <a:pt x="33753" y="39803"/>
                    </a:lnTo>
                    <a:lnTo>
                      <a:pt x="31906" y="39803"/>
                    </a:lnTo>
                    <a:lnTo>
                      <a:pt x="31906" y="9935"/>
                    </a:lnTo>
                    <a:cubicBezTo>
                      <a:pt x="31842" y="5796"/>
                      <a:pt x="28467" y="2357"/>
                      <a:pt x="24264" y="2357"/>
                    </a:cubicBezTo>
                    <a:lnTo>
                      <a:pt x="6305" y="2357"/>
                    </a:lnTo>
                    <a:lnTo>
                      <a:pt x="63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2"/>
              <p:cNvSpPr/>
              <p:nvPr/>
            </p:nvSpPr>
            <p:spPr>
              <a:xfrm>
                <a:off x="-1576547" y="419272"/>
                <a:ext cx="129909" cy="302217"/>
              </a:xfrm>
              <a:custGeom>
                <a:avLst/>
                <a:gdLst/>
                <a:ahLst/>
                <a:cxnLst/>
                <a:rect l="l" t="t" r="r" b="b"/>
                <a:pathLst>
                  <a:path w="5414" h="12595" extrusionOk="0">
                    <a:moveTo>
                      <a:pt x="2676" y="1"/>
                    </a:moveTo>
                    <a:lnTo>
                      <a:pt x="1" y="4714"/>
                    </a:lnTo>
                    <a:lnTo>
                      <a:pt x="1911" y="4714"/>
                    </a:lnTo>
                    <a:lnTo>
                      <a:pt x="1911" y="11783"/>
                    </a:lnTo>
                    <a:cubicBezTo>
                      <a:pt x="1911" y="12324"/>
                      <a:pt x="2309" y="12594"/>
                      <a:pt x="2707" y="12594"/>
                    </a:cubicBezTo>
                    <a:cubicBezTo>
                      <a:pt x="3105" y="12594"/>
                      <a:pt x="3503" y="12324"/>
                      <a:pt x="3503" y="11783"/>
                    </a:cubicBezTo>
                    <a:lnTo>
                      <a:pt x="3503" y="4714"/>
                    </a:lnTo>
                    <a:lnTo>
                      <a:pt x="5414" y="4714"/>
                    </a:lnTo>
                    <a:lnTo>
                      <a:pt x="2676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2"/>
              <p:cNvSpPr/>
              <p:nvPr/>
            </p:nvSpPr>
            <p:spPr>
              <a:xfrm>
                <a:off x="-752895" y="3535071"/>
                <a:ext cx="129909" cy="302577"/>
              </a:xfrm>
              <a:custGeom>
                <a:avLst/>
                <a:gdLst/>
                <a:ahLst/>
                <a:cxnLst/>
                <a:rect l="l" t="t" r="r" b="b"/>
                <a:pathLst>
                  <a:path w="5414" h="12610" extrusionOk="0">
                    <a:moveTo>
                      <a:pt x="2739" y="1"/>
                    </a:moveTo>
                    <a:cubicBezTo>
                      <a:pt x="2293" y="1"/>
                      <a:pt x="1911" y="383"/>
                      <a:pt x="1911" y="828"/>
                    </a:cubicBezTo>
                    <a:lnTo>
                      <a:pt x="1911" y="7897"/>
                    </a:lnTo>
                    <a:lnTo>
                      <a:pt x="0" y="7897"/>
                    </a:lnTo>
                    <a:lnTo>
                      <a:pt x="2739" y="12610"/>
                    </a:lnTo>
                    <a:lnTo>
                      <a:pt x="5414" y="7897"/>
                    </a:lnTo>
                    <a:lnTo>
                      <a:pt x="3503" y="7897"/>
                    </a:lnTo>
                    <a:lnTo>
                      <a:pt x="3503" y="828"/>
                    </a:lnTo>
                    <a:cubicBezTo>
                      <a:pt x="3503" y="383"/>
                      <a:pt x="3121" y="1"/>
                      <a:pt x="2739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2"/>
              <p:cNvSpPr/>
              <p:nvPr/>
            </p:nvSpPr>
            <p:spPr>
              <a:xfrm>
                <a:off x="-1394689" y="419272"/>
                <a:ext cx="128373" cy="302217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12595" extrusionOk="0">
                    <a:moveTo>
                      <a:pt x="2675" y="1"/>
                    </a:moveTo>
                    <a:lnTo>
                      <a:pt x="0" y="4714"/>
                    </a:lnTo>
                    <a:lnTo>
                      <a:pt x="1911" y="4714"/>
                    </a:lnTo>
                    <a:lnTo>
                      <a:pt x="1847" y="11783"/>
                    </a:lnTo>
                    <a:cubicBezTo>
                      <a:pt x="1847" y="12324"/>
                      <a:pt x="2245" y="12594"/>
                      <a:pt x="2643" y="12594"/>
                    </a:cubicBezTo>
                    <a:cubicBezTo>
                      <a:pt x="3041" y="12594"/>
                      <a:pt x="3439" y="12324"/>
                      <a:pt x="3439" y="11783"/>
                    </a:cubicBezTo>
                    <a:lnTo>
                      <a:pt x="3439" y="4714"/>
                    </a:lnTo>
                    <a:lnTo>
                      <a:pt x="5350" y="4714"/>
                    </a:lnTo>
                    <a:lnTo>
                      <a:pt x="2675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2"/>
              <p:cNvSpPr/>
              <p:nvPr/>
            </p:nvSpPr>
            <p:spPr>
              <a:xfrm>
                <a:off x="-752895" y="1878624"/>
                <a:ext cx="129909" cy="1601450"/>
              </a:xfrm>
              <a:custGeom>
                <a:avLst/>
                <a:gdLst/>
                <a:ahLst/>
                <a:cxnLst/>
                <a:rect l="l" t="t" r="r" b="b"/>
                <a:pathLst>
                  <a:path w="5414" h="66741" extrusionOk="0">
                    <a:moveTo>
                      <a:pt x="2739" y="0"/>
                    </a:moveTo>
                    <a:lnTo>
                      <a:pt x="0" y="4649"/>
                    </a:lnTo>
                    <a:lnTo>
                      <a:pt x="1911" y="4649"/>
                    </a:lnTo>
                    <a:lnTo>
                      <a:pt x="1911" y="65977"/>
                    </a:lnTo>
                    <a:cubicBezTo>
                      <a:pt x="1911" y="66486"/>
                      <a:pt x="2309" y="66741"/>
                      <a:pt x="2707" y="66741"/>
                    </a:cubicBezTo>
                    <a:cubicBezTo>
                      <a:pt x="3105" y="66741"/>
                      <a:pt x="3503" y="66486"/>
                      <a:pt x="3503" y="65977"/>
                    </a:cubicBezTo>
                    <a:lnTo>
                      <a:pt x="3503" y="4649"/>
                    </a:lnTo>
                    <a:lnTo>
                      <a:pt x="5414" y="4649"/>
                    </a:lnTo>
                    <a:lnTo>
                      <a:pt x="2739" y="0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2"/>
              <p:cNvSpPr/>
              <p:nvPr/>
            </p:nvSpPr>
            <p:spPr>
              <a:xfrm>
                <a:off x="2888562" y="4473323"/>
                <a:ext cx="1005510" cy="152824"/>
              </a:xfrm>
              <a:custGeom>
                <a:avLst/>
                <a:gdLst/>
                <a:ahLst/>
                <a:cxnLst/>
                <a:rect l="l" t="t" r="r" b="b"/>
                <a:pathLst>
                  <a:path w="41905" h="6369" extrusionOk="0">
                    <a:moveTo>
                      <a:pt x="25092" y="1"/>
                    </a:moveTo>
                    <a:lnTo>
                      <a:pt x="25092" y="2357"/>
                    </a:lnTo>
                    <a:lnTo>
                      <a:pt x="1019" y="2357"/>
                    </a:lnTo>
                    <a:cubicBezTo>
                      <a:pt x="0" y="2357"/>
                      <a:pt x="0" y="3949"/>
                      <a:pt x="1019" y="3949"/>
                    </a:cubicBezTo>
                    <a:lnTo>
                      <a:pt x="25092" y="3949"/>
                    </a:lnTo>
                    <a:lnTo>
                      <a:pt x="25092" y="6369"/>
                    </a:lnTo>
                    <a:lnTo>
                      <a:pt x="31397" y="6369"/>
                    </a:lnTo>
                    <a:lnTo>
                      <a:pt x="31397" y="3949"/>
                    </a:lnTo>
                    <a:lnTo>
                      <a:pt x="37256" y="3949"/>
                    </a:lnTo>
                    <a:lnTo>
                      <a:pt x="37256" y="5859"/>
                    </a:lnTo>
                    <a:lnTo>
                      <a:pt x="41904" y="3185"/>
                    </a:lnTo>
                    <a:lnTo>
                      <a:pt x="37256" y="446"/>
                    </a:lnTo>
                    <a:lnTo>
                      <a:pt x="37256" y="2357"/>
                    </a:lnTo>
                    <a:lnTo>
                      <a:pt x="31397" y="2357"/>
                    </a:lnTo>
                    <a:lnTo>
                      <a:pt x="313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2"/>
              <p:cNvSpPr/>
              <p:nvPr/>
            </p:nvSpPr>
            <p:spPr>
              <a:xfrm>
                <a:off x="-1677398" y="2502086"/>
                <a:ext cx="189513" cy="161270"/>
              </a:xfrm>
              <a:custGeom>
                <a:avLst/>
                <a:gdLst/>
                <a:ahLst/>
                <a:cxnLst/>
                <a:rect l="l" t="t" r="r" b="b"/>
                <a:pathLst>
                  <a:path w="7898" h="6721" extrusionOk="0">
                    <a:moveTo>
                      <a:pt x="4522" y="0"/>
                    </a:moveTo>
                    <a:cubicBezTo>
                      <a:pt x="1465" y="0"/>
                      <a:pt x="1" y="3630"/>
                      <a:pt x="2102" y="5732"/>
                    </a:cubicBezTo>
                    <a:cubicBezTo>
                      <a:pt x="2805" y="6414"/>
                      <a:pt x="3663" y="6721"/>
                      <a:pt x="4501" y="6721"/>
                    </a:cubicBezTo>
                    <a:cubicBezTo>
                      <a:pt x="6242" y="6721"/>
                      <a:pt x="7897" y="5396"/>
                      <a:pt x="7897" y="3375"/>
                    </a:cubicBezTo>
                    <a:cubicBezTo>
                      <a:pt x="7897" y="1465"/>
                      <a:pt x="6369" y="0"/>
                      <a:pt x="4522" y="0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2"/>
              <p:cNvSpPr/>
              <p:nvPr/>
            </p:nvSpPr>
            <p:spPr>
              <a:xfrm>
                <a:off x="-1637663" y="1553132"/>
                <a:ext cx="594452" cy="129909"/>
              </a:xfrm>
              <a:custGeom>
                <a:avLst/>
                <a:gdLst/>
                <a:ahLst/>
                <a:cxnLst/>
                <a:rect l="l" t="t" r="r" b="b"/>
                <a:pathLst>
                  <a:path w="24774" h="5414" extrusionOk="0">
                    <a:moveTo>
                      <a:pt x="4713" y="0"/>
                    </a:moveTo>
                    <a:lnTo>
                      <a:pt x="0" y="2739"/>
                    </a:lnTo>
                    <a:lnTo>
                      <a:pt x="4713" y="5414"/>
                    </a:lnTo>
                    <a:lnTo>
                      <a:pt x="4713" y="3503"/>
                    </a:lnTo>
                    <a:lnTo>
                      <a:pt x="23946" y="3503"/>
                    </a:lnTo>
                    <a:cubicBezTo>
                      <a:pt x="24391" y="3503"/>
                      <a:pt x="24774" y="3185"/>
                      <a:pt x="24774" y="2739"/>
                    </a:cubicBezTo>
                    <a:cubicBezTo>
                      <a:pt x="24774" y="2293"/>
                      <a:pt x="24391" y="1911"/>
                      <a:pt x="23946" y="1911"/>
                    </a:cubicBezTo>
                    <a:lnTo>
                      <a:pt x="4713" y="1911"/>
                    </a:lnTo>
                    <a:lnTo>
                      <a:pt x="4713" y="0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2"/>
              <p:cNvSpPr/>
              <p:nvPr/>
            </p:nvSpPr>
            <p:spPr>
              <a:xfrm>
                <a:off x="3368390" y="3318084"/>
                <a:ext cx="169645" cy="437069"/>
              </a:xfrm>
              <a:custGeom>
                <a:avLst/>
                <a:gdLst/>
                <a:ahLst/>
                <a:cxnLst/>
                <a:rect l="l" t="t" r="r" b="b"/>
                <a:pathLst>
                  <a:path w="7070" h="18215" extrusionOk="0">
                    <a:moveTo>
                      <a:pt x="0" y="0"/>
                    </a:moveTo>
                    <a:cubicBezTo>
                      <a:pt x="0" y="2866"/>
                      <a:pt x="1911" y="4777"/>
                      <a:pt x="3503" y="6305"/>
                    </a:cubicBezTo>
                    <a:cubicBezTo>
                      <a:pt x="4522" y="7324"/>
                      <a:pt x="5413" y="8279"/>
                      <a:pt x="5541" y="9107"/>
                    </a:cubicBezTo>
                    <a:cubicBezTo>
                      <a:pt x="5413" y="9935"/>
                      <a:pt x="4522" y="10890"/>
                      <a:pt x="3503" y="11846"/>
                    </a:cubicBezTo>
                    <a:cubicBezTo>
                      <a:pt x="1911" y="13438"/>
                      <a:pt x="0" y="15348"/>
                      <a:pt x="0" y="18214"/>
                    </a:cubicBezTo>
                    <a:lnTo>
                      <a:pt x="1592" y="18214"/>
                    </a:lnTo>
                    <a:cubicBezTo>
                      <a:pt x="1592" y="16049"/>
                      <a:pt x="3121" y="14520"/>
                      <a:pt x="4585" y="13056"/>
                    </a:cubicBezTo>
                    <a:cubicBezTo>
                      <a:pt x="5859" y="11846"/>
                      <a:pt x="7005" y="10636"/>
                      <a:pt x="7069" y="9235"/>
                    </a:cubicBezTo>
                    <a:lnTo>
                      <a:pt x="7069" y="9107"/>
                    </a:lnTo>
                    <a:lnTo>
                      <a:pt x="7069" y="9044"/>
                    </a:lnTo>
                    <a:cubicBezTo>
                      <a:pt x="7005" y="7579"/>
                      <a:pt x="5859" y="6433"/>
                      <a:pt x="4585" y="5223"/>
                    </a:cubicBezTo>
                    <a:cubicBezTo>
                      <a:pt x="3121" y="3694"/>
                      <a:pt x="1592" y="2166"/>
                      <a:pt x="15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2"/>
              <p:cNvSpPr/>
              <p:nvPr/>
            </p:nvSpPr>
            <p:spPr>
              <a:xfrm>
                <a:off x="3554807" y="3316548"/>
                <a:ext cx="171180" cy="438605"/>
              </a:xfrm>
              <a:custGeom>
                <a:avLst/>
                <a:gdLst/>
                <a:ahLst/>
                <a:cxnLst/>
                <a:rect l="l" t="t" r="r" b="b"/>
                <a:pathLst>
                  <a:path w="7134" h="18279" extrusionOk="0">
                    <a:moveTo>
                      <a:pt x="5541" y="1"/>
                    </a:moveTo>
                    <a:cubicBezTo>
                      <a:pt x="5541" y="2230"/>
                      <a:pt x="4013" y="3758"/>
                      <a:pt x="2484" y="5223"/>
                    </a:cubicBezTo>
                    <a:cubicBezTo>
                      <a:pt x="1274" y="6433"/>
                      <a:pt x="128" y="7643"/>
                      <a:pt x="1" y="9044"/>
                    </a:cubicBezTo>
                    <a:lnTo>
                      <a:pt x="1" y="9171"/>
                    </a:lnTo>
                    <a:lnTo>
                      <a:pt x="1" y="9235"/>
                    </a:lnTo>
                    <a:cubicBezTo>
                      <a:pt x="128" y="10700"/>
                      <a:pt x="1274" y="11846"/>
                      <a:pt x="2484" y="13056"/>
                    </a:cubicBezTo>
                    <a:cubicBezTo>
                      <a:pt x="4013" y="14521"/>
                      <a:pt x="5541" y="16113"/>
                      <a:pt x="5541" y="18278"/>
                    </a:cubicBezTo>
                    <a:lnTo>
                      <a:pt x="7133" y="18278"/>
                    </a:lnTo>
                    <a:cubicBezTo>
                      <a:pt x="7133" y="15412"/>
                      <a:pt x="5159" y="13502"/>
                      <a:pt x="3631" y="11910"/>
                    </a:cubicBezTo>
                    <a:cubicBezTo>
                      <a:pt x="2612" y="10891"/>
                      <a:pt x="1656" y="9935"/>
                      <a:pt x="1593" y="9108"/>
                    </a:cubicBezTo>
                    <a:cubicBezTo>
                      <a:pt x="1656" y="8280"/>
                      <a:pt x="2612" y="7388"/>
                      <a:pt x="3631" y="6369"/>
                    </a:cubicBezTo>
                    <a:cubicBezTo>
                      <a:pt x="5223" y="4777"/>
                      <a:pt x="7133" y="2867"/>
                      <a:pt x="7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2"/>
              <p:cNvSpPr/>
              <p:nvPr/>
            </p:nvSpPr>
            <p:spPr>
              <a:xfrm>
                <a:off x="3458539" y="3405186"/>
                <a:ext cx="177275" cy="111577"/>
              </a:xfrm>
              <a:custGeom>
                <a:avLst/>
                <a:gdLst/>
                <a:ahLst/>
                <a:cxnLst/>
                <a:rect l="l" t="t" r="r" b="b"/>
                <a:pathLst>
                  <a:path w="7388" h="4650" extrusionOk="0">
                    <a:moveTo>
                      <a:pt x="1" y="0"/>
                    </a:moveTo>
                    <a:cubicBezTo>
                      <a:pt x="574" y="637"/>
                      <a:pt x="1274" y="1338"/>
                      <a:pt x="1975" y="1975"/>
                    </a:cubicBezTo>
                    <a:cubicBezTo>
                      <a:pt x="2548" y="2548"/>
                      <a:pt x="3057" y="3248"/>
                      <a:pt x="3439" y="4013"/>
                    </a:cubicBezTo>
                    <a:cubicBezTo>
                      <a:pt x="3567" y="4204"/>
                      <a:pt x="3630" y="4458"/>
                      <a:pt x="3694" y="4649"/>
                    </a:cubicBezTo>
                    <a:cubicBezTo>
                      <a:pt x="3694" y="4586"/>
                      <a:pt x="3758" y="4458"/>
                      <a:pt x="3758" y="4395"/>
                    </a:cubicBezTo>
                    <a:cubicBezTo>
                      <a:pt x="3885" y="4013"/>
                      <a:pt x="4076" y="3694"/>
                      <a:pt x="4267" y="3376"/>
                    </a:cubicBezTo>
                    <a:cubicBezTo>
                      <a:pt x="4713" y="2803"/>
                      <a:pt x="5159" y="2229"/>
                      <a:pt x="5668" y="1720"/>
                    </a:cubicBezTo>
                    <a:cubicBezTo>
                      <a:pt x="6242" y="1147"/>
                      <a:pt x="6878" y="574"/>
                      <a:pt x="73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2"/>
              <p:cNvSpPr/>
              <p:nvPr/>
            </p:nvSpPr>
            <p:spPr>
              <a:xfrm>
                <a:off x="3547177" y="3554939"/>
                <a:ext cx="24" cy="2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2"/>
              <p:cNvSpPr/>
              <p:nvPr/>
            </p:nvSpPr>
            <p:spPr>
              <a:xfrm>
                <a:off x="3330190" y="3267647"/>
                <a:ext cx="429415" cy="38224"/>
              </a:xfrm>
              <a:custGeom>
                <a:avLst/>
                <a:gdLst/>
                <a:ahLst/>
                <a:cxnLst/>
                <a:rect l="l" t="t" r="r" b="b"/>
                <a:pathLst>
                  <a:path w="17896" h="1593" extrusionOk="0">
                    <a:moveTo>
                      <a:pt x="0" y="1"/>
                    </a:moveTo>
                    <a:lnTo>
                      <a:pt x="0" y="1593"/>
                    </a:lnTo>
                    <a:lnTo>
                      <a:pt x="17895" y="1593"/>
                    </a:lnTo>
                    <a:lnTo>
                      <a:pt x="178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2"/>
              <p:cNvSpPr/>
              <p:nvPr/>
            </p:nvSpPr>
            <p:spPr>
              <a:xfrm>
                <a:off x="3330190" y="3767343"/>
                <a:ext cx="429415" cy="38224"/>
              </a:xfrm>
              <a:custGeom>
                <a:avLst/>
                <a:gdLst/>
                <a:ahLst/>
                <a:cxnLst/>
                <a:rect l="l" t="t" r="r" b="b"/>
                <a:pathLst>
                  <a:path w="17896" h="1593" extrusionOk="0">
                    <a:moveTo>
                      <a:pt x="0" y="1"/>
                    </a:moveTo>
                    <a:lnTo>
                      <a:pt x="0" y="1593"/>
                    </a:lnTo>
                    <a:lnTo>
                      <a:pt x="17895" y="1593"/>
                    </a:lnTo>
                    <a:lnTo>
                      <a:pt x="178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" name="Grupo 2">
                <a:extLst>
                  <a:ext uri="{FF2B5EF4-FFF2-40B4-BE49-F238E27FC236}">
                    <a16:creationId xmlns:a16="http://schemas.microsoft.com/office/drawing/2014/main" id="{3DEE99C3-AA79-4269-A68A-E7806F6C12D5}"/>
                  </a:ext>
                </a:extLst>
              </p:cNvPr>
              <p:cNvGrpSpPr/>
              <p:nvPr/>
            </p:nvGrpSpPr>
            <p:grpSpPr>
              <a:xfrm>
                <a:off x="3111656" y="2086357"/>
                <a:ext cx="249092" cy="175763"/>
                <a:chOff x="-522515" y="478912"/>
                <a:chExt cx="249092" cy="175763"/>
              </a:xfrm>
            </p:grpSpPr>
            <p:sp>
              <p:nvSpPr>
                <p:cNvPr id="205" name="Google Shape;205;p22"/>
                <p:cNvSpPr/>
                <p:nvPr/>
              </p:nvSpPr>
              <p:spPr>
                <a:xfrm>
                  <a:off x="-522515" y="481959"/>
                  <a:ext cx="88638" cy="171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7134" extrusionOk="0">
                      <a:moveTo>
                        <a:pt x="2102" y="1"/>
                      </a:moveTo>
                      <a:lnTo>
                        <a:pt x="2102" y="4268"/>
                      </a:lnTo>
                      <a:cubicBezTo>
                        <a:pt x="2102" y="5032"/>
                        <a:pt x="2102" y="5669"/>
                        <a:pt x="955" y="5669"/>
                      </a:cubicBezTo>
                      <a:cubicBezTo>
                        <a:pt x="573" y="5669"/>
                        <a:pt x="191" y="5478"/>
                        <a:pt x="0" y="5159"/>
                      </a:cubicBezTo>
                      <a:lnTo>
                        <a:pt x="0" y="7006"/>
                      </a:lnTo>
                      <a:cubicBezTo>
                        <a:pt x="319" y="7134"/>
                        <a:pt x="637" y="7134"/>
                        <a:pt x="955" y="7134"/>
                      </a:cubicBezTo>
                      <a:cubicBezTo>
                        <a:pt x="2675" y="7134"/>
                        <a:pt x="3694" y="6433"/>
                        <a:pt x="3694" y="4395"/>
                      </a:cubicBezTo>
                      <a:lnTo>
                        <a:pt x="3694" y="1"/>
                      </a:lnTo>
                      <a:close/>
                    </a:path>
                  </a:pathLst>
                </a:custGeom>
                <a:solidFill>
                  <a:srgbClr val="48FFD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2"/>
                <p:cNvSpPr/>
                <p:nvPr/>
              </p:nvSpPr>
              <p:spPr>
                <a:xfrm>
                  <a:off x="-415569" y="478912"/>
                  <a:ext cx="142146" cy="17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4" h="7325" extrusionOk="0">
                      <a:moveTo>
                        <a:pt x="2867" y="1"/>
                      </a:moveTo>
                      <a:cubicBezTo>
                        <a:pt x="1593" y="1"/>
                        <a:pt x="256" y="637"/>
                        <a:pt x="256" y="2102"/>
                      </a:cubicBezTo>
                      <a:cubicBezTo>
                        <a:pt x="256" y="4713"/>
                        <a:pt x="4331" y="3822"/>
                        <a:pt x="4331" y="5223"/>
                      </a:cubicBezTo>
                      <a:cubicBezTo>
                        <a:pt x="4331" y="5860"/>
                        <a:pt x="3504" y="6051"/>
                        <a:pt x="3058" y="6051"/>
                      </a:cubicBezTo>
                      <a:cubicBezTo>
                        <a:pt x="3019" y="6054"/>
                        <a:pt x="2980" y="6055"/>
                        <a:pt x="2942" y="6055"/>
                      </a:cubicBezTo>
                      <a:cubicBezTo>
                        <a:pt x="2230" y="6055"/>
                        <a:pt x="1654" y="5505"/>
                        <a:pt x="1593" y="4841"/>
                      </a:cubicBezTo>
                      <a:lnTo>
                        <a:pt x="1" y="4841"/>
                      </a:lnTo>
                      <a:cubicBezTo>
                        <a:pt x="1" y="6496"/>
                        <a:pt x="1466" y="7324"/>
                        <a:pt x="2994" y="7324"/>
                      </a:cubicBezTo>
                      <a:cubicBezTo>
                        <a:pt x="4586" y="7324"/>
                        <a:pt x="5924" y="6687"/>
                        <a:pt x="5924" y="5032"/>
                      </a:cubicBezTo>
                      <a:cubicBezTo>
                        <a:pt x="5924" y="2357"/>
                        <a:pt x="1848" y="3249"/>
                        <a:pt x="1848" y="1975"/>
                      </a:cubicBezTo>
                      <a:cubicBezTo>
                        <a:pt x="1848" y="1465"/>
                        <a:pt x="2485" y="1274"/>
                        <a:pt x="2867" y="1274"/>
                      </a:cubicBezTo>
                      <a:cubicBezTo>
                        <a:pt x="3695" y="1274"/>
                        <a:pt x="4077" y="1529"/>
                        <a:pt x="4204" y="2230"/>
                      </a:cubicBezTo>
                      <a:lnTo>
                        <a:pt x="5669" y="2230"/>
                      </a:lnTo>
                      <a:cubicBezTo>
                        <a:pt x="5605" y="637"/>
                        <a:pt x="4331" y="1"/>
                        <a:pt x="2867" y="1"/>
                      </a:cubicBezTo>
                      <a:close/>
                    </a:path>
                  </a:pathLst>
                </a:custGeom>
                <a:solidFill>
                  <a:srgbClr val="48FFD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" name="Grupo 1">
                <a:extLst>
                  <a:ext uri="{FF2B5EF4-FFF2-40B4-BE49-F238E27FC236}">
                    <a16:creationId xmlns:a16="http://schemas.microsoft.com/office/drawing/2014/main" id="{6A44808D-79DE-4D9C-BA7B-415D95BD0E48}"/>
                  </a:ext>
                </a:extLst>
              </p:cNvPr>
              <p:cNvGrpSpPr/>
              <p:nvPr/>
            </p:nvGrpSpPr>
            <p:grpSpPr>
              <a:xfrm>
                <a:off x="3417280" y="1621902"/>
                <a:ext cx="932182" cy="716707"/>
                <a:chOff x="-1387439" y="827319"/>
                <a:chExt cx="932182" cy="716707"/>
              </a:xfrm>
            </p:grpSpPr>
            <p:sp>
              <p:nvSpPr>
                <p:cNvPr id="147" name="Google Shape;147;p22"/>
                <p:cNvSpPr/>
                <p:nvPr/>
              </p:nvSpPr>
              <p:spPr>
                <a:xfrm>
                  <a:off x="-1387439" y="827319"/>
                  <a:ext cx="932182" cy="716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49" h="29869" extrusionOk="0">
                      <a:moveTo>
                        <a:pt x="33626" y="1593"/>
                      </a:moveTo>
                      <a:cubicBezTo>
                        <a:pt x="35600" y="1593"/>
                        <a:pt x="37256" y="3248"/>
                        <a:pt x="37256" y="5223"/>
                      </a:cubicBezTo>
                      <a:lnTo>
                        <a:pt x="37256" y="16113"/>
                      </a:lnTo>
                      <a:cubicBezTo>
                        <a:pt x="37256" y="18087"/>
                        <a:pt x="35600" y="19679"/>
                        <a:pt x="33626" y="19743"/>
                      </a:cubicBezTo>
                      <a:lnTo>
                        <a:pt x="30697" y="19743"/>
                      </a:lnTo>
                      <a:lnTo>
                        <a:pt x="24519" y="25856"/>
                      </a:lnTo>
                      <a:lnTo>
                        <a:pt x="24774" y="19679"/>
                      </a:lnTo>
                      <a:lnTo>
                        <a:pt x="5223" y="19679"/>
                      </a:lnTo>
                      <a:cubicBezTo>
                        <a:pt x="3249" y="19679"/>
                        <a:pt x="1593" y="18087"/>
                        <a:pt x="1593" y="16113"/>
                      </a:cubicBezTo>
                      <a:lnTo>
                        <a:pt x="1593" y="5223"/>
                      </a:lnTo>
                      <a:cubicBezTo>
                        <a:pt x="1593" y="3248"/>
                        <a:pt x="3249" y="1593"/>
                        <a:pt x="5223" y="1593"/>
                      </a:cubicBezTo>
                      <a:close/>
                      <a:moveTo>
                        <a:pt x="5223" y="1"/>
                      </a:moveTo>
                      <a:cubicBezTo>
                        <a:pt x="2357" y="1"/>
                        <a:pt x="1" y="2357"/>
                        <a:pt x="1" y="5223"/>
                      </a:cubicBezTo>
                      <a:lnTo>
                        <a:pt x="1" y="16113"/>
                      </a:lnTo>
                      <a:cubicBezTo>
                        <a:pt x="1" y="18978"/>
                        <a:pt x="2357" y="21335"/>
                        <a:pt x="5223" y="21335"/>
                      </a:cubicBezTo>
                      <a:lnTo>
                        <a:pt x="23118" y="21335"/>
                      </a:lnTo>
                      <a:lnTo>
                        <a:pt x="22800" y="29868"/>
                      </a:lnTo>
                      <a:lnTo>
                        <a:pt x="31397" y="21335"/>
                      </a:lnTo>
                      <a:lnTo>
                        <a:pt x="33626" y="21335"/>
                      </a:lnTo>
                      <a:cubicBezTo>
                        <a:pt x="36556" y="21271"/>
                        <a:pt x="38848" y="18978"/>
                        <a:pt x="38848" y="16113"/>
                      </a:cubicBezTo>
                      <a:lnTo>
                        <a:pt x="38848" y="5223"/>
                      </a:lnTo>
                      <a:cubicBezTo>
                        <a:pt x="38848" y="2357"/>
                        <a:pt x="36556" y="1"/>
                        <a:pt x="33626" y="1"/>
                      </a:cubicBezTo>
                      <a:close/>
                    </a:path>
                  </a:pathLst>
                </a:custGeom>
                <a:solidFill>
                  <a:srgbClr val="48FFD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2"/>
                <p:cNvSpPr/>
                <p:nvPr/>
              </p:nvSpPr>
              <p:spPr>
                <a:xfrm>
                  <a:off x="-1214747" y="1001523"/>
                  <a:ext cx="131445" cy="169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8" h="7070" extrusionOk="0">
                      <a:moveTo>
                        <a:pt x="0" y="1"/>
                      </a:moveTo>
                      <a:lnTo>
                        <a:pt x="0" y="7069"/>
                      </a:lnTo>
                      <a:lnTo>
                        <a:pt x="1529" y="7069"/>
                      </a:lnTo>
                      <a:lnTo>
                        <a:pt x="1529" y="4267"/>
                      </a:lnTo>
                      <a:lnTo>
                        <a:pt x="3821" y="4267"/>
                      </a:lnTo>
                      <a:lnTo>
                        <a:pt x="3821" y="7069"/>
                      </a:lnTo>
                      <a:lnTo>
                        <a:pt x="5477" y="7069"/>
                      </a:lnTo>
                      <a:lnTo>
                        <a:pt x="5477" y="1"/>
                      </a:lnTo>
                      <a:lnTo>
                        <a:pt x="3821" y="1"/>
                      </a:lnTo>
                      <a:lnTo>
                        <a:pt x="3821" y="2866"/>
                      </a:lnTo>
                      <a:lnTo>
                        <a:pt x="1529" y="2866"/>
                      </a:lnTo>
                      <a:lnTo>
                        <a:pt x="1529" y="1"/>
                      </a:lnTo>
                      <a:close/>
                    </a:path>
                  </a:pathLst>
                </a:custGeom>
                <a:solidFill>
                  <a:srgbClr val="48FFD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2"/>
                <p:cNvSpPr/>
                <p:nvPr/>
              </p:nvSpPr>
              <p:spPr>
                <a:xfrm>
                  <a:off x="-1066530" y="1001523"/>
                  <a:ext cx="134492" cy="169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" h="7070" extrusionOk="0">
                      <a:moveTo>
                        <a:pt x="1" y="1"/>
                      </a:moveTo>
                      <a:lnTo>
                        <a:pt x="1" y="1465"/>
                      </a:lnTo>
                      <a:lnTo>
                        <a:pt x="2038" y="1465"/>
                      </a:lnTo>
                      <a:lnTo>
                        <a:pt x="2038" y="7069"/>
                      </a:lnTo>
                      <a:lnTo>
                        <a:pt x="3567" y="7069"/>
                      </a:lnTo>
                      <a:lnTo>
                        <a:pt x="3567" y="1465"/>
                      </a:lnTo>
                      <a:lnTo>
                        <a:pt x="5605" y="1465"/>
                      </a:lnTo>
                      <a:lnTo>
                        <a:pt x="5605" y="1"/>
                      </a:lnTo>
                      <a:close/>
                    </a:path>
                  </a:pathLst>
                </a:custGeom>
                <a:solidFill>
                  <a:srgbClr val="48FFD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2"/>
                <p:cNvSpPr/>
                <p:nvPr/>
              </p:nvSpPr>
              <p:spPr>
                <a:xfrm>
                  <a:off x="-930526" y="1001523"/>
                  <a:ext cx="224665" cy="169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3" h="7070" extrusionOk="0">
                      <a:moveTo>
                        <a:pt x="1402" y="1"/>
                      </a:moveTo>
                      <a:lnTo>
                        <a:pt x="0" y="7069"/>
                      </a:lnTo>
                      <a:lnTo>
                        <a:pt x="1720" y="7069"/>
                      </a:lnTo>
                      <a:lnTo>
                        <a:pt x="2548" y="2229"/>
                      </a:lnTo>
                      <a:lnTo>
                        <a:pt x="3949" y="7069"/>
                      </a:lnTo>
                      <a:lnTo>
                        <a:pt x="5477" y="7069"/>
                      </a:lnTo>
                      <a:lnTo>
                        <a:pt x="6815" y="2229"/>
                      </a:lnTo>
                      <a:lnTo>
                        <a:pt x="7643" y="7069"/>
                      </a:lnTo>
                      <a:lnTo>
                        <a:pt x="9362" y="7069"/>
                      </a:lnTo>
                      <a:lnTo>
                        <a:pt x="8025" y="1"/>
                      </a:lnTo>
                      <a:lnTo>
                        <a:pt x="6178" y="1"/>
                      </a:lnTo>
                      <a:lnTo>
                        <a:pt x="4713" y="4968"/>
                      </a:lnTo>
                      <a:lnTo>
                        <a:pt x="3248" y="1"/>
                      </a:lnTo>
                      <a:close/>
                    </a:path>
                  </a:pathLst>
                </a:custGeom>
                <a:solidFill>
                  <a:srgbClr val="48FFD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2"/>
                <p:cNvSpPr/>
                <p:nvPr/>
              </p:nvSpPr>
              <p:spPr>
                <a:xfrm>
                  <a:off x="-689088" y="1001523"/>
                  <a:ext cx="97828" cy="169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7" h="7070" extrusionOk="0">
                      <a:moveTo>
                        <a:pt x="1" y="1"/>
                      </a:moveTo>
                      <a:lnTo>
                        <a:pt x="1" y="7069"/>
                      </a:lnTo>
                      <a:lnTo>
                        <a:pt x="4076" y="7069"/>
                      </a:lnTo>
                      <a:lnTo>
                        <a:pt x="4076" y="5668"/>
                      </a:lnTo>
                      <a:lnTo>
                        <a:pt x="1529" y="5668"/>
                      </a:lnTo>
                      <a:lnTo>
                        <a:pt x="1529" y="1"/>
                      </a:lnTo>
                      <a:close/>
                    </a:path>
                  </a:pathLst>
                </a:custGeom>
                <a:solidFill>
                  <a:srgbClr val="48FFD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1" name="Google Shape;211;p22"/>
              <p:cNvSpPr/>
              <p:nvPr/>
            </p:nvSpPr>
            <p:spPr>
              <a:xfrm>
                <a:off x="-308220" y="4421374"/>
                <a:ext cx="155896" cy="203262"/>
              </a:xfrm>
              <a:custGeom>
                <a:avLst/>
                <a:gdLst/>
                <a:ahLst/>
                <a:cxnLst/>
                <a:rect l="l" t="t" r="r" b="b"/>
                <a:pathLst>
                  <a:path w="6497" h="8471" extrusionOk="0">
                    <a:moveTo>
                      <a:pt x="6496" y="0"/>
                    </a:moveTo>
                    <a:lnTo>
                      <a:pt x="0" y="3057"/>
                    </a:lnTo>
                    <a:lnTo>
                      <a:pt x="0" y="5413"/>
                    </a:lnTo>
                    <a:lnTo>
                      <a:pt x="6496" y="8470"/>
                    </a:lnTo>
                    <a:lnTo>
                      <a:pt x="6496" y="6560"/>
                    </a:lnTo>
                    <a:lnTo>
                      <a:pt x="1402" y="4267"/>
                    </a:lnTo>
                    <a:lnTo>
                      <a:pt x="6496" y="1911"/>
                    </a:lnTo>
                    <a:lnTo>
                      <a:pt x="64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-127897" y="4322035"/>
                <a:ext cx="198679" cy="365252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15222" extrusionOk="0">
                    <a:moveTo>
                      <a:pt x="6114" y="1"/>
                    </a:moveTo>
                    <a:lnTo>
                      <a:pt x="0" y="15221"/>
                    </a:lnTo>
                    <a:lnTo>
                      <a:pt x="2165" y="15221"/>
                    </a:lnTo>
                    <a:lnTo>
                      <a:pt x="82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>
                <a:off x="3481460" y="4024042"/>
                <a:ext cx="230760" cy="230784"/>
              </a:xfrm>
              <a:custGeom>
                <a:avLst/>
                <a:gdLst/>
                <a:ahLst/>
                <a:cxnLst/>
                <a:rect l="l" t="t" r="r" b="b"/>
                <a:pathLst>
                  <a:path w="9617" h="9618" extrusionOk="0">
                    <a:moveTo>
                      <a:pt x="1" y="1"/>
                    </a:moveTo>
                    <a:lnTo>
                      <a:pt x="1" y="9617"/>
                    </a:lnTo>
                    <a:lnTo>
                      <a:pt x="9617" y="9617"/>
                    </a:lnTo>
                    <a:lnTo>
                      <a:pt x="9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14" name="Picture 2" descr="Estudia Comunicación Social y Periodismo en Medellin | UPB">
            <a:extLst>
              <a:ext uri="{FF2B5EF4-FFF2-40B4-BE49-F238E27FC236}">
                <a16:creationId xmlns:a16="http://schemas.microsoft.com/office/drawing/2014/main" id="{720D069F-DCF9-4445-8376-BF17BD8B2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829" y="4158550"/>
            <a:ext cx="1533171" cy="94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Google Shape;110;p22">
            <a:extLst>
              <a:ext uri="{FF2B5EF4-FFF2-40B4-BE49-F238E27FC236}">
                <a16:creationId xmlns:a16="http://schemas.microsoft.com/office/drawing/2014/main" id="{0D4EF5DD-F320-4C32-92F1-7F991EF0CFBF}"/>
              </a:ext>
            </a:extLst>
          </p:cNvPr>
          <p:cNvSpPr txBox="1">
            <a:spLocks/>
          </p:cNvSpPr>
          <p:nvPr/>
        </p:nvSpPr>
        <p:spPr>
          <a:xfrm>
            <a:off x="4528438" y="4524275"/>
            <a:ext cx="2452163" cy="347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pt-BR" sz="1400" b="1" dirty="0">
                <a:solidFill>
                  <a:schemeClr val="bg1">
                    <a:lumMod val="75000"/>
                  </a:schemeClr>
                </a:solidFill>
              </a:rPr>
              <a:t>PROYECTO INTEGRADOR II</a:t>
            </a:r>
            <a:endParaRPr lang="e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B931B7D-F9AF-99B4-7564-2AD9A94A8B6D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>
            <a:off x="4331578" y="2624374"/>
            <a:ext cx="4422864" cy="602462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3C629CF-3E81-3675-AFC7-8D0628549EBA}"/>
              </a:ext>
            </a:extLst>
          </p:cNvPr>
          <p:cNvGrpSpPr/>
          <p:nvPr/>
        </p:nvGrpSpPr>
        <p:grpSpPr>
          <a:xfrm>
            <a:off x="-778853" y="1226307"/>
            <a:ext cx="5479600" cy="3817146"/>
            <a:chOff x="1675125" y="1402550"/>
            <a:chExt cx="5479600" cy="3817146"/>
          </a:xfrm>
        </p:grpSpPr>
        <p:sp>
          <p:nvSpPr>
            <p:cNvPr id="10" name="Google Shape;778;p36">
              <a:extLst>
                <a:ext uri="{FF2B5EF4-FFF2-40B4-BE49-F238E27FC236}">
                  <a16:creationId xmlns:a16="http://schemas.microsoft.com/office/drawing/2014/main" id="{BB824347-5931-CCD8-B6C1-BF50825CB398}"/>
                </a:ext>
              </a:extLst>
            </p:cNvPr>
            <p:cNvSpPr/>
            <p:nvPr/>
          </p:nvSpPr>
          <p:spPr>
            <a:xfrm>
              <a:off x="3533820" y="1402550"/>
              <a:ext cx="560017" cy="155587"/>
            </a:xfrm>
            <a:custGeom>
              <a:avLst/>
              <a:gdLst/>
              <a:ahLst/>
              <a:cxnLst/>
              <a:rect l="l" t="t" r="r" b="b"/>
              <a:pathLst>
                <a:path w="28248" h="7848" fill="none" extrusionOk="0">
                  <a:moveTo>
                    <a:pt x="0" y="7847"/>
                  </a:moveTo>
                  <a:cubicBezTo>
                    <a:pt x="2930" y="3139"/>
                    <a:pt x="8160" y="1"/>
                    <a:pt x="14124" y="1"/>
                  </a:cubicBezTo>
                  <a:cubicBezTo>
                    <a:pt x="20087" y="1"/>
                    <a:pt x="25318" y="3139"/>
                    <a:pt x="28247" y="7847"/>
                  </a:cubicBez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83;p36">
              <a:extLst>
                <a:ext uri="{FF2B5EF4-FFF2-40B4-BE49-F238E27FC236}">
                  <a16:creationId xmlns:a16="http://schemas.microsoft.com/office/drawing/2014/main" id="{8ACEE568-BEE0-F0EC-173F-0B21292457BE}"/>
                </a:ext>
              </a:extLst>
            </p:cNvPr>
            <p:cNvSpPr/>
            <p:nvPr/>
          </p:nvSpPr>
          <p:spPr>
            <a:xfrm>
              <a:off x="4298319" y="4289322"/>
              <a:ext cx="406531" cy="701131"/>
            </a:xfrm>
            <a:custGeom>
              <a:avLst/>
              <a:gdLst/>
              <a:ahLst/>
              <a:cxnLst/>
              <a:rect l="l" t="t" r="r" b="b"/>
              <a:pathLst>
                <a:path w="20506" h="35366" extrusionOk="0">
                  <a:moveTo>
                    <a:pt x="7531" y="1"/>
                  </a:moveTo>
                  <a:cubicBezTo>
                    <a:pt x="7092" y="1"/>
                    <a:pt x="6629" y="79"/>
                    <a:pt x="6424" y="248"/>
                  </a:cubicBezTo>
                  <a:cubicBezTo>
                    <a:pt x="5943" y="604"/>
                    <a:pt x="5943" y="1964"/>
                    <a:pt x="5943" y="2048"/>
                  </a:cubicBezTo>
                  <a:lnTo>
                    <a:pt x="5943" y="15920"/>
                  </a:lnTo>
                  <a:cubicBezTo>
                    <a:pt x="5399" y="15648"/>
                    <a:pt x="4415" y="14246"/>
                    <a:pt x="4269" y="14204"/>
                  </a:cubicBezTo>
                  <a:cubicBezTo>
                    <a:pt x="5231" y="9162"/>
                    <a:pt x="3181" y="8241"/>
                    <a:pt x="3097" y="8241"/>
                  </a:cubicBezTo>
                  <a:cubicBezTo>
                    <a:pt x="3029" y="8210"/>
                    <a:pt x="2954" y="8194"/>
                    <a:pt x="2877" y="8194"/>
                  </a:cubicBezTo>
                  <a:cubicBezTo>
                    <a:pt x="2696" y="8194"/>
                    <a:pt x="2510" y="8286"/>
                    <a:pt x="2407" y="8492"/>
                  </a:cubicBezTo>
                  <a:cubicBezTo>
                    <a:pt x="1653" y="9852"/>
                    <a:pt x="524" y="11338"/>
                    <a:pt x="210" y="12886"/>
                  </a:cubicBezTo>
                  <a:cubicBezTo>
                    <a:pt x="0" y="13869"/>
                    <a:pt x="2428" y="21883"/>
                    <a:pt x="4813" y="24101"/>
                  </a:cubicBezTo>
                  <a:cubicBezTo>
                    <a:pt x="6131" y="25357"/>
                    <a:pt x="6863" y="26926"/>
                    <a:pt x="8056" y="28286"/>
                  </a:cubicBezTo>
                  <a:cubicBezTo>
                    <a:pt x="9479" y="29939"/>
                    <a:pt x="9835" y="32596"/>
                    <a:pt x="10420" y="34647"/>
                  </a:cubicBezTo>
                  <a:cubicBezTo>
                    <a:pt x="10462" y="34751"/>
                    <a:pt x="10504" y="34814"/>
                    <a:pt x="10567" y="34877"/>
                  </a:cubicBezTo>
                  <a:cubicBezTo>
                    <a:pt x="10615" y="35133"/>
                    <a:pt x="10860" y="35366"/>
                    <a:pt x="11160" y="35366"/>
                  </a:cubicBezTo>
                  <a:cubicBezTo>
                    <a:pt x="11252" y="35366"/>
                    <a:pt x="11348" y="35344"/>
                    <a:pt x="11446" y="35295"/>
                  </a:cubicBezTo>
                  <a:cubicBezTo>
                    <a:pt x="14291" y="33852"/>
                    <a:pt x="20254" y="31194"/>
                    <a:pt x="20296" y="31090"/>
                  </a:cubicBezTo>
                  <a:cubicBezTo>
                    <a:pt x="20422" y="30943"/>
                    <a:pt x="20506" y="30776"/>
                    <a:pt x="20401" y="30525"/>
                  </a:cubicBezTo>
                  <a:cubicBezTo>
                    <a:pt x="20024" y="29520"/>
                    <a:pt x="19187" y="28390"/>
                    <a:pt x="18685" y="27365"/>
                  </a:cubicBezTo>
                  <a:cubicBezTo>
                    <a:pt x="18392" y="26737"/>
                    <a:pt x="18476" y="26005"/>
                    <a:pt x="18894" y="25461"/>
                  </a:cubicBezTo>
                  <a:cubicBezTo>
                    <a:pt x="19083" y="25231"/>
                    <a:pt x="19250" y="24959"/>
                    <a:pt x="19418" y="24729"/>
                  </a:cubicBezTo>
                  <a:cubicBezTo>
                    <a:pt x="19669" y="24352"/>
                    <a:pt x="19899" y="23996"/>
                    <a:pt x="20087" y="23599"/>
                  </a:cubicBezTo>
                  <a:cubicBezTo>
                    <a:pt x="20234" y="23264"/>
                    <a:pt x="20359" y="22427"/>
                    <a:pt x="20359" y="22302"/>
                  </a:cubicBezTo>
                  <a:cubicBezTo>
                    <a:pt x="20359" y="22302"/>
                    <a:pt x="20464" y="12928"/>
                    <a:pt x="20464" y="12781"/>
                  </a:cubicBezTo>
                  <a:cubicBezTo>
                    <a:pt x="20422" y="11944"/>
                    <a:pt x="19920" y="11212"/>
                    <a:pt x="19146" y="10898"/>
                  </a:cubicBezTo>
                  <a:cubicBezTo>
                    <a:pt x="18908" y="10798"/>
                    <a:pt x="18656" y="10751"/>
                    <a:pt x="18398" y="10751"/>
                  </a:cubicBezTo>
                  <a:cubicBezTo>
                    <a:pt x="18223" y="10751"/>
                    <a:pt x="18046" y="10772"/>
                    <a:pt x="17869" y="10815"/>
                  </a:cubicBezTo>
                  <a:cubicBezTo>
                    <a:pt x="17514" y="10898"/>
                    <a:pt x="17262" y="11066"/>
                    <a:pt x="16928" y="11254"/>
                  </a:cubicBezTo>
                  <a:cubicBezTo>
                    <a:pt x="16489" y="10716"/>
                    <a:pt x="15814" y="10484"/>
                    <a:pt x="15099" y="10484"/>
                  </a:cubicBezTo>
                  <a:cubicBezTo>
                    <a:pt x="14451" y="10484"/>
                    <a:pt x="13770" y="10675"/>
                    <a:pt x="13203" y="11003"/>
                  </a:cubicBezTo>
                  <a:cubicBezTo>
                    <a:pt x="12771" y="10589"/>
                    <a:pt x="12202" y="10412"/>
                    <a:pt x="11602" y="10412"/>
                  </a:cubicBezTo>
                  <a:cubicBezTo>
                    <a:pt x="10777" y="10412"/>
                    <a:pt x="9894" y="10745"/>
                    <a:pt x="9228" y="11254"/>
                  </a:cubicBezTo>
                  <a:lnTo>
                    <a:pt x="9144" y="11338"/>
                  </a:lnTo>
                  <a:lnTo>
                    <a:pt x="9144" y="2152"/>
                  </a:lnTo>
                  <a:cubicBezTo>
                    <a:pt x="9144" y="1964"/>
                    <a:pt x="9060" y="374"/>
                    <a:pt x="8349" y="123"/>
                  </a:cubicBezTo>
                  <a:cubicBezTo>
                    <a:pt x="8163" y="43"/>
                    <a:pt x="7853" y="1"/>
                    <a:pt x="7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86;p36">
              <a:extLst>
                <a:ext uri="{FF2B5EF4-FFF2-40B4-BE49-F238E27FC236}">
                  <a16:creationId xmlns:a16="http://schemas.microsoft.com/office/drawing/2014/main" id="{3EC54C8B-D9E8-6FB4-9B11-71ADDCC3854C}"/>
                </a:ext>
              </a:extLst>
            </p:cNvPr>
            <p:cNvSpPr/>
            <p:nvPr/>
          </p:nvSpPr>
          <p:spPr>
            <a:xfrm>
              <a:off x="4482078" y="4900692"/>
              <a:ext cx="392020" cy="319004"/>
            </a:xfrm>
            <a:custGeom>
              <a:avLst/>
              <a:gdLst/>
              <a:ahLst/>
              <a:cxnLst/>
              <a:rect l="l" t="t" r="r" b="b"/>
              <a:pathLst>
                <a:path w="19774" h="16091" extrusionOk="0">
                  <a:moveTo>
                    <a:pt x="13329" y="1"/>
                  </a:moveTo>
                  <a:lnTo>
                    <a:pt x="1" y="5859"/>
                  </a:lnTo>
                  <a:lnTo>
                    <a:pt x="3746" y="16091"/>
                  </a:lnTo>
                  <a:lnTo>
                    <a:pt x="19773" y="16091"/>
                  </a:lnTo>
                  <a:lnTo>
                    <a:pt x="133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57C54D82-F120-1329-0DA1-598DF23DA221}"/>
                </a:ext>
              </a:extLst>
            </p:cNvPr>
            <p:cNvGrpSpPr/>
            <p:nvPr/>
          </p:nvGrpSpPr>
          <p:grpSpPr>
            <a:xfrm>
              <a:off x="1675125" y="1536897"/>
              <a:ext cx="5479600" cy="2846275"/>
              <a:chOff x="1675125" y="1536897"/>
              <a:chExt cx="5479600" cy="2846275"/>
            </a:xfrm>
          </p:grpSpPr>
          <p:sp>
            <p:nvSpPr>
              <p:cNvPr id="14" name="Google Shape;752;p36">
                <a:extLst>
                  <a:ext uri="{FF2B5EF4-FFF2-40B4-BE49-F238E27FC236}">
                    <a16:creationId xmlns:a16="http://schemas.microsoft.com/office/drawing/2014/main" id="{6F28F8A8-DE35-FB5E-A10B-E87579D6600A}"/>
                  </a:ext>
                </a:extLst>
              </p:cNvPr>
              <p:cNvSpPr/>
              <p:nvPr/>
            </p:nvSpPr>
            <p:spPr>
              <a:xfrm>
                <a:off x="4346435" y="4146005"/>
                <a:ext cx="214487" cy="192778"/>
              </a:xfrm>
              <a:custGeom>
                <a:avLst/>
                <a:gdLst/>
                <a:ahLst/>
                <a:cxnLst/>
                <a:rect l="l" t="t" r="r" b="b"/>
                <a:pathLst>
                  <a:path w="10819" h="9724" extrusionOk="0">
                    <a:moveTo>
                      <a:pt x="5406" y="0"/>
                    </a:moveTo>
                    <a:cubicBezTo>
                      <a:pt x="3266" y="0"/>
                      <a:pt x="1305" y="1422"/>
                      <a:pt x="712" y="3585"/>
                    </a:cubicBezTo>
                    <a:cubicBezTo>
                      <a:pt x="1" y="6180"/>
                      <a:pt x="1528" y="8858"/>
                      <a:pt x="4123" y="9549"/>
                    </a:cubicBezTo>
                    <a:cubicBezTo>
                      <a:pt x="4554" y="9667"/>
                      <a:pt x="4987" y="9723"/>
                      <a:pt x="5414" y="9723"/>
                    </a:cubicBezTo>
                    <a:cubicBezTo>
                      <a:pt x="7553" y="9723"/>
                      <a:pt x="9514" y="8305"/>
                      <a:pt x="10107" y="6159"/>
                    </a:cubicBezTo>
                    <a:cubicBezTo>
                      <a:pt x="10818" y="3564"/>
                      <a:pt x="9291" y="886"/>
                      <a:pt x="6696" y="175"/>
                    </a:cubicBezTo>
                    <a:cubicBezTo>
                      <a:pt x="6265" y="57"/>
                      <a:pt x="5832" y="0"/>
                      <a:pt x="5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53;p36">
                <a:extLst>
                  <a:ext uri="{FF2B5EF4-FFF2-40B4-BE49-F238E27FC236}">
                    <a16:creationId xmlns:a16="http://schemas.microsoft.com/office/drawing/2014/main" id="{C4420E9F-8457-9B25-0C69-73A74A9D0F55}"/>
                  </a:ext>
                </a:extLst>
              </p:cNvPr>
              <p:cNvSpPr/>
              <p:nvPr/>
            </p:nvSpPr>
            <p:spPr>
              <a:xfrm>
                <a:off x="4402857" y="4191782"/>
                <a:ext cx="101643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5106" fill="none" extrusionOk="0">
                    <a:moveTo>
                      <a:pt x="3076" y="293"/>
                    </a:moveTo>
                    <a:cubicBezTo>
                      <a:pt x="4331" y="565"/>
                      <a:pt x="5126" y="1820"/>
                      <a:pt x="4834" y="3076"/>
                    </a:cubicBezTo>
                    <a:cubicBezTo>
                      <a:pt x="4541" y="4331"/>
                      <a:pt x="3306" y="5105"/>
                      <a:pt x="2051" y="4833"/>
                    </a:cubicBezTo>
                    <a:cubicBezTo>
                      <a:pt x="795" y="4540"/>
                      <a:pt x="0" y="3306"/>
                      <a:pt x="293" y="2051"/>
                    </a:cubicBezTo>
                    <a:cubicBezTo>
                      <a:pt x="586" y="795"/>
                      <a:pt x="1821" y="0"/>
                      <a:pt x="3076" y="293"/>
                    </a:cubicBezTo>
                    <a:close/>
                  </a:path>
                </a:pathLst>
              </a:custGeom>
              <a:solidFill>
                <a:srgbClr val="0E2A47"/>
              </a:solidFill>
              <a:ln w="19350" cap="rnd" cmpd="sng">
                <a:solidFill>
                  <a:srgbClr val="0E2A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54;p36">
                <a:extLst>
                  <a:ext uri="{FF2B5EF4-FFF2-40B4-BE49-F238E27FC236}">
                    <a16:creationId xmlns:a16="http://schemas.microsoft.com/office/drawing/2014/main" id="{67EBF2DA-B0DA-FFFA-86F2-CF33CD2230ED}"/>
                  </a:ext>
                </a:extLst>
              </p:cNvPr>
              <p:cNvSpPr/>
              <p:nvPr/>
            </p:nvSpPr>
            <p:spPr>
              <a:xfrm>
                <a:off x="4453451" y="4174355"/>
                <a:ext cx="20" cy="68039"/>
              </a:xfrm>
              <a:custGeom>
                <a:avLst/>
                <a:gdLst/>
                <a:ahLst/>
                <a:cxnLst/>
                <a:rect l="l" t="t" r="r" b="b"/>
                <a:pathLst>
                  <a:path w="1" h="3432" extrusionOk="0">
                    <a:moveTo>
                      <a:pt x="1" y="0"/>
                    </a:moveTo>
                    <a:lnTo>
                      <a:pt x="1" y="343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55;p36">
                <a:extLst>
                  <a:ext uri="{FF2B5EF4-FFF2-40B4-BE49-F238E27FC236}">
                    <a16:creationId xmlns:a16="http://schemas.microsoft.com/office/drawing/2014/main" id="{F69C0973-14FD-86B6-88D5-C34680BCB865}"/>
                  </a:ext>
                </a:extLst>
              </p:cNvPr>
              <p:cNvSpPr/>
              <p:nvPr/>
            </p:nvSpPr>
            <p:spPr>
              <a:xfrm>
                <a:off x="4453451" y="4174355"/>
                <a:ext cx="20" cy="68039"/>
              </a:xfrm>
              <a:custGeom>
                <a:avLst/>
                <a:gdLst/>
                <a:ahLst/>
                <a:cxnLst/>
                <a:rect l="l" t="t" r="r" b="b"/>
                <a:pathLst>
                  <a:path w="1" h="3432" fill="none" extrusionOk="0">
                    <a:moveTo>
                      <a:pt x="1" y="0"/>
                    </a:moveTo>
                    <a:lnTo>
                      <a:pt x="1" y="3432"/>
                    </a:lnTo>
                  </a:path>
                </a:pathLst>
              </a:custGeom>
              <a:solidFill>
                <a:srgbClr val="0E2A47"/>
              </a:solidFill>
              <a:ln w="19875" cap="rnd" cmpd="sng">
                <a:solidFill>
                  <a:srgbClr val="0E2A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E2A47"/>
                  </a:solidFill>
                  <a:highlight>
                    <a:srgbClr val="0E2A47"/>
                  </a:highlight>
                </a:endParaRPr>
              </a:p>
            </p:txBody>
          </p:sp>
          <p:sp>
            <p:nvSpPr>
              <p:cNvPr id="18" name="Google Shape;756;p36">
                <a:extLst>
                  <a:ext uri="{FF2B5EF4-FFF2-40B4-BE49-F238E27FC236}">
                    <a16:creationId xmlns:a16="http://schemas.microsoft.com/office/drawing/2014/main" id="{5B249B3E-2F39-B584-0F71-9D4573A09FF0}"/>
                  </a:ext>
                </a:extLst>
              </p:cNvPr>
              <p:cNvSpPr/>
              <p:nvPr/>
            </p:nvSpPr>
            <p:spPr>
              <a:xfrm>
                <a:off x="3124390" y="2917872"/>
                <a:ext cx="1329484" cy="1205875"/>
              </a:xfrm>
              <a:custGeom>
                <a:avLst/>
                <a:gdLst/>
                <a:ahLst/>
                <a:cxnLst/>
                <a:rect l="l" t="t" r="r" b="b"/>
                <a:pathLst>
                  <a:path w="67061" h="60826" fill="none" extrusionOk="0">
                    <a:moveTo>
                      <a:pt x="1" y="1"/>
                    </a:moveTo>
                    <a:lnTo>
                      <a:pt x="1" y="7701"/>
                    </a:lnTo>
                    <a:cubicBezTo>
                      <a:pt x="1" y="11843"/>
                      <a:pt x="3369" y="15233"/>
                      <a:pt x="7533" y="15233"/>
                    </a:cubicBezTo>
                    <a:lnTo>
                      <a:pt x="54611" y="15233"/>
                    </a:lnTo>
                    <a:cubicBezTo>
                      <a:pt x="61474" y="15233"/>
                      <a:pt x="67061" y="20799"/>
                      <a:pt x="67061" y="27683"/>
                    </a:cubicBezTo>
                    <a:lnTo>
                      <a:pt x="67061" y="60826"/>
                    </a:lnTo>
                  </a:path>
                </a:pathLst>
              </a:custGeom>
              <a:solidFill>
                <a:srgbClr val="FFFFFF"/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57;p36">
                <a:extLst>
                  <a:ext uri="{FF2B5EF4-FFF2-40B4-BE49-F238E27FC236}">
                    <a16:creationId xmlns:a16="http://schemas.microsoft.com/office/drawing/2014/main" id="{88621119-0B0F-9266-01D8-ABF6080BEE46}"/>
                  </a:ext>
                </a:extLst>
              </p:cNvPr>
              <p:cNvSpPr/>
              <p:nvPr/>
            </p:nvSpPr>
            <p:spPr>
              <a:xfrm>
                <a:off x="2931510" y="2335050"/>
                <a:ext cx="1900682" cy="1451448"/>
              </a:xfrm>
              <a:custGeom>
                <a:avLst/>
                <a:gdLst/>
                <a:ahLst/>
                <a:cxnLst/>
                <a:rect l="l" t="t" r="r" b="b"/>
                <a:pathLst>
                  <a:path w="95873" h="73213" fill="none" extrusionOk="0">
                    <a:moveTo>
                      <a:pt x="95872" y="1"/>
                    </a:moveTo>
                    <a:lnTo>
                      <a:pt x="95872" y="13539"/>
                    </a:lnTo>
                    <a:cubicBezTo>
                      <a:pt x="95872" y="17137"/>
                      <a:pt x="92943" y="20046"/>
                      <a:pt x="89365" y="20046"/>
                    </a:cubicBezTo>
                    <a:lnTo>
                      <a:pt x="87147" y="20046"/>
                    </a:lnTo>
                    <a:cubicBezTo>
                      <a:pt x="84113" y="20046"/>
                      <a:pt x="81644" y="22494"/>
                      <a:pt x="81644" y="25528"/>
                    </a:cubicBezTo>
                    <a:lnTo>
                      <a:pt x="81644" y="29273"/>
                    </a:lnTo>
                    <a:cubicBezTo>
                      <a:pt x="81644" y="32181"/>
                      <a:pt x="84008" y="34525"/>
                      <a:pt x="86896" y="34525"/>
                    </a:cubicBezTo>
                    <a:lnTo>
                      <a:pt x="88716" y="34525"/>
                    </a:lnTo>
                    <a:cubicBezTo>
                      <a:pt x="92650" y="34525"/>
                      <a:pt x="95872" y="37747"/>
                      <a:pt x="95872" y="41702"/>
                    </a:cubicBezTo>
                    <a:lnTo>
                      <a:pt x="95872" y="64111"/>
                    </a:lnTo>
                    <a:cubicBezTo>
                      <a:pt x="95872" y="69133"/>
                      <a:pt x="91792" y="73213"/>
                      <a:pt x="86770" y="73213"/>
                    </a:cubicBezTo>
                    <a:lnTo>
                      <a:pt x="76790" y="73213"/>
                    </a:lnTo>
                    <a:lnTo>
                      <a:pt x="11048" y="73213"/>
                    </a:lnTo>
                    <a:cubicBezTo>
                      <a:pt x="4938" y="73213"/>
                      <a:pt x="0" y="68275"/>
                      <a:pt x="0" y="62144"/>
                    </a:cubicBezTo>
                    <a:lnTo>
                      <a:pt x="0" y="11509"/>
                    </a:lnTo>
                  </a:path>
                </a:pathLst>
              </a:custGeom>
              <a:solidFill>
                <a:srgbClr val="FFFFFF"/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58;p36">
                <a:extLst>
                  <a:ext uri="{FF2B5EF4-FFF2-40B4-BE49-F238E27FC236}">
                    <a16:creationId xmlns:a16="http://schemas.microsoft.com/office/drawing/2014/main" id="{C4286487-D5F9-9D37-D40C-97FCD42CE184}"/>
                  </a:ext>
                </a:extLst>
              </p:cNvPr>
              <p:cNvSpPr/>
              <p:nvPr/>
            </p:nvSpPr>
            <p:spPr>
              <a:xfrm>
                <a:off x="3797852" y="2496843"/>
                <a:ext cx="1932620" cy="998050"/>
              </a:xfrm>
              <a:custGeom>
                <a:avLst/>
                <a:gdLst/>
                <a:ahLst/>
                <a:cxnLst/>
                <a:rect l="l" t="t" r="r" b="b"/>
                <a:pathLst>
                  <a:path w="97484" h="50343" fill="none" extrusionOk="0">
                    <a:moveTo>
                      <a:pt x="0" y="36470"/>
                    </a:moveTo>
                    <a:lnTo>
                      <a:pt x="0" y="41010"/>
                    </a:lnTo>
                    <a:cubicBezTo>
                      <a:pt x="0" y="46158"/>
                      <a:pt x="4185" y="50342"/>
                      <a:pt x="9332" y="50342"/>
                    </a:cubicBezTo>
                    <a:lnTo>
                      <a:pt x="77460" y="50342"/>
                    </a:lnTo>
                    <a:cubicBezTo>
                      <a:pt x="82544" y="50342"/>
                      <a:pt x="86645" y="46241"/>
                      <a:pt x="86645" y="41178"/>
                    </a:cubicBezTo>
                    <a:lnTo>
                      <a:pt x="86645" y="31511"/>
                    </a:lnTo>
                    <a:cubicBezTo>
                      <a:pt x="86645" y="28373"/>
                      <a:pt x="89198" y="25841"/>
                      <a:pt x="92336" y="25841"/>
                    </a:cubicBezTo>
                    <a:lnTo>
                      <a:pt x="92336" y="25841"/>
                    </a:lnTo>
                    <a:cubicBezTo>
                      <a:pt x="95182" y="25841"/>
                      <a:pt x="97483" y="23539"/>
                      <a:pt x="97483" y="20694"/>
                    </a:cubicBezTo>
                    <a:lnTo>
                      <a:pt x="97483" y="0"/>
                    </a:lnTo>
                  </a:path>
                </a:pathLst>
              </a:custGeom>
              <a:solidFill>
                <a:srgbClr val="FFFFFF"/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59;p36">
                <a:extLst>
                  <a:ext uri="{FF2B5EF4-FFF2-40B4-BE49-F238E27FC236}">
                    <a16:creationId xmlns:a16="http://schemas.microsoft.com/office/drawing/2014/main" id="{A1F7F8C7-58EB-D2B6-4259-004C500C9BC8}"/>
                  </a:ext>
                </a:extLst>
              </p:cNvPr>
              <p:cNvSpPr/>
              <p:nvPr/>
            </p:nvSpPr>
            <p:spPr>
              <a:xfrm>
                <a:off x="2689247" y="1962553"/>
                <a:ext cx="829637" cy="598596"/>
              </a:xfrm>
              <a:custGeom>
                <a:avLst/>
                <a:gdLst/>
                <a:ahLst/>
                <a:cxnLst/>
                <a:rect l="l" t="t" r="r" b="b"/>
                <a:pathLst>
                  <a:path w="41848" h="30194" fill="none" extrusionOk="0">
                    <a:moveTo>
                      <a:pt x="1" y="18413"/>
                    </a:moveTo>
                    <a:lnTo>
                      <a:pt x="1" y="23916"/>
                    </a:lnTo>
                    <a:cubicBezTo>
                      <a:pt x="1" y="27410"/>
                      <a:pt x="2825" y="30193"/>
                      <a:pt x="6278" y="30193"/>
                    </a:cubicBezTo>
                    <a:lnTo>
                      <a:pt x="33207" y="30193"/>
                    </a:lnTo>
                    <a:cubicBezTo>
                      <a:pt x="37977" y="30193"/>
                      <a:pt x="41848" y="26322"/>
                      <a:pt x="41848" y="21573"/>
                    </a:cubicBezTo>
                    <a:lnTo>
                      <a:pt x="41848" y="1"/>
                    </a:lnTo>
                  </a:path>
                </a:pathLst>
              </a:custGeom>
              <a:solidFill>
                <a:srgbClr val="FFFFFF"/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60;p36">
                <a:extLst>
                  <a:ext uri="{FF2B5EF4-FFF2-40B4-BE49-F238E27FC236}">
                    <a16:creationId xmlns:a16="http://schemas.microsoft.com/office/drawing/2014/main" id="{9314EB5A-24BC-85AD-210B-3E4249512AA4}"/>
                  </a:ext>
                </a:extLst>
              </p:cNvPr>
              <p:cNvSpPr/>
              <p:nvPr/>
            </p:nvSpPr>
            <p:spPr>
              <a:xfrm>
                <a:off x="4453867" y="3595260"/>
                <a:ext cx="1633144" cy="321502"/>
              </a:xfrm>
              <a:custGeom>
                <a:avLst/>
                <a:gdLst/>
                <a:ahLst/>
                <a:cxnLst/>
                <a:rect l="l" t="t" r="r" b="b"/>
                <a:pathLst>
                  <a:path w="82378" h="16217" fill="none" extrusionOk="0">
                    <a:moveTo>
                      <a:pt x="1" y="16217"/>
                    </a:moveTo>
                    <a:lnTo>
                      <a:pt x="71413" y="16217"/>
                    </a:lnTo>
                    <a:cubicBezTo>
                      <a:pt x="77460" y="16217"/>
                      <a:pt x="82377" y="11321"/>
                      <a:pt x="82377" y="5253"/>
                    </a:cubicBezTo>
                    <a:lnTo>
                      <a:pt x="82377" y="1"/>
                    </a:lnTo>
                  </a:path>
                </a:pathLst>
              </a:custGeom>
              <a:solidFill>
                <a:srgbClr val="FFFFFF"/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61;p36">
                <a:extLst>
                  <a:ext uri="{FF2B5EF4-FFF2-40B4-BE49-F238E27FC236}">
                    <a16:creationId xmlns:a16="http://schemas.microsoft.com/office/drawing/2014/main" id="{D8DE191D-7B3C-2800-2C49-28CA6EA85DB8}"/>
                  </a:ext>
                </a:extLst>
              </p:cNvPr>
              <p:cNvSpPr/>
              <p:nvPr/>
            </p:nvSpPr>
            <p:spPr>
              <a:xfrm>
                <a:off x="3631915" y="3774044"/>
                <a:ext cx="24920" cy="24920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257" extrusionOk="0">
                    <a:moveTo>
                      <a:pt x="629" y="1"/>
                    </a:moveTo>
                    <a:cubicBezTo>
                      <a:pt x="273" y="1"/>
                      <a:pt x="1" y="273"/>
                      <a:pt x="1" y="629"/>
                    </a:cubicBezTo>
                    <a:cubicBezTo>
                      <a:pt x="1" y="984"/>
                      <a:pt x="273" y="1256"/>
                      <a:pt x="629" y="1256"/>
                    </a:cubicBezTo>
                    <a:cubicBezTo>
                      <a:pt x="984" y="1256"/>
                      <a:pt x="1256" y="984"/>
                      <a:pt x="1256" y="629"/>
                    </a:cubicBezTo>
                    <a:cubicBezTo>
                      <a:pt x="1256" y="273"/>
                      <a:pt x="984" y="1"/>
                      <a:pt x="6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62;p36">
                <a:extLst>
                  <a:ext uri="{FF2B5EF4-FFF2-40B4-BE49-F238E27FC236}">
                    <a16:creationId xmlns:a16="http://schemas.microsoft.com/office/drawing/2014/main" id="{83173EFD-DDE1-1860-A93C-19FE6AFE939A}"/>
                  </a:ext>
                </a:extLst>
              </p:cNvPr>
              <p:cNvSpPr/>
              <p:nvPr/>
            </p:nvSpPr>
            <p:spPr>
              <a:xfrm>
                <a:off x="4412611" y="3774044"/>
                <a:ext cx="24900" cy="2492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57" extrusionOk="0">
                    <a:moveTo>
                      <a:pt x="628" y="1"/>
                    </a:moveTo>
                    <a:cubicBezTo>
                      <a:pt x="293" y="1"/>
                      <a:pt x="0" y="273"/>
                      <a:pt x="0" y="629"/>
                    </a:cubicBezTo>
                    <a:cubicBezTo>
                      <a:pt x="0" y="984"/>
                      <a:pt x="293" y="1256"/>
                      <a:pt x="628" y="1256"/>
                    </a:cubicBezTo>
                    <a:cubicBezTo>
                      <a:pt x="984" y="1256"/>
                      <a:pt x="1256" y="984"/>
                      <a:pt x="1256" y="629"/>
                    </a:cubicBezTo>
                    <a:cubicBezTo>
                      <a:pt x="1256" y="273"/>
                      <a:pt x="984" y="1"/>
                      <a:pt x="6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63;p36">
                <a:extLst>
                  <a:ext uri="{FF2B5EF4-FFF2-40B4-BE49-F238E27FC236}">
                    <a16:creationId xmlns:a16="http://schemas.microsoft.com/office/drawing/2014/main" id="{DB5FFC08-D28D-83E2-69AA-557736C6C5EF}"/>
                  </a:ext>
                </a:extLst>
              </p:cNvPr>
              <p:cNvSpPr/>
              <p:nvPr/>
            </p:nvSpPr>
            <p:spPr>
              <a:xfrm>
                <a:off x="4441236" y="3917546"/>
                <a:ext cx="24900" cy="2492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57" extrusionOk="0">
                    <a:moveTo>
                      <a:pt x="628" y="1"/>
                    </a:moveTo>
                    <a:cubicBezTo>
                      <a:pt x="293" y="1"/>
                      <a:pt x="0" y="273"/>
                      <a:pt x="0" y="629"/>
                    </a:cubicBezTo>
                    <a:cubicBezTo>
                      <a:pt x="0" y="963"/>
                      <a:pt x="293" y="1256"/>
                      <a:pt x="628" y="1256"/>
                    </a:cubicBezTo>
                    <a:cubicBezTo>
                      <a:pt x="984" y="1256"/>
                      <a:pt x="1256" y="963"/>
                      <a:pt x="1256" y="629"/>
                    </a:cubicBezTo>
                    <a:cubicBezTo>
                      <a:pt x="1256" y="273"/>
                      <a:pt x="984" y="1"/>
                      <a:pt x="6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64;p36">
                <a:extLst>
                  <a:ext uri="{FF2B5EF4-FFF2-40B4-BE49-F238E27FC236}">
                    <a16:creationId xmlns:a16="http://schemas.microsoft.com/office/drawing/2014/main" id="{BAC178B4-E02B-AA1E-456D-0C6C8B18E9EA}"/>
                  </a:ext>
                </a:extLst>
              </p:cNvPr>
              <p:cNvSpPr/>
              <p:nvPr/>
            </p:nvSpPr>
            <p:spPr>
              <a:xfrm>
                <a:off x="4412611" y="3482435"/>
                <a:ext cx="24900" cy="2492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57" extrusionOk="0">
                    <a:moveTo>
                      <a:pt x="628" y="1"/>
                    </a:moveTo>
                    <a:cubicBezTo>
                      <a:pt x="293" y="1"/>
                      <a:pt x="0" y="294"/>
                      <a:pt x="0" y="628"/>
                    </a:cubicBezTo>
                    <a:cubicBezTo>
                      <a:pt x="0" y="984"/>
                      <a:pt x="293" y="1256"/>
                      <a:pt x="628" y="1256"/>
                    </a:cubicBezTo>
                    <a:cubicBezTo>
                      <a:pt x="984" y="1256"/>
                      <a:pt x="1256" y="984"/>
                      <a:pt x="1256" y="628"/>
                    </a:cubicBezTo>
                    <a:cubicBezTo>
                      <a:pt x="1256" y="294"/>
                      <a:pt x="984" y="1"/>
                      <a:pt x="6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65;p36">
                <a:extLst>
                  <a:ext uri="{FF2B5EF4-FFF2-40B4-BE49-F238E27FC236}">
                    <a16:creationId xmlns:a16="http://schemas.microsoft.com/office/drawing/2014/main" id="{9238ECCE-BDD7-14E9-F818-30E9191D9CFC}"/>
                  </a:ext>
                </a:extLst>
              </p:cNvPr>
              <p:cNvSpPr/>
              <p:nvPr/>
            </p:nvSpPr>
            <p:spPr>
              <a:xfrm>
                <a:off x="4791332" y="3482435"/>
                <a:ext cx="24900" cy="2492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57" extrusionOk="0">
                    <a:moveTo>
                      <a:pt x="628" y="1"/>
                    </a:moveTo>
                    <a:cubicBezTo>
                      <a:pt x="272" y="1"/>
                      <a:pt x="0" y="294"/>
                      <a:pt x="0" y="628"/>
                    </a:cubicBezTo>
                    <a:cubicBezTo>
                      <a:pt x="0" y="984"/>
                      <a:pt x="272" y="1256"/>
                      <a:pt x="628" y="1256"/>
                    </a:cubicBezTo>
                    <a:cubicBezTo>
                      <a:pt x="984" y="1256"/>
                      <a:pt x="1256" y="984"/>
                      <a:pt x="1256" y="628"/>
                    </a:cubicBezTo>
                    <a:cubicBezTo>
                      <a:pt x="1256" y="294"/>
                      <a:pt x="984" y="1"/>
                      <a:pt x="6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66;p36">
                <a:extLst>
                  <a:ext uri="{FF2B5EF4-FFF2-40B4-BE49-F238E27FC236}">
                    <a16:creationId xmlns:a16="http://schemas.microsoft.com/office/drawing/2014/main" id="{2ECB1053-1141-D5F5-0ABD-4EEFC0B3669E}"/>
                  </a:ext>
                </a:extLst>
              </p:cNvPr>
              <p:cNvSpPr/>
              <p:nvPr/>
            </p:nvSpPr>
            <p:spPr>
              <a:xfrm>
                <a:off x="3813811" y="3207003"/>
                <a:ext cx="24920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256" extrusionOk="0">
                    <a:moveTo>
                      <a:pt x="628" y="0"/>
                    </a:moveTo>
                    <a:cubicBezTo>
                      <a:pt x="273" y="0"/>
                      <a:pt x="1" y="272"/>
                      <a:pt x="1" y="628"/>
                    </a:cubicBezTo>
                    <a:cubicBezTo>
                      <a:pt x="1" y="963"/>
                      <a:pt x="273" y="1256"/>
                      <a:pt x="628" y="1256"/>
                    </a:cubicBezTo>
                    <a:cubicBezTo>
                      <a:pt x="984" y="1256"/>
                      <a:pt x="1256" y="963"/>
                      <a:pt x="1256" y="628"/>
                    </a:cubicBezTo>
                    <a:cubicBezTo>
                      <a:pt x="1256" y="272"/>
                      <a:pt x="984" y="0"/>
                      <a:pt x="6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67;p36">
                <a:extLst>
                  <a:ext uri="{FF2B5EF4-FFF2-40B4-BE49-F238E27FC236}">
                    <a16:creationId xmlns:a16="http://schemas.microsoft.com/office/drawing/2014/main" id="{983C018F-160A-43DB-EEB7-E154E1F75413}"/>
                  </a:ext>
                </a:extLst>
              </p:cNvPr>
              <p:cNvSpPr/>
              <p:nvPr/>
            </p:nvSpPr>
            <p:spPr>
              <a:xfrm>
                <a:off x="3111523" y="2905421"/>
                <a:ext cx="25336" cy="24920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57" extrusionOk="0">
                    <a:moveTo>
                      <a:pt x="650" y="1"/>
                    </a:moveTo>
                    <a:cubicBezTo>
                      <a:pt x="294" y="1"/>
                      <a:pt x="1" y="294"/>
                      <a:pt x="1" y="629"/>
                    </a:cubicBezTo>
                    <a:cubicBezTo>
                      <a:pt x="1" y="984"/>
                      <a:pt x="294" y="1256"/>
                      <a:pt x="650" y="1256"/>
                    </a:cubicBezTo>
                    <a:cubicBezTo>
                      <a:pt x="984" y="1256"/>
                      <a:pt x="1277" y="984"/>
                      <a:pt x="1277" y="629"/>
                    </a:cubicBezTo>
                    <a:cubicBezTo>
                      <a:pt x="1277" y="294"/>
                      <a:pt x="984" y="1"/>
                      <a:pt x="6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68;p36">
                <a:extLst>
                  <a:ext uri="{FF2B5EF4-FFF2-40B4-BE49-F238E27FC236}">
                    <a16:creationId xmlns:a16="http://schemas.microsoft.com/office/drawing/2014/main" id="{89F725CC-3882-F087-700E-0EC64259A0AB}"/>
                  </a:ext>
                </a:extLst>
              </p:cNvPr>
              <p:cNvSpPr/>
              <p:nvPr/>
            </p:nvSpPr>
            <p:spPr>
              <a:xfrm>
                <a:off x="3506441" y="1950519"/>
                <a:ext cx="24900" cy="2492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57" extrusionOk="0">
                    <a:moveTo>
                      <a:pt x="628" y="1"/>
                    </a:moveTo>
                    <a:cubicBezTo>
                      <a:pt x="272" y="1"/>
                      <a:pt x="0" y="273"/>
                      <a:pt x="0" y="628"/>
                    </a:cubicBezTo>
                    <a:cubicBezTo>
                      <a:pt x="0" y="963"/>
                      <a:pt x="272" y="1256"/>
                      <a:pt x="628" y="1256"/>
                    </a:cubicBezTo>
                    <a:cubicBezTo>
                      <a:pt x="963" y="1256"/>
                      <a:pt x="1256" y="963"/>
                      <a:pt x="1256" y="628"/>
                    </a:cubicBezTo>
                    <a:cubicBezTo>
                      <a:pt x="1256" y="273"/>
                      <a:pt x="963" y="1"/>
                      <a:pt x="6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69;p36">
                <a:extLst>
                  <a:ext uri="{FF2B5EF4-FFF2-40B4-BE49-F238E27FC236}">
                    <a16:creationId xmlns:a16="http://schemas.microsoft.com/office/drawing/2014/main" id="{95E7F94B-3553-539C-3809-E9C1BF3D7296}"/>
                  </a:ext>
                </a:extLst>
              </p:cNvPr>
              <p:cNvSpPr/>
              <p:nvPr/>
            </p:nvSpPr>
            <p:spPr>
              <a:xfrm>
                <a:off x="2676816" y="2310169"/>
                <a:ext cx="24900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56" extrusionOk="0">
                    <a:moveTo>
                      <a:pt x="628" y="1"/>
                    </a:moveTo>
                    <a:cubicBezTo>
                      <a:pt x="272" y="1"/>
                      <a:pt x="0" y="293"/>
                      <a:pt x="0" y="628"/>
                    </a:cubicBezTo>
                    <a:cubicBezTo>
                      <a:pt x="0" y="984"/>
                      <a:pt x="272" y="1256"/>
                      <a:pt x="628" y="1256"/>
                    </a:cubicBezTo>
                    <a:cubicBezTo>
                      <a:pt x="963" y="1256"/>
                      <a:pt x="1255" y="984"/>
                      <a:pt x="1255" y="628"/>
                    </a:cubicBezTo>
                    <a:cubicBezTo>
                      <a:pt x="1255" y="293"/>
                      <a:pt x="963" y="1"/>
                      <a:pt x="6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70;p36">
                <a:extLst>
                  <a:ext uri="{FF2B5EF4-FFF2-40B4-BE49-F238E27FC236}">
                    <a16:creationId xmlns:a16="http://schemas.microsoft.com/office/drawing/2014/main" id="{F610E4DC-C59C-F5C2-6D53-E4E7A08E4658}"/>
                  </a:ext>
                </a:extLst>
              </p:cNvPr>
              <p:cNvSpPr/>
              <p:nvPr/>
            </p:nvSpPr>
            <p:spPr>
              <a:xfrm>
                <a:off x="4819741" y="2322619"/>
                <a:ext cx="24900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56" extrusionOk="0">
                    <a:moveTo>
                      <a:pt x="628" y="0"/>
                    </a:moveTo>
                    <a:cubicBezTo>
                      <a:pt x="272" y="0"/>
                      <a:pt x="0" y="293"/>
                      <a:pt x="0" y="628"/>
                    </a:cubicBezTo>
                    <a:cubicBezTo>
                      <a:pt x="0" y="984"/>
                      <a:pt x="272" y="1256"/>
                      <a:pt x="628" y="1256"/>
                    </a:cubicBezTo>
                    <a:cubicBezTo>
                      <a:pt x="984" y="1256"/>
                      <a:pt x="1256" y="984"/>
                      <a:pt x="1256" y="628"/>
                    </a:cubicBezTo>
                    <a:cubicBezTo>
                      <a:pt x="1256" y="293"/>
                      <a:pt x="984" y="0"/>
                      <a:pt x="6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71;p36">
                <a:extLst>
                  <a:ext uri="{FF2B5EF4-FFF2-40B4-BE49-F238E27FC236}">
                    <a16:creationId xmlns:a16="http://schemas.microsoft.com/office/drawing/2014/main" id="{ACCF495C-A60B-3F14-74C8-1BC2B07E9A5F}"/>
                  </a:ext>
                </a:extLst>
              </p:cNvPr>
              <p:cNvSpPr/>
              <p:nvPr/>
            </p:nvSpPr>
            <p:spPr>
              <a:xfrm>
                <a:off x="5718021" y="2486475"/>
                <a:ext cx="24920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256" extrusionOk="0">
                    <a:moveTo>
                      <a:pt x="628" y="0"/>
                    </a:moveTo>
                    <a:cubicBezTo>
                      <a:pt x="273" y="0"/>
                      <a:pt x="1" y="293"/>
                      <a:pt x="1" y="628"/>
                    </a:cubicBezTo>
                    <a:cubicBezTo>
                      <a:pt x="1" y="983"/>
                      <a:pt x="273" y="1255"/>
                      <a:pt x="628" y="1255"/>
                    </a:cubicBezTo>
                    <a:cubicBezTo>
                      <a:pt x="963" y="1255"/>
                      <a:pt x="1256" y="983"/>
                      <a:pt x="1256" y="628"/>
                    </a:cubicBezTo>
                    <a:cubicBezTo>
                      <a:pt x="1256" y="293"/>
                      <a:pt x="963" y="0"/>
                      <a:pt x="6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72;p36">
                <a:extLst>
                  <a:ext uri="{FF2B5EF4-FFF2-40B4-BE49-F238E27FC236}">
                    <a16:creationId xmlns:a16="http://schemas.microsoft.com/office/drawing/2014/main" id="{14BF2D62-EA87-9B5C-E2BF-2F7D11CA183E}"/>
                  </a:ext>
                </a:extLst>
              </p:cNvPr>
              <p:cNvSpPr/>
              <p:nvPr/>
            </p:nvSpPr>
            <p:spPr>
              <a:xfrm>
                <a:off x="6074147" y="3592780"/>
                <a:ext cx="24900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56" extrusionOk="0">
                    <a:moveTo>
                      <a:pt x="628" y="0"/>
                    </a:moveTo>
                    <a:cubicBezTo>
                      <a:pt x="272" y="0"/>
                      <a:pt x="0" y="272"/>
                      <a:pt x="0" y="628"/>
                    </a:cubicBezTo>
                    <a:cubicBezTo>
                      <a:pt x="0" y="963"/>
                      <a:pt x="272" y="1256"/>
                      <a:pt x="628" y="1256"/>
                    </a:cubicBezTo>
                    <a:cubicBezTo>
                      <a:pt x="984" y="1256"/>
                      <a:pt x="1256" y="963"/>
                      <a:pt x="1256" y="628"/>
                    </a:cubicBezTo>
                    <a:cubicBezTo>
                      <a:pt x="1256" y="272"/>
                      <a:pt x="984" y="0"/>
                      <a:pt x="6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73;p36">
                <a:extLst>
                  <a:ext uri="{FF2B5EF4-FFF2-40B4-BE49-F238E27FC236}">
                    <a16:creationId xmlns:a16="http://schemas.microsoft.com/office/drawing/2014/main" id="{71746046-BA9D-9B45-ECD9-F2F79E8F57BC}"/>
                  </a:ext>
                </a:extLst>
              </p:cNvPr>
              <p:cNvSpPr/>
              <p:nvPr/>
            </p:nvSpPr>
            <p:spPr>
              <a:xfrm>
                <a:off x="5523060" y="3902650"/>
                <a:ext cx="24920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256" extrusionOk="0">
                    <a:moveTo>
                      <a:pt x="628" y="0"/>
                    </a:moveTo>
                    <a:cubicBezTo>
                      <a:pt x="273" y="0"/>
                      <a:pt x="1" y="272"/>
                      <a:pt x="1" y="628"/>
                    </a:cubicBezTo>
                    <a:cubicBezTo>
                      <a:pt x="1" y="984"/>
                      <a:pt x="273" y="1256"/>
                      <a:pt x="628" y="1256"/>
                    </a:cubicBezTo>
                    <a:cubicBezTo>
                      <a:pt x="963" y="1256"/>
                      <a:pt x="1256" y="984"/>
                      <a:pt x="1256" y="628"/>
                    </a:cubicBezTo>
                    <a:cubicBezTo>
                      <a:pt x="1256" y="272"/>
                      <a:pt x="963" y="0"/>
                      <a:pt x="6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74;p36">
                <a:extLst>
                  <a:ext uri="{FF2B5EF4-FFF2-40B4-BE49-F238E27FC236}">
                    <a16:creationId xmlns:a16="http://schemas.microsoft.com/office/drawing/2014/main" id="{831A6F32-995D-1E74-069C-E1A13701A5F7}"/>
                  </a:ext>
                </a:extLst>
              </p:cNvPr>
              <p:cNvSpPr/>
              <p:nvPr/>
            </p:nvSpPr>
            <p:spPr>
              <a:xfrm>
                <a:off x="5533230" y="2186975"/>
                <a:ext cx="225252" cy="224835"/>
              </a:xfrm>
              <a:custGeom>
                <a:avLst/>
                <a:gdLst/>
                <a:ahLst/>
                <a:cxnLst/>
                <a:rect l="l" t="t" r="r" b="b"/>
                <a:pathLst>
                  <a:path w="11362" h="11341" extrusionOk="0">
                    <a:moveTo>
                      <a:pt x="0" y="0"/>
                    </a:moveTo>
                    <a:cubicBezTo>
                      <a:pt x="0" y="6277"/>
                      <a:pt x="5084" y="11341"/>
                      <a:pt x="11362" y="11341"/>
                    </a:cubicBezTo>
                    <a:lnTo>
                      <a:pt x="11362" y="8914"/>
                    </a:lnTo>
                    <a:cubicBezTo>
                      <a:pt x="11349" y="8914"/>
                      <a:pt x="11336" y="8914"/>
                      <a:pt x="11323" y="8914"/>
                    </a:cubicBezTo>
                    <a:cubicBezTo>
                      <a:pt x="6424" y="8914"/>
                      <a:pt x="2427" y="4925"/>
                      <a:pt x="2427" y="0"/>
                    </a:cubicBezTo>
                    <a:close/>
                  </a:path>
                </a:pathLst>
              </a:custGeom>
              <a:solidFill>
                <a:srgbClr val="48FFD5">
                  <a:alpha val="410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75;p36">
                <a:extLst>
                  <a:ext uri="{FF2B5EF4-FFF2-40B4-BE49-F238E27FC236}">
                    <a16:creationId xmlns:a16="http://schemas.microsoft.com/office/drawing/2014/main" id="{1DB110FB-233C-79B3-321D-3EB992E2D43F}"/>
                  </a:ext>
                </a:extLst>
              </p:cNvPr>
              <p:cNvSpPr/>
              <p:nvPr/>
            </p:nvSpPr>
            <p:spPr>
              <a:xfrm>
                <a:off x="5533627" y="1961304"/>
                <a:ext cx="225271" cy="225271"/>
              </a:xfrm>
              <a:custGeom>
                <a:avLst/>
                <a:gdLst/>
                <a:ahLst/>
                <a:cxnLst/>
                <a:rect l="l" t="t" r="r" b="b"/>
                <a:pathLst>
                  <a:path w="11363" h="11363" extrusionOk="0">
                    <a:moveTo>
                      <a:pt x="11362" y="1"/>
                    </a:moveTo>
                    <a:cubicBezTo>
                      <a:pt x="5085" y="1"/>
                      <a:pt x="1" y="5085"/>
                      <a:pt x="1" y="11362"/>
                    </a:cubicBezTo>
                    <a:lnTo>
                      <a:pt x="2449" y="11362"/>
                    </a:lnTo>
                    <a:cubicBezTo>
                      <a:pt x="2407" y="6445"/>
                      <a:pt x="6425" y="2428"/>
                      <a:pt x="11362" y="2428"/>
                    </a:cubicBezTo>
                    <a:lnTo>
                      <a:pt x="113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76;p36">
                <a:extLst>
                  <a:ext uri="{FF2B5EF4-FFF2-40B4-BE49-F238E27FC236}">
                    <a16:creationId xmlns:a16="http://schemas.microsoft.com/office/drawing/2014/main" id="{99ADDA2C-6667-4542-B875-4827985A830A}"/>
                  </a:ext>
                </a:extLst>
              </p:cNvPr>
              <p:cNvSpPr/>
              <p:nvPr/>
            </p:nvSpPr>
            <p:spPr>
              <a:xfrm>
                <a:off x="5758880" y="1961721"/>
                <a:ext cx="225668" cy="225688"/>
              </a:xfrm>
              <a:custGeom>
                <a:avLst/>
                <a:gdLst/>
                <a:ahLst/>
                <a:cxnLst/>
                <a:rect l="l" t="t" r="r" b="b"/>
                <a:pathLst>
                  <a:path w="11383" h="11384" extrusionOk="0">
                    <a:moveTo>
                      <a:pt x="0" y="1"/>
                    </a:moveTo>
                    <a:lnTo>
                      <a:pt x="0" y="2449"/>
                    </a:lnTo>
                    <a:cubicBezTo>
                      <a:pt x="4938" y="2449"/>
                      <a:pt x="8935" y="6445"/>
                      <a:pt x="8935" y="11383"/>
                    </a:cubicBezTo>
                    <a:lnTo>
                      <a:pt x="11383" y="11383"/>
                    </a:lnTo>
                    <a:cubicBezTo>
                      <a:pt x="11341" y="5085"/>
                      <a:pt x="6278" y="1"/>
                      <a:pt x="0" y="1"/>
                    </a:cubicBezTo>
                    <a:close/>
                  </a:path>
                </a:pathLst>
              </a:custGeom>
              <a:solidFill>
                <a:srgbClr val="48FFD5">
                  <a:alpha val="410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77;p36">
                <a:extLst>
                  <a:ext uri="{FF2B5EF4-FFF2-40B4-BE49-F238E27FC236}">
                    <a16:creationId xmlns:a16="http://schemas.microsoft.com/office/drawing/2014/main" id="{41C4A7ED-A4F8-C212-4A48-F425CC8B74F3}"/>
                  </a:ext>
                </a:extLst>
              </p:cNvPr>
              <p:cNvSpPr/>
              <p:nvPr/>
            </p:nvSpPr>
            <p:spPr>
              <a:xfrm>
                <a:off x="5758880" y="2187391"/>
                <a:ext cx="224855" cy="225252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11362" extrusionOk="0">
                    <a:moveTo>
                      <a:pt x="8914" y="0"/>
                    </a:moveTo>
                    <a:cubicBezTo>
                      <a:pt x="8935" y="4917"/>
                      <a:pt x="4938" y="8914"/>
                      <a:pt x="0" y="8914"/>
                    </a:cubicBezTo>
                    <a:lnTo>
                      <a:pt x="0" y="11362"/>
                    </a:lnTo>
                    <a:cubicBezTo>
                      <a:pt x="6278" y="11362"/>
                      <a:pt x="11341" y="6277"/>
                      <a:pt x="11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79;p36">
                <a:extLst>
                  <a:ext uri="{FF2B5EF4-FFF2-40B4-BE49-F238E27FC236}">
                    <a16:creationId xmlns:a16="http://schemas.microsoft.com/office/drawing/2014/main" id="{A93DEDA8-6F89-E2B9-9194-C747BACA0B8C}"/>
                  </a:ext>
                </a:extLst>
              </p:cNvPr>
              <p:cNvSpPr/>
              <p:nvPr/>
            </p:nvSpPr>
            <p:spPr>
              <a:xfrm>
                <a:off x="4065023" y="1536897"/>
                <a:ext cx="53072" cy="53151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2681" extrusionOk="0">
                    <a:moveTo>
                      <a:pt x="2502" y="1"/>
                    </a:moveTo>
                    <a:cubicBezTo>
                      <a:pt x="2491" y="1"/>
                      <a:pt x="2480" y="2"/>
                      <a:pt x="2469" y="4"/>
                    </a:cubicBezTo>
                    <a:lnTo>
                      <a:pt x="1298" y="402"/>
                    </a:lnTo>
                    <a:lnTo>
                      <a:pt x="126" y="799"/>
                    </a:lnTo>
                    <a:cubicBezTo>
                      <a:pt x="21" y="820"/>
                      <a:pt x="0" y="946"/>
                      <a:pt x="63" y="1029"/>
                    </a:cubicBezTo>
                    <a:lnTo>
                      <a:pt x="984" y="1845"/>
                    </a:lnTo>
                    <a:lnTo>
                      <a:pt x="1905" y="2641"/>
                    </a:lnTo>
                    <a:cubicBezTo>
                      <a:pt x="1932" y="2668"/>
                      <a:pt x="1965" y="2680"/>
                      <a:pt x="1997" y="2680"/>
                    </a:cubicBezTo>
                    <a:cubicBezTo>
                      <a:pt x="2060" y="2680"/>
                      <a:pt x="2121" y="2634"/>
                      <a:pt x="2135" y="2578"/>
                    </a:cubicBezTo>
                    <a:lnTo>
                      <a:pt x="2407" y="1364"/>
                    </a:lnTo>
                    <a:lnTo>
                      <a:pt x="2658" y="172"/>
                    </a:lnTo>
                    <a:cubicBezTo>
                      <a:pt x="2676" y="78"/>
                      <a:pt x="2595" y="1"/>
                      <a:pt x="25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80;p36">
                <a:extLst>
                  <a:ext uri="{FF2B5EF4-FFF2-40B4-BE49-F238E27FC236}">
                    <a16:creationId xmlns:a16="http://schemas.microsoft.com/office/drawing/2014/main" id="{5C4990BC-38E0-B2FB-72B2-5BA6FBAC27AE}"/>
                  </a:ext>
                </a:extLst>
              </p:cNvPr>
              <p:cNvSpPr/>
              <p:nvPr/>
            </p:nvSpPr>
            <p:spPr>
              <a:xfrm>
                <a:off x="5188093" y="1744357"/>
                <a:ext cx="560017" cy="155587"/>
              </a:xfrm>
              <a:custGeom>
                <a:avLst/>
                <a:gdLst/>
                <a:ahLst/>
                <a:cxnLst/>
                <a:rect l="l" t="t" r="r" b="b"/>
                <a:pathLst>
                  <a:path w="28248" h="7848" fill="none" extrusionOk="0">
                    <a:moveTo>
                      <a:pt x="28247" y="7847"/>
                    </a:moveTo>
                    <a:cubicBezTo>
                      <a:pt x="25297" y="3139"/>
                      <a:pt x="20066" y="1"/>
                      <a:pt x="14124" y="1"/>
                    </a:cubicBezTo>
                    <a:cubicBezTo>
                      <a:pt x="8161" y="1"/>
                      <a:pt x="2930" y="3139"/>
                      <a:pt x="1" y="7847"/>
                    </a:cubicBezTo>
                  </a:path>
                </a:pathLst>
              </a:custGeom>
              <a:solidFill>
                <a:srgbClr val="FFFFFF"/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81;p36">
                <a:extLst>
                  <a:ext uri="{FF2B5EF4-FFF2-40B4-BE49-F238E27FC236}">
                    <a16:creationId xmlns:a16="http://schemas.microsoft.com/office/drawing/2014/main" id="{8B35C2A1-239B-5F51-0EC3-8E01830880FE}"/>
                  </a:ext>
                </a:extLst>
              </p:cNvPr>
              <p:cNvSpPr/>
              <p:nvPr/>
            </p:nvSpPr>
            <p:spPr>
              <a:xfrm>
                <a:off x="5168701" y="1888170"/>
                <a:ext cx="53428" cy="53250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2686" extrusionOk="0">
                    <a:moveTo>
                      <a:pt x="165" y="0"/>
                    </a:moveTo>
                    <a:cubicBezTo>
                      <a:pt x="75" y="0"/>
                      <a:pt x="0" y="62"/>
                      <a:pt x="37" y="172"/>
                    </a:cubicBezTo>
                    <a:lnTo>
                      <a:pt x="288" y="1364"/>
                    </a:lnTo>
                    <a:lnTo>
                      <a:pt x="560" y="2578"/>
                    </a:lnTo>
                    <a:cubicBezTo>
                      <a:pt x="573" y="2644"/>
                      <a:pt x="628" y="2685"/>
                      <a:pt x="688" y="2685"/>
                    </a:cubicBezTo>
                    <a:cubicBezTo>
                      <a:pt x="723" y="2685"/>
                      <a:pt x="759" y="2671"/>
                      <a:pt x="790" y="2641"/>
                    </a:cubicBezTo>
                    <a:lnTo>
                      <a:pt x="1711" y="1845"/>
                    </a:lnTo>
                    <a:lnTo>
                      <a:pt x="2611" y="1029"/>
                    </a:lnTo>
                    <a:cubicBezTo>
                      <a:pt x="2694" y="946"/>
                      <a:pt x="2673" y="820"/>
                      <a:pt x="2569" y="799"/>
                    </a:cubicBezTo>
                    <a:lnTo>
                      <a:pt x="1397" y="402"/>
                    </a:lnTo>
                    <a:lnTo>
                      <a:pt x="204" y="4"/>
                    </a:lnTo>
                    <a:cubicBezTo>
                      <a:pt x="191" y="1"/>
                      <a:pt x="178" y="0"/>
                      <a:pt x="1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82;p36">
                <a:extLst>
                  <a:ext uri="{FF2B5EF4-FFF2-40B4-BE49-F238E27FC236}">
                    <a16:creationId xmlns:a16="http://schemas.microsoft.com/office/drawing/2014/main" id="{E2E1A70D-7FB3-1FC6-E81D-2957880C92CB}"/>
                  </a:ext>
                </a:extLst>
              </p:cNvPr>
              <p:cNvSpPr/>
              <p:nvPr/>
            </p:nvSpPr>
            <p:spPr>
              <a:xfrm>
                <a:off x="3388620" y="1625723"/>
                <a:ext cx="260520" cy="260520"/>
              </a:xfrm>
              <a:custGeom>
                <a:avLst/>
                <a:gdLst/>
                <a:ahLst/>
                <a:cxnLst/>
                <a:rect l="l" t="t" r="r" b="b"/>
                <a:pathLst>
                  <a:path w="13141" h="13141" extrusionOk="0">
                    <a:moveTo>
                      <a:pt x="6571" y="1151"/>
                    </a:moveTo>
                    <a:cubicBezTo>
                      <a:pt x="9584" y="1151"/>
                      <a:pt x="12011" y="3599"/>
                      <a:pt x="12011" y="6592"/>
                    </a:cubicBezTo>
                    <a:cubicBezTo>
                      <a:pt x="12011" y="9605"/>
                      <a:pt x="9584" y="12032"/>
                      <a:pt x="6571" y="12032"/>
                    </a:cubicBezTo>
                    <a:cubicBezTo>
                      <a:pt x="3558" y="12032"/>
                      <a:pt x="1131" y="9605"/>
                      <a:pt x="1131" y="6592"/>
                    </a:cubicBezTo>
                    <a:cubicBezTo>
                      <a:pt x="1131" y="3599"/>
                      <a:pt x="3558" y="1151"/>
                      <a:pt x="6571" y="1151"/>
                    </a:cubicBezTo>
                    <a:close/>
                    <a:moveTo>
                      <a:pt x="6571" y="1"/>
                    </a:moveTo>
                    <a:cubicBezTo>
                      <a:pt x="2930" y="1"/>
                      <a:pt x="1" y="2930"/>
                      <a:pt x="1" y="6571"/>
                    </a:cubicBezTo>
                    <a:cubicBezTo>
                      <a:pt x="1" y="10211"/>
                      <a:pt x="2930" y="13141"/>
                      <a:pt x="6571" y="13141"/>
                    </a:cubicBezTo>
                    <a:cubicBezTo>
                      <a:pt x="10212" y="13141"/>
                      <a:pt x="13141" y="10211"/>
                      <a:pt x="13141" y="6571"/>
                    </a:cubicBezTo>
                    <a:cubicBezTo>
                      <a:pt x="13141" y="2930"/>
                      <a:pt x="10212" y="1"/>
                      <a:pt x="65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rgbClr val="42FF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83;p36">
                <a:extLst>
                  <a:ext uri="{FF2B5EF4-FFF2-40B4-BE49-F238E27FC236}">
                    <a16:creationId xmlns:a16="http://schemas.microsoft.com/office/drawing/2014/main" id="{7F4A7E33-6A21-5BE6-9381-53926D0F9D60}"/>
                  </a:ext>
                </a:extLst>
              </p:cNvPr>
              <p:cNvSpPr/>
              <p:nvPr/>
            </p:nvSpPr>
            <p:spPr>
              <a:xfrm>
                <a:off x="3397343" y="1648125"/>
                <a:ext cx="243094" cy="215775"/>
              </a:xfrm>
              <a:custGeom>
                <a:avLst/>
                <a:gdLst/>
                <a:ahLst/>
                <a:cxnLst/>
                <a:rect l="l" t="t" r="r" b="b"/>
                <a:pathLst>
                  <a:path w="12262" h="10884" extrusionOk="0">
                    <a:moveTo>
                      <a:pt x="6129" y="0"/>
                    </a:moveTo>
                    <a:cubicBezTo>
                      <a:pt x="3886" y="0"/>
                      <a:pt x="1796" y="1395"/>
                      <a:pt x="1005" y="3620"/>
                    </a:cubicBezTo>
                    <a:cubicBezTo>
                      <a:pt x="0" y="6466"/>
                      <a:pt x="1465" y="9563"/>
                      <a:pt x="4311" y="10567"/>
                    </a:cubicBezTo>
                    <a:cubicBezTo>
                      <a:pt x="4913" y="10781"/>
                      <a:pt x="5530" y="10883"/>
                      <a:pt x="6136" y="10883"/>
                    </a:cubicBezTo>
                    <a:cubicBezTo>
                      <a:pt x="8370" y="10883"/>
                      <a:pt x="10467" y="9499"/>
                      <a:pt x="11257" y="7261"/>
                    </a:cubicBezTo>
                    <a:cubicBezTo>
                      <a:pt x="12262" y="4436"/>
                      <a:pt x="10776" y="1319"/>
                      <a:pt x="7951" y="314"/>
                    </a:cubicBezTo>
                    <a:cubicBezTo>
                      <a:pt x="7348" y="101"/>
                      <a:pt x="6733" y="0"/>
                      <a:pt x="6129" y="0"/>
                    </a:cubicBezTo>
                    <a:close/>
                  </a:path>
                </a:pathLst>
              </a:custGeom>
              <a:solidFill>
                <a:srgbClr val="052643"/>
              </a:solidFill>
              <a:ln w="19050" cap="flat" cmpd="sng">
                <a:solidFill>
                  <a:srgbClr val="42FF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84;p36">
                <a:extLst>
                  <a:ext uri="{FF2B5EF4-FFF2-40B4-BE49-F238E27FC236}">
                    <a16:creationId xmlns:a16="http://schemas.microsoft.com/office/drawing/2014/main" id="{FE87E73A-2CB9-5A07-8FD2-DD7C3D338DFB}"/>
                  </a:ext>
                </a:extLst>
              </p:cNvPr>
              <p:cNvSpPr/>
              <p:nvPr/>
            </p:nvSpPr>
            <p:spPr>
              <a:xfrm>
                <a:off x="3518871" y="1670111"/>
                <a:ext cx="46490" cy="113260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5713" fill="none" extrusionOk="0">
                    <a:moveTo>
                      <a:pt x="1" y="0"/>
                    </a:moveTo>
                    <a:lnTo>
                      <a:pt x="1" y="4332"/>
                    </a:lnTo>
                    <a:lnTo>
                      <a:pt x="2344" y="5713"/>
                    </a:lnTo>
                  </a:path>
                </a:pathLst>
              </a:custGeom>
              <a:solidFill>
                <a:schemeClr val="accent1"/>
              </a:solidFill>
              <a:ln w="19050" cap="rnd" cmpd="sng">
                <a:solidFill>
                  <a:srgbClr val="42FF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85;p36">
                <a:extLst>
                  <a:ext uri="{FF2B5EF4-FFF2-40B4-BE49-F238E27FC236}">
                    <a16:creationId xmlns:a16="http://schemas.microsoft.com/office/drawing/2014/main" id="{4BCBEDAD-A072-CA40-7E26-AA7CB75A0B44}"/>
                  </a:ext>
                </a:extLst>
              </p:cNvPr>
              <p:cNvSpPr/>
              <p:nvPr/>
            </p:nvSpPr>
            <p:spPr>
              <a:xfrm>
                <a:off x="4503232" y="1735237"/>
                <a:ext cx="233975" cy="174242"/>
              </a:xfrm>
              <a:custGeom>
                <a:avLst/>
                <a:gdLst/>
                <a:ahLst/>
                <a:cxnLst/>
                <a:rect l="l" t="t" r="r" b="b"/>
                <a:pathLst>
                  <a:path w="11802" h="8789" extrusionOk="0">
                    <a:moveTo>
                      <a:pt x="10211" y="0"/>
                    </a:moveTo>
                    <a:cubicBezTo>
                      <a:pt x="10086" y="0"/>
                      <a:pt x="9960" y="126"/>
                      <a:pt x="9960" y="251"/>
                    </a:cubicBezTo>
                    <a:lnTo>
                      <a:pt x="9960" y="8307"/>
                    </a:lnTo>
                    <a:lnTo>
                      <a:pt x="8224" y="8307"/>
                    </a:lnTo>
                    <a:lnTo>
                      <a:pt x="8224" y="879"/>
                    </a:lnTo>
                    <a:cubicBezTo>
                      <a:pt x="8224" y="733"/>
                      <a:pt x="8098" y="628"/>
                      <a:pt x="7973" y="628"/>
                    </a:cubicBezTo>
                    <a:cubicBezTo>
                      <a:pt x="7826" y="628"/>
                      <a:pt x="7701" y="754"/>
                      <a:pt x="7701" y="879"/>
                    </a:cubicBezTo>
                    <a:lnTo>
                      <a:pt x="7701" y="8307"/>
                    </a:lnTo>
                    <a:lnTo>
                      <a:pt x="5964" y="8307"/>
                    </a:lnTo>
                    <a:lnTo>
                      <a:pt x="5964" y="1904"/>
                    </a:lnTo>
                    <a:cubicBezTo>
                      <a:pt x="5964" y="1758"/>
                      <a:pt x="5838" y="1653"/>
                      <a:pt x="5713" y="1653"/>
                    </a:cubicBezTo>
                    <a:cubicBezTo>
                      <a:pt x="5545" y="1653"/>
                      <a:pt x="5441" y="1779"/>
                      <a:pt x="5441" y="1904"/>
                    </a:cubicBezTo>
                    <a:lnTo>
                      <a:pt x="5441" y="8307"/>
                    </a:lnTo>
                    <a:lnTo>
                      <a:pt x="3725" y="8307"/>
                    </a:lnTo>
                    <a:lnTo>
                      <a:pt x="3725" y="2972"/>
                    </a:lnTo>
                    <a:cubicBezTo>
                      <a:pt x="3725" y="2825"/>
                      <a:pt x="3600" y="2720"/>
                      <a:pt x="3453" y="2720"/>
                    </a:cubicBezTo>
                    <a:cubicBezTo>
                      <a:pt x="3328" y="2720"/>
                      <a:pt x="3202" y="2846"/>
                      <a:pt x="3202" y="2972"/>
                    </a:cubicBezTo>
                    <a:lnTo>
                      <a:pt x="3202" y="8307"/>
                    </a:lnTo>
                    <a:lnTo>
                      <a:pt x="252" y="8307"/>
                    </a:lnTo>
                    <a:cubicBezTo>
                      <a:pt x="105" y="8307"/>
                      <a:pt x="1" y="8433"/>
                      <a:pt x="1" y="8558"/>
                    </a:cubicBezTo>
                    <a:cubicBezTo>
                      <a:pt x="1" y="8684"/>
                      <a:pt x="105" y="8788"/>
                      <a:pt x="252" y="8788"/>
                    </a:cubicBezTo>
                    <a:lnTo>
                      <a:pt x="11571" y="8788"/>
                    </a:lnTo>
                    <a:cubicBezTo>
                      <a:pt x="11697" y="8788"/>
                      <a:pt x="11802" y="8684"/>
                      <a:pt x="11802" y="8558"/>
                    </a:cubicBezTo>
                    <a:cubicBezTo>
                      <a:pt x="11802" y="8433"/>
                      <a:pt x="11697" y="8307"/>
                      <a:pt x="11571" y="8307"/>
                    </a:cubicBezTo>
                    <a:lnTo>
                      <a:pt x="10483" y="8307"/>
                    </a:lnTo>
                    <a:lnTo>
                      <a:pt x="10483" y="251"/>
                    </a:lnTo>
                    <a:cubicBezTo>
                      <a:pt x="10483" y="105"/>
                      <a:pt x="10337" y="0"/>
                      <a:pt x="10211" y="0"/>
                    </a:cubicBezTo>
                    <a:close/>
                  </a:path>
                </a:pathLst>
              </a:custGeom>
              <a:solidFill>
                <a:srgbClr val="48FFD5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86;p36">
                <a:extLst>
                  <a:ext uri="{FF2B5EF4-FFF2-40B4-BE49-F238E27FC236}">
                    <a16:creationId xmlns:a16="http://schemas.microsoft.com/office/drawing/2014/main" id="{2E75176C-861A-9987-A961-C133218ED29F}"/>
                  </a:ext>
                </a:extLst>
              </p:cNvPr>
              <p:cNvSpPr/>
              <p:nvPr/>
            </p:nvSpPr>
            <p:spPr>
              <a:xfrm>
                <a:off x="4090908" y="3286641"/>
                <a:ext cx="233558" cy="174242"/>
              </a:xfrm>
              <a:custGeom>
                <a:avLst/>
                <a:gdLst/>
                <a:ahLst/>
                <a:cxnLst/>
                <a:rect l="l" t="t" r="r" b="b"/>
                <a:pathLst>
                  <a:path w="11781" h="8789" extrusionOk="0">
                    <a:moveTo>
                      <a:pt x="1591" y="1"/>
                    </a:moveTo>
                    <a:cubicBezTo>
                      <a:pt x="1423" y="1"/>
                      <a:pt x="1319" y="126"/>
                      <a:pt x="1319" y="273"/>
                    </a:cubicBezTo>
                    <a:lnTo>
                      <a:pt x="1319" y="8328"/>
                    </a:lnTo>
                    <a:lnTo>
                      <a:pt x="231" y="8328"/>
                    </a:lnTo>
                    <a:cubicBezTo>
                      <a:pt x="84" y="8328"/>
                      <a:pt x="1" y="8412"/>
                      <a:pt x="1" y="8558"/>
                    </a:cubicBezTo>
                    <a:cubicBezTo>
                      <a:pt x="1" y="8684"/>
                      <a:pt x="84" y="8789"/>
                      <a:pt x="231" y="8789"/>
                    </a:cubicBezTo>
                    <a:lnTo>
                      <a:pt x="11550" y="8789"/>
                    </a:lnTo>
                    <a:cubicBezTo>
                      <a:pt x="11676" y="8789"/>
                      <a:pt x="11781" y="8684"/>
                      <a:pt x="11781" y="8558"/>
                    </a:cubicBezTo>
                    <a:cubicBezTo>
                      <a:pt x="11781" y="8433"/>
                      <a:pt x="11676" y="8328"/>
                      <a:pt x="11550" y="8328"/>
                    </a:cubicBezTo>
                    <a:lnTo>
                      <a:pt x="8600" y="8328"/>
                    </a:lnTo>
                    <a:lnTo>
                      <a:pt x="8600" y="2993"/>
                    </a:lnTo>
                    <a:cubicBezTo>
                      <a:pt x="8600" y="2825"/>
                      <a:pt x="8475" y="2721"/>
                      <a:pt x="8328" y="2721"/>
                    </a:cubicBezTo>
                    <a:cubicBezTo>
                      <a:pt x="8182" y="2721"/>
                      <a:pt x="8077" y="2846"/>
                      <a:pt x="8077" y="2993"/>
                    </a:cubicBezTo>
                    <a:lnTo>
                      <a:pt x="8077" y="8328"/>
                    </a:lnTo>
                    <a:lnTo>
                      <a:pt x="6340" y="8328"/>
                    </a:lnTo>
                    <a:lnTo>
                      <a:pt x="6340" y="1905"/>
                    </a:lnTo>
                    <a:cubicBezTo>
                      <a:pt x="6340" y="1758"/>
                      <a:pt x="6215" y="1654"/>
                      <a:pt x="6089" y="1654"/>
                    </a:cubicBezTo>
                    <a:cubicBezTo>
                      <a:pt x="5964" y="1654"/>
                      <a:pt x="5817" y="1779"/>
                      <a:pt x="5817" y="1905"/>
                    </a:cubicBezTo>
                    <a:lnTo>
                      <a:pt x="5817" y="8328"/>
                    </a:lnTo>
                    <a:lnTo>
                      <a:pt x="4102" y="8328"/>
                    </a:lnTo>
                    <a:lnTo>
                      <a:pt x="4102" y="900"/>
                    </a:lnTo>
                    <a:cubicBezTo>
                      <a:pt x="4102" y="733"/>
                      <a:pt x="3976" y="628"/>
                      <a:pt x="3830" y="628"/>
                    </a:cubicBezTo>
                    <a:cubicBezTo>
                      <a:pt x="3704" y="628"/>
                      <a:pt x="3579" y="754"/>
                      <a:pt x="3579" y="900"/>
                    </a:cubicBezTo>
                    <a:lnTo>
                      <a:pt x="3579" y="8328"/>
                    </a:lnTo>
                    <a:lnTo>
                      <a:pt x="1842" y="8328"/>
                    </a:lnTo>
                    <a:lnTo>
                      <a:pt x="1842" y="273"/>
                    </a:lnTo>
                    <a:cubicBezTo>
                      <a:pt x="1842" y="105"/>
                      <a:pt x="1716" y="1"/>
                      <a:pt x="1591" y="1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787;p36">
                <a:extLst>
                  <a:ext uri="{FF2B5EF4-FFF2-40B4-BE49-F238E27FC236}">
                    <a16:creationId xmlns:a16="http://schemas.microsoft.com/office/drawing/2014/main" id="{1ADB7FD8-2AE2-8EAA-D156-68BE42398AF9}"/>
                  </a:ext>
                </a:extLst>
              </p:cNvPr>
              <p:cNvSpPr/>
              <p:nvPr/>
            </p:nvSpPr>
            <p:spPr>
              <a:xfrm>
                <a:off x="3659095" y="2851081"/>
                <a:ext cx="334349" cy="290397"/>
              </a:xfrm>
              <a:custGeom>
                <a:avLst/>
                <a:gdLst/>
                <a:ahLst/>
                <a:cxnLst/>
                <a:rect l="l" t="t" r="r" b="b"/>
                <a:pathLst>
                  <a:path w="16865" h="14648" extrusionOk="0">
                    <a:moveTo>
                      <a:pt x="2720" y="1"/>
                    </a:moveTo>
                    <a:cubicBezTo>
                      <a:pt x="1235" y="1"/>
                      <a:pt x="0" y="1235"/>
                      <a:pt x="0" y="2721"/>
                    </a:cubicBezTo>
                    <a:lnTo>
                      <a:pt x="0" y="8956"/>
                    </a:lnTo>
                    <a:cubicBezTo>
                      <a:pt x="0" y="10442"/>
                      <a:pt x="1235" y="11676"/>
                      <a:pt x="2720" y="11676"/>
                    </a:cubicBezTo>
                    <a:lnTo>
                      <a:pt x="6696" y="11676"/>
                    </a:lnTo>
                    <a:lnTo>
                      <a:pt x="7574" y="13162"/>
                    </a:lnTo>
                    <a:lnTo>
                      <a:pt x="8432" y="14647"/>
                    </a:lnTo>
                    <a:lnTo>
                      <a:pt x="9290" y="13162"/>
                    </a:lnTo>
                    <a:lnTo>
                      <a:pt x="10169" y="11676"/>
                    </a:lnTo>
                    <a:lnTo>
                      <a:pt x="14145" y="11676"/>
                    </a:lnTo>
                    <a:cubicBezTo>
                      <a:pt x="15630" y="11676"/>
                      <a:pt x="16844" y="10442"/>
                      <a:pt x="16844" y="8956"/>
                    </a:cubicBezTo>
                    <a:lnTo>
                      <a:pt x="16844" y="2721"/>
                    </a:lnTo>
                    <a:cubicBezTo>
                      <a:pt x="16865" y="1214"/>
                      <a:pt x="15651" y="1"/>
                      <a:pt x="14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788;p36">
                <a:extLst>
                  <a:ext uri="{FF2B5EF4-FFF2-40B4-BE49-F238E27FC236}">
                    <a16:creationId xmlns:a16="http://schemas.microsoft.com/office/drawing/2014/main" id="{248C271F-4768-7360-9639-07863EC303D6}"/>
                  </a:ext>
                </a:extLst>
              </p:cNvPr>
              <p:cNvSpPr/>
              <p:nvPr/>
            </p:nvSpPr>
            <p:spPr>
              <a:xfrm>
                <a:off x="5968770" y="3373753"/>
                <a:ext cx="229415" cy="151840"/>
              </a:xfrm>
              <a:custGeom>
                <a:avLst/>
                <a:gdLst/>
                <a:ahLst/>
                <a:cxnLst/>
                <a:rect l="l" t="t" r="r" b="b"/>
                <a:pathLst>
                  <a:path w="11572" h="7659" extrusionOk="0">
                    <a:moveTo>
                      <a:pt x="691" y="1"/>
                    </a:moveTo>
                    <a:cubicBezTo>
                      <a:pt x="315" y="1"/>
                      <a:pt x="1" y="315"/>
                      <a:pt x="1" y="691"/>
                    </a:cubicBezTo>
                    <a:lnTo>
                      <a:pt x="1" y="6989"/>
                    </a:lnTo>
                    <a:cubicBezTo>
                      <a:pt x="1" y="7345"/>
                      <a:pt x="315" y="7659"/>
                      <a:pt x="691" y="7659"/>
                    </a:cubicBezTo>
                    <a:lnTo>
                      <a:pt x="10881" y="7659"/>
                    </a:lnTo>
                    <a:cubicBezTo>
                      <a:pt x="11279" y="7659"/>
                      <a:pt x="11572" y="7387"/>
                      <a:pt x="11572" y="6989"/>
                    </a:cubicBezTo>
                    <a:lnTo>
                      <a:pt x="11572" y="691"/>
                    </a:lnTo>
                    <a:cubicBezTo>
                      <a:pt x="11572" y="315"/>
                      <a:pt x="11258" y="1"/>
                      <a:pt x="10881" y="1"/>
                    </a:cubicBezTo>
                    <a:close/>
                  </a:path>
                </a:pathLst>
              </a:custGeom>
              <a:solidFill>
                <a:srgbClr val="48FFD5">
                  <a:alpha val="410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89;p36">
                <a:extLst>
                  <a:ext uri="{FF2B5EF4-FFF2-40B4-BE49-F238E27FC236}">
                    <a16:creationId xmlns:a16="http://schemas.microsoft.com/office/drawing/2014/main" id="{19A4D572-8129-3393-06F2-E5E5B318BE00}"/>
                  </a:ext>
                </a:extLst>
              </p:cNvPr>
              <p:cNvSpPr/>
              <p:nvPr/>
            </p:nvSpPr>
            <p:spPr>
              <a:xfrm>
                <a:off x="5968770" y="3373753"/>
                <a:ext cx="229831" cy="122816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6195" extrusionOk="0">
                    <a:moveTo>
                      <a:pt x="901" y="1"/>
                    </a:moveTo>
                    <a:cubicBezTo>
                      <a:pt x="398" y="1"/>
                      <a:pt x="1" y="398"/>
                      <a:pt x="1" y="900"/>
                    </a:cubicBezTo>
                    <a:lnTo>
                      <a:pt x="5127" y="5943"/>
                    </a:lnTo>
                    <a:cubicBezTo>
                      <a:pt x="5315" y="6110"/>
                      <a:pt x="5551" y="6194"/>
                      <a:pt x="5789" y="6194"/>
                    </a:cubicBezTo>
                    <a:cubicBezTo>
                      <a:pt x="6027" y="6194"/>
                      <a:pt x="6267" y="6110"/>
                      <a:pt x="6466" y="5943"/>
                    </a:cubicBezTo>
                    <a:lnTo>
                      <a:pt x="11593" y="900"/>
                    </a:lnTo>
                    <a:cubicBezTo>
                      <a:pt x="11593" y="398"/>
                      <a:pt x="11195" y="1"/>
                      <a:pt x="106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90;p36">
                <a:extLst>
                  <a:ext uri="{FF2B5EF4-FFF2-40B4-BE49-F238E27FC236}">
                    <a16:creationId xmlns:a16="http://schemas.microsoft.com/office/drawing/2014/main" id="{539AD6EA-3B5E-D81D-85FA-DED2E1BD6B9F}"/>
                  </a:ext>
                </a:extLst>
              </p:cNvPr>
              <p:cNvSpPr/>
              <p:nvPr/>
            </p:nvSpPr>
            <p:spPr>
              <a:xfrm>
                <a:off x="2564388" y="2131385"/>
                <a:ext cx="274219" cy="111179"/>
              </a:xfrm>
              <a:custGeom>
                <a:avLst/>
                <a:gdLst/>
                <a:ahLst/>
                <a:cxnLst/>
                <a:rect l="l" t="t" r="r" b="b"/>
                <a:pathLst>
                  <a:path w="13832" h="5608" extrusionOk="0">
                    <a:moveTo>
                      <a:pt x="10588" y="0"/>
                    </a:moveTo>
                    <a:lnTo>
                      <a:pt x="1" y="5608"/>
                    </a:lnTo>
                    <a:lnTo>
                      <a:pt x="1296" y="5201"/>
                    </a:lnTo>
                    <a:lnTo>
                      <a:pt x="1296" y="5201"/>
                    </a:lnTo>
                    <a:lnTo>
                      <a:pt x="12032" y="2804"/>
                    </a:lnTo>
                    <a:lnTo>
                      <a:pt x="12764" y="1591"/>
                    </a:lnTo>
                    <a:lnTo>
                      <a:pt x="13831" y="1256"/>
                    </a:lnTo>
                    <a:lnTo>
                      <a:pt x="10588" y="0"/>
                    </a:lnTo>
                    <a:close/>
                  </a:path>
                </a:pathLst>
              </a:custGeom>
              <a:solidFill>
                <a:srgbClr val="1EFF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791;p36">
                <a:extLst>
                  <a:ext uri="{FF2B5EF4-FFF2-40B4-BE49-F238E27FC236}">
                    <a16:creationId xmlns:a16="http://schemas.microsoft.com/office/drawing/2014/main" id="{B3E844B3-F029-9FC3-81F8-901B155304A0}"/>
                  </a:ext>
                </a:extLst>
              </p:cNvPr>
              <p:cNvSpPr/>
              <p:nvPr/>
            </p:nvSpPr>
            <p:spPr>
              <a:xfrm>
                <a:off x="2564388" y="2106504"/>
                <a:ext cx="191668" cy="136059"/>
              </a:xfrm>
              <a:custGeom>
                <a:avLst/>
                <a:gdLst/>
                <a:ahLst/>
                <a:cxnLst/>
                <a:rect l="l" t="t" r="r" b="b"/>
                <a:pathLst>
                  <a:path w="9668" h="6863" extrusionOk="0">
                    <a:moveTo>
                      <a:pt x="6926" y="0"/>
                    </a:moveTo>
                    <a:lnTo>
                      <a:pt x="1" y="6863"/>
                    </a:lnTo>
                    <a:lnTo>
                      <a:pt x="1" y="6863"/>
                    </a:lnTo>
                    <a:lnTo>
                      <a:pt x="9667" y="816"/>
                    </a:lnTo>
                    <a:lnTo>
                      <a:pt x="69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92;p36">
                <a:extLst>
                  <a:ext uri="{FF2B5EF4-FFF2-40B4-BE49-F238E27FC236}">
                    <a16:creationId xmlns:a16="http://schemas.microsoft.com/office/drawing/2014/main" id="{B40CE7E6-EF15-0BC8-CB49-55DFC920B49C}"/>
                  </a:ext>
                </a:extLst>
              </p:cNvPr>
              <p:cNvSpPr/>
              <p:nvPr/>
            </p:nvSpPr>
            <p:spPr>
              <a:xfrm>
                <a:off x="5990143" y="2710870"/>
                <a:ext cx="192897" cy="218313"/>
              </a:xfrm>
              <a:custGeom>
                <a:avLst/>
                <a:gdLst/>
                <a:ahLst/>
                <a:cxnLst/>
                <a:rect l="l" t="t" r="r" b="b"/>
                <a:pathLst>
                  <a:path w="9730" h="11012" extrusionOk="0">
                    <a:moveTo>
                      <a:pt x="8317" y="0"/>
                    </a:moveTo>
                    <a:cubicBezTo>
                      <a:pt x="7960" y="0"/>
                      <a:pt x="7606" y="147"/>
                      <a:pt x="7365" y="445"/>
                    </a:cubicBezTo>
                    <a:lnTo>
                      <a:pt x="670" y="8375"/>
                    </a:lnTo>
                    <a:lnTo>
                      <a:pt x="293" y="9861"/>
                    </a:lnTo>
                    <a:lnTo>
                      <a:pt x="189" y="10280"/>
                    </a:lnTo>
                    <a:lnTo>
                      <a:pt x="0" y="11012"/>
                    </a:lnTo>
                    <a:lnTo>
                      <a:pt x="2574" y="10008"/>
                    </a:lnTo>
                    <a:lnTo>
                      <a:pt x="9269" y="2077"/>
                    </a:lnTo>
                    <a:cubicBezTo>
                      <a:pt x="9730" y="1533"/>
                      <a:pt x="9688" y="738"/>
                      <a:pt x="9144" y="299"/>
                    </a:cubicBezTo>
                    <a:cubicBezTo>
                      <a:pt x="8907" y="100"/>
                      <a:pt x="8611" y="0"/>
                      <a:pt x="8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93;p36">
                <a:extLst>
                  <a:ext uri="{FF2B5EF4-FFF2-40B4-BE49-F238E27FC236}">
                    <a16:creationId xmlns:a16="http://schemas.microsoft.com/office/drawing/2014/main" id="{6D353DFB-60E5-4FB6-4491-C119F60F73AB}"/>
                  </a:ext>
                </a:extLst>
              </p:cNvPr>
              <p:cNvSpPr/>
              <p:nvPr/>
            </p:nvSpPr>
            <p:spPr>
              <a:xfrm>
                <a:off x="4602378" y="2749456"/>
                <a:ext cx="101643" cy="101643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5127" extrusionOk="0">
                    <a:moveTo>
                      <a:pt x="2574" y="2114"/>
                    </a:moveTo>
                    <a:cubicBezTo>
                      <a:pt x="2804" y="2114"/>
                      <a:pt x="2993" y="2302"/>
                      <a:pt x="2993" y="2532"/>
                    </a:cubicBezTo>
                    <a:cubicBezTo>
                      <a:pt x="2993" y="2783"/>
                      <a:pt x="2804" y="2951"/>
                      <a:pt x="2574" y="2951"/>
                    </a:cubicBezTo>
                    <a:cubicBezTo>
                      <a:pt x="2323" y="2951"/>
                      <a:pt x="2156" y="2783"/>
                      <a:pt x="2156" y="2532"/>
                    </a:cubicBezTo>
                    <a:cubicBezTo>
                      <a:pt x="2156" y="2302"/>
                      <a:pt x="2344" y="2114"/>
                      <a:pt x="2574" y="2114"/>
                    </a:cubicBezTo>
                    <a:close/>
                    <a:moveTo>
                      <a:pt x="2302" y="1"/>
                    </a:moveTo>
                    <a:lnTo>
                      <a:pt x="2302" y="419"/>
                    </a:lnTo>
                    <a:cubicBezTo>
                      <a:pt x="2093" y="440"/>
                      <a:pt x="1904" y="503"/>
                      <a:pt x="1737" y="587"/>
                    </a:cubicBezTo>
                    <a:lnTo>
                      <a:pt x="1528" y="210"/>
                    </a:lnTo>
                    <a:lnTo>
                      <a:pt x="1047" y="482"/>
                    </a:lnTo>
                    <a:lnTo>
                      <a:pt x="1256" y="838"/>
                    </a:lnTo>
                    <a:cubicBezTo>
                      <a:pt x="1109" y="963"/>
                      <a:pt x="942" y="1110"/>
                      <a:pt x="837" y="1256"/>
                    </a:cubicBezTo>
                    <a:lnTo>
                      <a:pt x="482" y="1047"/>
                    </a:lnTo>
                    <a:lnTo>
                      <a:pt x="210" y="1528"/>
                    </a:lnTo>
                    <a:lnTo>
                      <a:pt x="586" y="1737"/>
                    </a:lnTo>
                    <a:cubicBezTo>
                      <a:pt x="503" y="1905"/>
                      <a:pt x="440" y="2093"/>
                      <a:pt x="419" y="2302"/>
                    </a:cubicBezTo>
                    <a:lnTo>
                      <a:pt x="0" y="2302"/>
                    </a:lnTo>
                    <a:lnTo>
                      <a:pt x="0" y="2825"/>
                    </a:lnTo>
                    <a:lnTo>
                      <a:pt x="419" y="2825"/>
                    </a:lnTo>
                    <a:cubicBezTo>
                      <a:pt x="440" y="3035"/>
                      <a:pt x="503" y="3223"/>
                      <a:pt x="586" y="3411"/>
                    </a:cubicBezTo>
                    <a:lnTo>
                      <a:pt x="210" y="3620"/>
                    </a:lnTo>
                    <a:lnTo>
                      <a:pt x="482" y="4081"/>
                    </a:lnTo>
                    <a:lnTo>
                      <a:pt x="837" y="3872"/>
                    </a:lnTo>
                    <a:cubicBezTo>
                      <a:pt x="963" y="4039"/>
                      <a:pt x="1109" y="4185"/>
                      <a:pt x="1256" y="4290"/>
                    </a:cubicBezTo>
                    <a:lnTo>
                      <a:pt x="1047" y="4667"/>
                    </a:lnTo>
                    <a:lnTo>
                      <a:pt x="1528" y="4918"/>
                    </a:lnTo>
                    <a:lnTo>
                      <a:pt x="1737" y="4562"/>
                    </a:lnTo>
                    <a:cubicBezTo>
                      <a:pt x="1904" y="4625"/>
                      <a:pt x="2093" y="4688"/>
                      <a:pt x="2302" y="4708"/>
                    </a:cubicBezTo>
                    <a:lnTo>
                      <a:pt x="2302" y="5127"/>
                    </a:lnTo>
                    <a:lnTo>
                      <a:pt x="2825" y="5127"/>
                    </a:lnTo>
                    <a:lnTo>
                      <a:pt x="2825" y="4708"/>
                    </a:lnTo>
                    <a:cubicBezTo>
                      <a:pt x="3034" y="4688"/>
                      <a:pt x="3223" y="4625"/>
                      <a:pt x="3411" y="4562"/>
                    </a:cubicBezTo>
                    <a:lnTo>
                      <a:pt x="3620" y="4918"/>
                    </a:lnTo>
                    <a:lnTo>
                      <a:pt x="4081" y="4667"/>
                    </a:lnTo>
                    <a:lnTo>
                      <a:pt x="3871" y="4290"/>
                    </a:lnTo>
                    <a:cubicBezTo>
                      <a:pt x="4039" y="4164"/>
                      <a:pt x="4185" y="4039"/>
                      <a:pt x="4290" y="3872"/>
                    </a:cubicBezTo>
                    <a:lnTo>
                      <a:pt x="4666" y="4081"/>
                    </a:lnTo>
                    <a:lnTo>
                      <a:pt x="4917" y="3620"/>
                    </a:lnTo>
                    <a:lnTo>
                      <a:pt x="4562" y="3411"/>
                    </a:lnTo>
                    <a:cubicBezTo>
                      <a:pt x="4625" y="3223"/>
                      <a:pt x="4687" y="3035"/>
                      <a:pt x="4708" y="2825"/>
                    </a:cubicBezTo>
                    <a:lnTo>
                      <a:pt x="5127" y="2825"/>
                    </a:lnTo>
                    <a:lnTo>
                      <a:pt x="5127" y="2302"/>
                    </a:lnTo>
                    <a:lnTo>
                      <a:pt x="4708" y="2302"/>
                    </a:lnTo>
                    <a:cubicBezTo>
                      <a:pt x="4687" y="2093"/>
                      <a:pt x="4625" y="1905"/>
                      <a:pt x="4562" y="1737"/>
                    </a:cubicBezTo>
                    <a:lnTo>
                      <a:pt x="4917" y="1528"/>
                    </a:lnTo>
                    <a:lnTo>
                      <a:pt x="4666" y="1047"/>
                    </a:lnTo>
                    <a:lnTo>
                      <a:pt x="4290" y="1256"/>
                    </a:lnTo>
                    <a:cubicBezTo>
                      <a:pt x="4164" y="1110"/>
                      <a:pt x="4039" y="942"/>
                      <a:pt x="3871" y="838"/>
                    </a:cubicBezTo>
                    <a:lnTo>
                      <a:pt x="4081" y="482"/>
                    </a:lnTo>
                    <a:lnTo>
                      <a:pt x="3620" y="210"/>
                    </a:lnTo>
                    <a:lnTo>
                      <a:pt x="3411" y="587"/>
                    </a:lnTo>
                    <a:cubicBezTo>
                      <a:pt x="3223" y="503"/>
                      <a:pt x="3034" y="440"/>
                      <a:pt x="2825" y="419"/>
                    </a:cubicBezTo>
                    <a:lnTo>
                      <a:pt x="28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94;p36">
                <a:extLst>
                  <a:ext uri="{FF2B5EF4-FFF2-40B4-BE49-F238E27FC236}">
                    <a16:creationId xmlns:a16="http://schemas.microsoft.com/office/drawing/2014/main" id="{A83E19B9-6A46-6A89-F723-9841D6F830DF}"/>
                  </a:ext>
                </a:extLst>
              </p:cNvPr>
              <p:cNvSpPr/>
              <p:nvPr/>
            </p:nvSpPr>
            <p:spPr>
              <a:xfrm>
                <a:off x="4581224" y="2861865"/>
                <a:ext cx="143533" cy="143969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262" extrusionOk="0">
                    <a:moveTo>
                      <a:pt x="3641" y="3014"/>
                    </a:moveTo>
                    <a:cubicBezTo>
                      <a:pt x="3976" y="3014"/>
                      <a:pt x="4248" y="3286"/>
                      <a:pt x="4248" y="3621"/>
                    </a:cubicBezTo>
                    <a:cubicBezTo>
                      <a:pt x="4248" y="3956"/>
                      <a:pt x="3976" y="4228"/>
                      <a:pt x="3641" y="4228"/>
                    </a:cubicBezTo>
                    <a:cubicBezTo>
                      <a:pt x="3306" y="4228"/>
                      <a:pt x="3034" y="3956"/>
                      <a:pt x="3034" y="3621"/>
                    </a:cubicBezTo>
                    <a:cubicBezTo>
                      <a:pt x="3034" y="3307"/>
                      <a:pt x="3306" y="3014"/>
                      <a:pt x="3641" y="3014"/>
                    </a:cubicBezTo>
                    <a:close/>
                    <a:moveTo>
                      <a:pt x="3244" y="1"/>
                    </a:moveTo>
                    <a:lnTo>
                      <a:pt x="3244" y="608"/>
                    </a:lnTo>
                    <a:cubicBezTo>
                      <a:pt x="2951" y="629"/>
                      <a:pt x="2699" y="712"/>
                      <a:pt x="2427" y="817"/>
                    </a:cubicBezTo>
                    <a:lnTo>
                      <a:pt x="2135" y="294"/>
                    </a:lnTo>
                    <a:lnTo>
                      <a:pt x="1486" y="670"/>
                    </a:lnTo>
                    <a:lnTo>
                      <a:pt x="1779" y="1194"/>
                    </a:lnTo>
                    <a:cubicBezTo>
                      <a:pt x="1549" y="1361"/>
                      <a:pt x="1360" y="1549"/>
                      <a:pt x="1172" y="1779"/>
                    </a:cubicBezTo>
                    <a:lnTo>
                      <a:pt x="649" y="1507"/>
                    </a:lnTo>
                    <a:lnTo>
                      <a:pt x="293" y="2156"/>
                    </a:lnTo>
                    <a:lnTo>
                      <a:pt x="816" y="2449"/>
                    </a:lnTo>
                    <a:cubicBezTo>
                      <a:pt x="712" y="2700"/>
                      <a:pt x="628" y="2972"/>
                      <a:pt x="607" y="3244"/>
                    </a:cubicBezTo>
                    <a:lnTo>
                      <a:pt x="0" y="3244"/>
                    </a:lnTo>
                    <a:lnTo>
                      <a:pt x="0" y="4018"/>
                    </a:lnTo>
                    <a:lnTo>
                      <a:pt x="607" y="4018"/>
                    </a:lnTo>
                    <a:cubicBezTo>
                      <a:pt x="628" y="4290"/>
                      <a:pt x="712" y="4562"/>
                      <a:pt x="816" y="4813"/>
                    </a:cubicBezTo>
                    <a:lnTo>
                      <a:pt x="293" y="5106"/>
                    </a:lnTo>
                    <a:lnTo>
                      <a:pt x="649" y="5755"/>
                    </a:lnTo>
                    <a:lnTo>
                      <a:pt x="1172" y="5483"/>
                    </a:lnTo>
                    <a:cubicBezTo>
                      <a:pt x="1360" y="5713"/>
                      <a:pt x="1549" y="5901"/>
                      <a:pt x="1779" y="6069"/>
                    </a:cubicBezTo>
                    <a:lnTo>
                      <a:pt x="1486" y="6592"/>
                    </a:lnTo>
                    <a:lnTo>
                      <a:pt x="2135" y="6969"/>
                    </a:lnTo>
                    <a:lnTo>
                      <a:pt x="2427" y="6445"/>
                    </a:lnTo>
                    <a:cubicBezTo>
                      <a:pt x="2699" y="6550"/>
                      <a:pt x="2951" y="6634"/>
                      <a:pt x="3244" y="6655"/>
                    </a:cubicBezTo>
                    <a:lnTo>
                      <a:pt x="3244" y="7261"/>
                    </a:lnTo>
                    <a:lnTo>
                      <a:pt x="3997" y="7261"/>
                    </a:lnTo>
                    <a:lnTo>
                      <a:pt x="3997" y="6655"/>
                    </a:lnTo>
                    <a:cubicBezTo>
                      <a:pt x="4290" y="6634"/>
                      <a:pt x="4562" y="6550"/>
                      <a:pt x="4813" y="6445"/>
                    </a:cubicBezTo>
                    <a:lnTo>
                      <a:pt x="5106" y="6969"/>
                    </a:lnTo>
                    <a:lnTo>
                      <a:pt x="5754" y="6592"/>
                    </a:lnTo>
                    <a:lnTo>
                      <a:pt x="5461" y="6069"/>
                    </a:lnTo>
                    <a:cubicBezTo>
                      <a:pt x="5692" y="5901"/>
                      <a:pt x="5880" y="5713"/>
                      <a:pt x="6068" y="5483"/>
                    </a:cubicBezTo>
                    <a:lnTo>
                      <a:pt x="6591" y="5755"/>
                    </a:lnTo>
                    <a:lnTo>
                      <a:pt x="6968" y="5106"/>
                    </a:lnTo>
                    <a:lnTo>
                      <a:pt x="6445" y="4813"/>
                    </a:lnTo>
                    <a:cubicBezTo>
                      <a:pt x="6529" y="4562"/>
                      <a:pt x="6612" y="4290"/>
                      <a:pt x="6654" y="4018"/>
                    </a:cubicBezTo>
                    <a:lnTo>
                      <a:pt x="7240" y="4018"/>
                    </a:lnTo>
                    <a:lnTo>
                      <a:pt x="7240" y="3244"/>
                    </a:lnTo>
                    <a:lnTo>
                      <a:pt x="6654" y="3244"/>
                    </a:lnTo>
                    <a:cubicBezTo>
                      <a:pt x="6612" y="2972"/>
                      <a:pt x="6549" y="2700"/>
                      <a:pt x="6445" y="2449"/>
                    </a:cubicBezTo>
                    <a:lnTo>
                      <a:pt x="6968" y="2156"/>
                    </a:lnTo>
                    <a:lnTo>
                      <a:pt x="6591" y="1507"/>
                    </a:lnTo>
                    <a:lnTo>
                      <a:pt x="6068" y="1779"/>
                    </a:lnTo>
                    <a:cubicBezTo>
                      <a:pt x="5880" y="1549"/>
                      <a:pt x="5712" y="1361"/>
                      <a:pt x="5461" y="1194"/>
                    </a:cubicBezTo>
                    <a:lnTo>
                      <a:pt x="5754" y="670"/>
                    </a:lnTo>
                    <a:lnTo>
                      <a:pt x="5106" y="294"/>
                    </a:lnTo>
                    <a:lnTo>
                      <a:pt x="4813" y="817"/>
                    </a:lnTo>
                    <a:cubicBezTo>
                      <a:pt x="4562" y="712"/>
                      <a:pt x="4290" y="629"/>
                      <a:pt x="3997" y="608"/>
                    </a:cubicBezTo>
                    <a:lnTo>
                      <a:pt x="39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95;p36">
                <a:extLst>
                  <a:ext uri="{FF2B5EF4-FFF2-40B4-BE49-F238E27FC236}">
                    <a16:creationId xmlns:a16="http://schemas.microsoft.com/office/drawing/2014/main" id="{4DC22720-E011-8990-923F-C187E8996409}"/>
                  </a:ext>
                </a:extLst>
              </p:cNvPr>
              <p:cNvSpPr/>
              <p:nvPr/>
            </p:nvSpPr>
            <p:spPr>
              <a:xfrm>
                <a:off x="4527716" y="2249186"/>
                <a:ext cx="8307" cy="1247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29" extrusionOk="0">
                    <a:moveTo>
                      <a:pt x="84" y="1"/>
                    </a:moveTo>
                    <a:lnTo>
                      <a:pt x="0" y="566"/>
                    </a:lnTo>
                    <a:lnTo>
                      <a:pt x="356" y="628"/>
                    </a:lnTo>
                    <a:lnTo>
                      <a:pt x="419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96;p36">
                <a:extLst>
                  <a:ext uri="{FF2B5EF4-FFF2-40B4-BE49-F238E27FC236}">
                    <a16:creationId xmlns:a16="http://schemas.microsoft.com/office/drawing/2014/main" id="{77991887-534E-1AA3-36A8-2A3CF15E0FE0}"/>
                  </a:ext>
                </a:extLst>
              </p:cNvPr>
              <p:cNvSpPr/>
              <p:nvPr/>
            </p:nvSpPr>
            <p:spPr>
              <a:xfrm>
                <a:off x="4529778" y="2228866"/>
                <a:ext cx="7910" cy="12054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08" extrusionOk="0">
                    <a:moveTo>
                      <a:pt x="64" y="1"/>
                    </a:moveTo>
                    <a:lnTo>
                      <a:pt x="1" y="586"/>
                    </a:lnTo>
                    <a:lnTo>
                      <a:pt x="377" y="607"/>
                    </a:lnTo>
                    <a:lnTo>
                      <a:pt x="398" y="21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797;p36">
                <a:extLst>
                  <a:ext uri="{FF2B5EF4-FFF2-40B4-BE49-F238E27FC236}">
                    <a16:creationId xmlns:a16="http://schemas.microsoft.com/office/drawing/2014/main" id="{920D335C-8B71-DEAA-42A7-AE27DB5E32FC}"/>
                  </a:ext>
                </a:extLst>
              </p:cNvPr>
              <p:cNvSpPr/>
              <p:nvPr/>
            </p:nvSpPr>
            <p:spPr>
              <a:xfrm>
                <a:off x="4531443" y="2208545"/>
                <a:ext cx="7494" cy="11637"/>
              </a:xfrm>
              <a:custGeom>
                <a:avLst/>
                <a:gdLst/>
                <a:ahLst/>
                <a:cxnLst/>
                <a:rect l="l" t="t" r="r" b="b"/>
                <a:pathLst>
                  <a:path w="378" h="587" extrusionOk="0">
                    <a:moveTo>
                      <a:pt x="1" y="0"/>
                    </a:moveTo>
                    <a:lnTo>
                      <a:pt x="1" y="586"/>
                    </a:lnTo>
                    <a:lnTo>
                      <a:pt x="335" y="586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798;p36">
                <a:extLst>
                  <a:ext uri="{FF2B5EF4-FFF2-40B4-BE49-F238E27FC236}">
                    <a16:creationId xmlns:a16="http://schemas.microsoft.com/office/drawing/2014/main" id="{F30BE0EE-33F9-33A8-39E3-E573D134F477}"/>
                  </a:ext>
                </a:extLst>
              </p:cNvPr>
              <p:cNvSpPr/>
              <p:nvPr/>
            </p:nvSpPr>
            <p:spPr>
              <a:xfrm>
                <a:off x="4515266" y="2310010"/>
                <a:ext cx="99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37" extrusionOk="0">
                    <a:moveTo>
                      <a:pt x="168" y="1"/>
                    </a:moveTo>
                    <a:cubicBezTo>
                      <a:pt x="167" y="1"/>
                      <a:pt x="163" y="24"/>
                      <a:pt x="147" y="71"/>
                    </a:cubicBezTo>
                    <a:cubicBezTo>
                      <a:pt x="105" y="113"/>
                      <a:pt x="105" y="197"/>
                      <a:pt x="84" y="260"/>
                    </a:cubicBezTo>
                    <a:cubicBezTo>
                      <a:pt x="42" y="385"/>
                      <a:pt x="0" y="532"/>
                      <a:pt x="0" y="532"/>
                    </a:cubicBezTo>
                    <a:lnTo>
                      <a:pt x="356" y="636"/>
                    </a:lnTo>
                    <a:cubicBezTo>
                      <a:pt x="356" y="636"/>
                      <a:pt x="398" y="511"/>
                      <a:pt x="419" y="364"/>
                    </a:cubicBezTo>
                    <a:cubicBezTo>
                      <a:pt x="461" y="281"/>
                      <a:pt x="482" y="218"/>
                      <a:pt x="482" y="176"/>
                    </a:cubicBezTo>
                    <a:cubicBezTo>
                      <a:pt x="482" y="113"/>
                      <a:pt x="503" y="92"/>
                      <a:pt x="503" y="92"/>
                    </a:cubicBezTo>
                    <a:lnTo>
                      <a:pt x="168" y="9"/>
                    </a:lnTo>
                    <a:cubicBezTo>
                      <a:pt x="168" y="3"/>
                      <a:pt x="168" y="1"/>
                      <a:pt x="168" y="1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99;p36">
                <a:extLst>
                  <a:ext uri="{FF2B5EF4-FFF2-40B4-BE49-F238E27FC236}">
                    <a16:creationId xmlns:a16="http://schemas.microsoft.com/office/drawing/2014/main" id="{1771AD62-74FA-DD53-8D92-59A448FA76C5}"/>
                  </a:ext>
                </a:extLst>
              </p:cNvPr>
              <p:cNvSpPr/>
              <p:nvPr/>
            </p:nvSpPr>
            <p:spPr>
              <a:xfrm>
                <a:off x="4520658" y="2289432"/>
                <a:ext cx="9139" cy="13283"/>
              </a:xfrm>
              <a:custGeom>
                <a:avLst/>
                <a:gdLst/>
                <a:ahLst/>
                <a:cxnLst/>
                <a:rect l="l" t="t" r="r" b="b"/>
                <a:pathLst>
                  <a:path w="461" h="670" extrusionOk="0">
                    <a:moveTo>
                      <a:pt x="126" y="0"/>
                    </a:moveTo>
                    <a:cubicBezTo>
                      <a:pt x="126" y="0"/>
                      <a:pt x="105" y="147"/>
                      <a:pt x="42" y="293"/>
                    </a:cubicBezTo>
                    <a:cubicBezTo>
                      <a:pt x="21" y="419"/>
                      <a:pt x="0" y="586"/>
                      <a:pt x="0" y="586"/>
                    </a:cubicBezTo>
                    <a:lnTo>
                      <a:pt x="335" y="670"/>
                    </a:lnTo>
                    <a:cubicBezTo>
                      <a:pt x="335" y="670"/>
                      <a:pt x="356" y="523"/>
                      <a:pt x="419" y="377"/>
                    </a:cubicBezTo>
                    <a:cubicBezTo>
                      <a:pt x="440" y="251"/>
                      <a:pt x="461" y="84"/>
                      <a:pt x="461" y="84"/>
                    </a:cubicBez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800;p36">
                <a:extLst>
                  <a:ext uri="{FF2B5EF4-FFF2-40B4-BE49-F238E27FC236}">
                    <a16:creationId xmlns:a16="http://schemas.microsoft.com/office/drawing/2014/main" id="{0DCF9B20-5BA1-D050-2334-1097E67C14F3}"/>
                  </a:ext>
                </a:extLst>
              </p:cNvPr>
              <p:cNvSpPr/>
              <p:nvPr/>
            </p:nvSpPr>
            <p:spPr>
              <a:xfrm>
                <a:off x="4524802" y="2269527"/>
                <a:ext cx="8743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628" extrusionOk="0">
                    <a:moveTo>
                      <a:pt x="105" y="0"/>
                    </a:moveTo>
                    <a:lnTo>
                      <a:pt x="1" y="565"/>
                    </a:lnTo>
                    <a:lnTo>
                      <a:pt x="336" y="628"/>
                    </a:lnTo>
                    <a:lnTo>
                      <a:pt x="440" y="42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801;p36">
                <a:extLst>
                  <a:ext uri="{FF2B5EF4-FFF2-40B4-BE49-F238E27FC236}">
                    <a16:creationId xmlns:a16="http://schemas.microsoft.com/office/drawing/2014/main" id="{0423D945-033F-CD65-04F4-C05B9C56D60F}"/>
                  </a:ext>
                </a:extLst>
              </p:cNvPr>
              <p:cNvSpPr/>
              <p:nvPr/>
            </p:nvSpPr>
            <p:spPr>
              <a:xfrm>
                <a:off x="4494529" y="2367821"/>
                <a:ext cx="11221" cy="1288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650" extrusionOk="0">
                    <a:moveTo>
                      <a:pt x="251" y="1"/>
                    </a:moveTo>
                    <a:cubicBezTo>
                      <a:pt x="251" y="1"/>
                      <a:pt x="210" y="22"/>
                      <a:pt x="210" y="85"/>
                    </a:cubicBezTo>
                    <a:cubicBezTo>
                      <a:pt x="189" y="126"/>
                      <a:pt x="168" y="189"/>
                      <a:pt x="147" y="252"/>
                    </a:cubicBezTo>
                    <a:cubicBezTo>
                      <a:pt x="84" y="398"/>
                      <a:pt x="0" y="524"/>
                      <a:pt x="0" y="524"/>
                    </a:cubicBezTo>
                    <a:lnTo>
                      <a:pt x="314" y="650"/>
                    </a:lnTo>
                    <a:cubicBezTo>
                      <a:pt x="314" y="650"/>
                      <a:pt x="377" y="524"/>
                      <a:pt x="461" y="398"/>
                    </a:cubicBezTo>
                    <a:cubicBezTo>
                      <a:pt x="482" y="315"/>
                      <a:pt x="502" y="252"/>
                      <a:pt x="523" y="210"/>
                    </a:cubicBezTo>
                    <a:cubicBezTo>
                      <a:pt x="565" y="168"/>
                      <a:pt x="565" y="126"/>
                      <a:pt x="565" y="126"/>
                    </a:cubicBezTo>
                    <a:lnTo>
                      <a:pt x="251" y="1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802;p36">
                <a:extLst>
                  <a:ext uri="{FF2B5EF4-FFF2-40B4-BE49-F238E27FC236}">
                    <a16:creationId xmlns:a16="http://schemas.microsoft.com/office/drawing/2014/main" id="{7BE86B0B-B499-7E03-6668-73674D1D2C68}"/>
                  </a:ext>
                </a:extLst>
              </p:cNvPr>
              <p:cNvSpPr/>
              <p:nvPr/>
            </p:nvSpPr>
            <p:spPr>
              <a:xfrm>
                <a:off x="4502399" y="2348749"/>
                <a:ext cx="10388" cy="12886"/>
              </a:xfrm>
              <a:custGeom>
                <a:avLst/>
                <a:gdLst/>
                <a:ahLst/>
                <a:cxnLst/>
                <a:rect l="l" t="t" r="r" b="b"/>
                <a:pathLst>
                  <a:path w="524" h="650" extrusionOk="0">
                    <a:moveTo>
                      <a:pt x="189" y="0"/>
                    </a:moveTo>
                    <a:lnTo>
                      <a:pt x="192" y="1"/>
                    </a:lnTo>
                    <a:lnTo>
                      <a:pt x="192" y="1"/>
                    </a:lnTo>
                    <a:cubicBezTo>
                      <a:pt x="191" y="1"/>
                      <a:pt x="190" y="0"/>
                      <a:pt x="189" y="0"/>
                    </a:cubicBezTo>
                    <a:close/>
                    <a:moveTo>
                      <a:pt x="192" y="1"/>
                    </a:moveTo>
                    <a:cubicBezTo>
                      <a:pt x="206" y="14"/>
                      <a:pt x="165" y="133"/>
                      <a:pt x="105" y="252"/>
                    </a:cubicBezTo>
                    <a:lnTo>
                      <a:pt x="1" y="524"/>
                    </a:lnTo>
                    <a:lnTo>
                      <a:pt x="315" y="649"/>
                    </a:lnTo>
                    <a:lnTo>
                      <a:pt x="419" y="398"/>
                    </a:lnTo>
                    <a:lnTo>
                      <a:pt x="524" y="126"/>
                    </a:lnTo>
                    <a:lnTo>
                      <a:pt x="192" y="1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803;p36">
                <a:extLst>
                  <a:ext uri="{FF2B5EF4-FFF2-40B4-BE49-F238E27FC236}">
                    <a16:creationId xmlns:a16="http://schemas.microsoft.com/office/drawing/2014/main" id="{A0FF471A-B6C0-BD19-9437-8691957A7044}"/>
                  </a:ext>
                </a:extLst>
              </p:cNvPr>
              <p:cNvSpPr/>
              <p:nvPr/>
            </p:nvSpPr>
            <p:spPr>
              <a:xfrm>
                <a:off x="4509041" y="2328428"/>
                <a:ext cx="10388" cy="13699"/>
              </a:xfrm>
              <a:custGeom>
                <a:avLst/>
                <a:gdLst/>
                <a:ahLst/>
                <a:cxnLst/>
                <a:rect l="l" t="t" r="r" b="b"/>
                <a:pathLst>
                  <a:path w="524" h="691" extrusionOk="0">
                    <a:moveTo>
                      <a:pt x="189" y="0"/>
                    </a:moveTo>
                    <a:cubicBezTo>
                      <a:pt x="189" y="63"/>
                      <a:pt x="168" y="188"/>
                      <a:pt x="105" y="314"/>
                    </a:cubicBezTo>
                    <a:lnTo>
                      <a:pt x="1" y="586"/>
                    </a:lnTo>
                    <a:lnTo>
                      <a:pt x="356" y="691"/>
                    </a:lnTo>
                    <a:cubicBezTo>
                      <a:pt x="356" y="691"/>
                      <a:pt x="398" y="544"/>
                      <a:pt x="461" y="398"/>
                    </a:cubicBezTo>
                    <a:cubicBezTo>
                      <a:pt x="503" y="272"/>
                      <a:pt x="524" y="105"/>
                      <a:pt x="524" y="105"/>
                    </a:cubicBez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804;p36">
                <a:extLst>
                  <a:ext uri="{FF2B5EF4-FFF2-40B4-BE49-F238E27FC236}">
                    <a16:creationId xmlns:a16="http://schemas.microsoft.com/office/drawing/2014/main" id="{34F16924-147D-38E0-6A17-4A6CEF0503AB}"/>
                  </a:ext>
                </a:extLst>
              </p:cNvPr>
              <p:cNvSpPr/>
              <p:nvPr/>
            </p:nvSpPr>
            <p:spPr>
              <a:xfrm>
                <a:off x="4465485" y="2422162"/>
                <a:ext cx="12054" cy="13719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92" extrusionOk="0">
                    <a:moveTo>
                      <a:pt x="315" y="1"/>
                    </a:moveTo>
                    <a:lnTo>
                      <a:pt x="168" y="273"/>
                    </a:lnTo>
                    <a:cubicBezTo>
                      <a:pt x="84" y="398"/>
                      <a:pt x="1" y="503"/>
                      <a:pt x="1" y="503"/>
                    </a:cubicBezTo>
                    <a:lnTo>
                      <a:pt x="294" y="691"/>
                    </a:lnTo>
                    <a:cubicBezTo>
                      <a:pt x="294" y="691"/>
                      <a:pt x="377" y="545"/>
                      <a:pt x="461" y="440"/>
                    </a:cubicBezTo>
                    <a:lnTo>
                      <a:pt x="607" y="189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805;p36">
                <a:extLst>
                  <a:ext uri="{FF2B5EF4-FFF2-40B4-BE49-F238E27FC236}">
                    <a16:creationId xmlns:a16="http://schemas.microsoft.com/office/drawing/2014/main" id="{CFF48DF0-C645-9491-C35F-8FAD2421297C}"/>
                  </a:ext>
                </a:extLst>
              </p:cNvPr>
              <p:cNvSpPr/>
              <p:nvPr/>
            </p:nvSpPr>
            <p:spPr>
              <a:xfrm>
                <a:off x="4476686" y="2405112"/>
                <a:ext cx="11637" cy="1375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694" extrusionOk="0">
                    <a:moveTo>
                      <a:pt x="268" y="1"/>
                    </a:moveTo>
                    <a:cubicBezTo>
                      <a:pt x="245" y="1"/>
                      <a:pt x="204" y="117"/>
                      <a:pt x="126" y="233"/>
                    </a:cubicBezTo>
                    <a:cubicBezTo>
                      <a:pt x="42" y="380"/>
                      <a:pt x="1" y="505"/>
                      <a:pt x="1" y="505"/>
                    </a:cubicBezTo>
                    <a:lnTo>
                      <a:pt x="314" y="694"/>
                    </a:lnTo>
                    <a:lnTo>
                      <a:pt x="461" y="422"/>
                    </a:lnTo>
                    <a:cubicBezTo>
                      <a:pt x="545" y="296"/>
                      <a:pt x="586" y="170"/>
                      <a:pt x="586" y="170"/>
                    </a:cubicBezTo>
                    <a:lnTo>
                      <a:pt x="273" y="3"/>
                    </a:lnTo>
                    <a:cubicBezTo>
                      <a:pt x="271" y="1"/>
                      <a:pt x="269" y="1"/>
                      <a:pt x="268" y="1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806;p36">
                <a:extLst>
                  <a:ext uri="{FF2B5EF4-FFF2-40B4-BE49-F238E27FC236}">
                    <a16:creationId xmlns:a16="http://schemas.microsoft.com/office/drawing/2014/main" id="{95CC6F37-CCAB-4451-8CEB-186437CAB741}"/>
                  </a:ext>
                </a:extLst>
              </p:cNvPr>
              <p:cNvSpPr/>
              <p:nvPr/>
            </p:nvSpPr>
            <p:spPr>
              <a:xfrm>
                <a:off x="4485806" y="2386496"/>
                <a:ext cx="11637" cy="1369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691" extrusionOk="0">
                    <a:moveTo>
                      <a:pt x="273" y="0"/>
                    </a:moveTo>
                    <a:cubicBezTo>
                      <a:pt x="273" y="0"/>
                      <a:pt x="210" y="126"/>
                      <a:pt x="126" y="272"/>
                    </a:cubicBezTo>
                    <a:cubicBezTo>
                      <a:pt x="64" y="398"/>
                      <a:pt x="1" y="524"/>
                      <a:pt x="1" y="524"/>
                    </a:cubicBezTo>
                    <a:lnTo>
                      <a:pt x="315" y="691"/>
                    </a:lnTo>
                    <a:cubicBezTo>
                      <a:pt x="315" y="691"/>
                      <a:pt x="398" y="544"/>
                      <a:pt x="440" y="419"/>
                    </a:cubicBezTo>
                    <a:cubicBezTo>
                      <a:pt x="524" y="293"/>
                      <a:pt x="587" y="168"/>
                      <a:pt x="587" y="168"/>
                    </a:cubicBez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1EFFC1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807;p36">
                <a:extLst>
                  <a:ext uri="{FF2B5EF4-FFF2-40B4-BE49-F238E27FC236}">
                    <a16:creationId xmlns:a16="http://schemas.microsoft.com/office/drawing/2014/main" id="{B1188A9D-7330-E847-D583-931292E72795}"/>
                  </a:ext>
                </a:extLst>
              </p:cNvPr>
              <p:cNvSpPr/>
              <p:nvPr/>
            </p:nvSpPr>
            <p:spPr>
              <a:xfrm>
                <a:off x="4429819" y="2473192"/>
                <a:ext cx="12450" cy="12886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50" extrusionOk="0">
                    <a:moveTo>
                      <a:pt x="377" y="1"/>
                    </a:moveTo>
                    <a:cubicBezTo>
                      <a:pt x="377" y="1"/>
                      <a:pt x="272" y="105"/>
                      <a:pt x="189" y="210"/>
                    </a:cubicBezTo>
                    <a:cubicBezTo>
                      <a:pt x="84" y="314"/>
                      <a:pt x="0" y="419"/>
                      <a:pt x="0" y="419"/>
                    </a:cubicBezTo>
                    <a:lnTo>
                      <a:pt x="272" y="649"/>
                    </a:lnTo>
                    <a:cubicBezTo>
                      <a:pt x="272" y="649"/>
                      <a:pt x="377" y="545"/>
                      <a:pt x="440" y="440"/>
                    </a:cubicBezTo>
                    <a:cubicBezTo>
                      <a:pt x="523" y="335"/>
                      <a:pt x="628" y="210"/>
                      <a:pt x="628" y="210"/>
                    </a:cubicBezTo>
                    <a:lnTo>
                      <a:pt x="377" y="1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808;p36">
                <a:extLst>
                  <a:ext uri="{FF2B5EF4-FFF2-40B4-BE49-F238E27FC236}">
                    <a16:creationId xmlns:a16="http://schemas.microsoft.com/office/drawing/2014/main" id="{63013CC5-F77E-546E-0F08-D930DCC21FEF}"/>
                  </a:ext>
                </a:extLst>
              </p:cNvPr>
              <p:cNvSpPr/>
              <p:nvPr/>
            </p:nvSpPr>
            <p:spPr>
              <a:xfrm>
                <a:off x="4442250" y="2456598"/>
                <a:ext cx="12886" cy="13303"/>
              </a:xfrm>
              <a:custGeom>
                <a:avLst/>
                <a:gdLst/>
                <a:ahLst/>
                <a:cxnLst/>
                <a:rect l="l" t="t" r="r" b="b"/>
                <a:pathLst>
                  <a:path w="650" h="671" extrusionOk="0">
                    <a:moveTo>
                      <a:pt x="378" y="1"/>
                    </a:moveTo>
                    <a:cubicBezTo>
                      <a:pt x="378" y="1"/>
                      <a:pt x="273" y="126"/>
                      <a:pt x="189" y="231"/>
                    </a:cubicBezTo>
                    <a:cubicBezTo>
                      <a:pt x="106" y="335"/>
                      <a:pt x="1" y="461"/>
                      <a:pt x="1" y="461"/>
                    </a:cubicBezTo>
                    <a:lnTo>
                      <a:pt x="294" y="670"/>
                    </a:lnTo>
                    <a:cubicBezTo>
                      <a:pt x="294" y="670"/>
                      <a:pt x="378" y="566"/>
                      <a:pt x="482" y="440"/>
                    </a:cubicBezTo>
                    <a:cubicBezTo>
                      <a:pt x="545" y="314"/>
                      <a:pt x="650" y="210"/>
                      <a:pt x="650" y="210"/>
                    </a:cubicBezTo>
                    <a:lnTo>
                      <a:pt x="378" y="1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809;p36">
                <a:extLst>
                  <a:ext uri="{FF2B5EF4-FFF2-40B4-BE49-F238E27FC236}">
                    <a16:creationId xmlns:a16="http://schemas.microsoft.com/office/drawing/2014/main" id="{4846D9CA-C53D-225D-A0C3-C6AEB42415A4}"/>
                  </a:ext>
                </a:extLst>
              </p:cNvPr>
              <p:cNvSpPr/>
              <p:nvPr/>
            </p:nvSpPr>
            <p:spPr>
              <a:xfrm>
                <a:off x="4454700" y="2440381"/>
                <a:ext cx="12054" cy="12926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52" extrusionOk="0">
                    <a:moveTo>
                      <a:pt x="313" y="0"/>
                    </a:moveTo>
                    <a:cubicBezTo>
                      <a:pt x="302" y="0"/>
                      <a:pt x="226" y="115"/>
                      <a:pt x="168" y="212"/>
                    </a:cubicBezTo>
                    <a:cubicBezTo>
                      <a:pt x="84" y="316"/>
                      <a:pt x="1" y="442"/>
                      <a:pt x="1" y="442"/>
                    </a:cubicBezTo>
                    <a:lnTo>
                      <a:pt x="294" y="651"/>
                    </a:lnTo>
                    <a:cubicBezTo>
                      <a:pt x="294" y="651"/>
                      <a:pt x="377" y="526"/>
                      <a:pt x="440" y="421"/>
                    </a:cubicBezTo>
                    <a:cubicBezTo>
                      <a:pt x="524" y="295"/>
                      <a:pt x="607" y="191"/>
                      <a:pt x="607" y="191"/>
                    </a:cubicBezTo>
                    <a:lnTo>
                      <a:pt x="314" y="3"/>
                    </a:lnTo>
                    <a:cubicBezTo>
                      <a:pt x="314" y="1"/>
                      <a:pt x="314" y="0"/>
                      <a:pt x="313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810;p36">
                <a:extLst>
                  <a:ext uri="{FF2B5EF4-FFF2-40B4-BE49-F238E27FC236}">
                    <a16:creationId xmlns:a16="http://schemas.microsoft.com/office/drawing/2014/main" id="{E65C4FD8-21DF-0E76-AB54-3047CB46DBB0}"/>
                  </a:ext>
                </a:extLst>
              </p:cNvPr>
              <p:cNvSpPr/>
              <p:nvPr/>
            </p:nvSpPr>
            <p:spPr>
              <a:xfrm>
                <a:off x="4386680" y="2517580"/>
                <a:ext cx="13283" cy="13283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419" y="0"/>
                    </a:moveTo>
                    <a:lnTo>
                      <a:pt x="209" y="210"/>
                    </a:lnTo>
                    <a:cubicBezTo>
                      <a:pt x="105" y="314"/>
                      <a:pt x="0" y="398"/>
                      <a:pt x="0" y="398"/>
                    </a:cubicBezTo>
                    <a:lnTo>
                      <a:pt x="251" y="670"/>
                    </a:lnTo>
                    <a:cubicBezTo>
                      <a:pt x="251" y="670"/>
                      <a:pt x="335" y="565"/>
                      <a:pt x="460" y="482"/>
                    </a:cubicBezTo>
                    <a:lnTo>
                      <a:pt x="670" y="272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811;p36">
                <a:extLst>
                  <a:ext uri="{FF2B5EF4-FFF2-40B4-BE49-F238E27FC236}">
                    <a16:creationId xmlns:a16="http://schemas.microsoft.com/office/drawing/2014/main" id="{EE813B7E-BB94-DF44-AF69-EFB2EDDEB6E4}"/>
                  </a:ext>
                </a:extLst>
              </p:cNvPr>
              <p:cNvSpPr/>
              <p:nvPr/>
            </p:nvSpPr>
            <p:spPr>
              <a:xfrm>
                <a:off x="4402024" y="2504258"/>
                <a:ext cx="12866" cy="12926"/>
              </a:xfrm>
              <a:custGeom>
                <a:avLst/>
                <a:gdLst/>
                <a:ahLst/>
                <a:cxnLst/>
                <a:rect l="l" t="t" r="r" b="b"/>
                <a:pathLst>
                  <a:path w="649" h="652" extrusionOk="0">
                    <a:moveTo>
                      <a:pt x="375" y="0"/>
                    </a:moveTo>
                    <a:cubicBezTo>
                      <a:pt x="359" y="0"/>
                      <a:pt x="267" y="94"/>
                      <a:pt x="210" y="170"/>
                    </a:cubicBezTo>
                    <a:lnTo>
                      <a:pt x="0" y="400"/>
                    </a:lnTo>
                    <a:lnTo>
                      <a:pt x="231" y="651"/>
                    </a:lnTo>
                    <a:lnTo>
                      <a:pt x="440" y="442"/>
                    </a:lnTo>
                    <a:lnTo>
                      <a:pt x="649" y="233"/>
                    </a:lnTo>
                    <a:lnTo>
                      <a:pt x="377" y="3"/>
                    </a:lnTo>
                    <a:cubicBezTo>
                      <a:pt x="377" y="1"/>
                      <a:pt x="376" y="0"/>
                      <a:pt x="375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812;p36">
                <a:extLst>
                  <a:ext uri="{FF2B5EF4-FFF2-40B4-BE49-F238E27FC236}">
                    <a16:creationId xmlns:a16="http://schemas.microsoft.com/office/drawing/2014/main" id="{92DA94ED-5ED9-E47A-1032-06464F59F095}"/>
                  </a:ext>
                </a:extLst>
              </p:cNvPr>
              <p:cNvSpPr/>
              <p:nvPr/>
            </p:nvSpPr>
            <p:spPr>
              <a:xfrm>
                <a:off x="4415704" y="2488537"/>
                <a:ext cx="13303" cy="13303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71" extrusionOk="0">
                    <a:moveTo>
                      <a:pt x="398" y="1"/>
                    </a:moveTo>
                    <a:cubicBezTo>
                      <a:pt x="398" y="1"/>
                      <a:pt x="294" y="105"/>
                      <a:pt x="210" y="210"/>
                    </a:cubicBezTo>
                    <a:lnTo>
                      <a:pt x="1" y="419"/>
                    </a:lnTo>
                    <a:lnTo>
                      <a:pt x="273" y="670"/>
                    </a:lnTo>
                    <a:lnTo>
                      <a:pt x="482" y="440"/>
                    </a:lnTo>
                    <a:cubicBezTo>
                      <a:pt x="587" y="356"/>
                      <a:pt x="670" y="231"/>
                      <a:pt x="670" y="231"/>
                    </a:cubicBezTo>
                    <a:lnTo>
                      <a:pt x="398" y="1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813;p36">
                <a:extLst>
                  <a:ext uri="{FF2B5EF4-FFF2-40B4-BE49-F238E27FC236}">
                    <a16:creationId xmlns:a16="http://schemas.microsoft.com/office/drawing/2014/main" id="{C74DD638-AEA9-FD58-1FFF-5E1F222A8575}"/>
                  </a:ext>
                </a:extLst>
              </p:cNvPr>
              <p:cNvSpPr/>
              <p:nvPr/>
            </p:nvSpPr>
            <p:spPr>
              <a:xfrm>
                <a:off x="4338148" y="2556577"/>
                <a:ext cx="12866" cy="12034"/>
              </a:xfrm>
              <a:custGeom>
                <a:avLst/>
                <a:gdLst/>
                <a:ahLst/>
                <a:cxnLst/>
                <a:rect l="l" t="t" r="r" b="b"/>
                <a:pathLst>
                  <a:path w="649" h="607" extrusionOk="0">
                    <a:moveTo>
                      <a:pt x="440" y="0"/>
                    </a:moveTo>
                    <a:lnTo>
                      <a:pt x="442" y="3"/>
                    </a:lnTo>
                    <a:lnTo>
                      <a:pt x="442" y="3"/>
                    </a:lnTo>
                    <a:cubicBezTo>
                      <a:pt x="443" y="1"/>
                      <a:pt x="442" y="0"/>
                      <a:pt x="440" y="0"/>
                    </a:cubicBezTo>
                    <a:close/>
                    <a:moveTo>
                      <a:pt x="442" y="3"/>
                    </a:moveTo>
                    <a:cubicBezTo>
                      <a:pt x="436" y="20"/>
                      <a:pt x="341" y="91"/>
                      <a:pt x="230" y="147"/>
                    </a:cubicBezTo>
                    <a:cubicBezTo>
                      <a:pt x="105" y="230"/>
                      <a:pt x="0" y="314"/>
                      <a:pt x="0" y="314"/>
                    </a:cubicBezTo>
                    <a:lnTo>
                      <a:pt x="188" y="607"/>
                    </a:lnTo>
                    <a:cubicBezTo>
                      <a:pt x="188" y="607"/>
                      <a:pt x="314" y="523"/>
                      <a:pt x="419" y="440"/>
                    </a:cubicBezTo>
                    <a:cubicBezTo>
                      <a:pt x="544" y="377"/>
                      <a:pt x="649" y="293"/>
                      <a:pt x="649" y="293"/>
                    </a:cubicBezTo>
                    <a:lnTo>
                      <a:pt x="442" y="3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814;p36">
                <a:extLst>
                  <a:ext uri="{FF2B5EF4-FFF2-40B4-BE49-F238E27FC236}">
                    <a16:creationId xmlns:a16="http://schemas.microsoft.com/office/drawing/2014/main" id="{427B24DB-6BE0-ACE4-224A-AE2B9DEC3ED7}"/>
                  </a:ext>
                </a:extLst>
              </p:cNvPr>
              <p:cNvSpPr/>
              <p:nvPr/>
            </p:nvSpPr>
            <p:spPr>
              <a:xfrm>
                <a:off x="4354741" y="2543710"/>
                <a:ext cx="13283" cy="1288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50" extrusionOk="0">
                    <a:moveTo>
                      <a:pt x="460" y="1"/>
                    </a:moveTo>
                    <a:cubicBezTo>
                      <a:pt x="460" y="21"/>
                      <a:pt x="356" y="126"/>
                      <a:pt x="230" y="210"/>
                    </a:cubicBezTo>
                    <a:cubicBezTo>
                      <a:pt x="126" y="293"/>
                      <a:pt x="0" y="356"/>
                      <a:pt x="0" y="356"/>
                    </a:cubicBezTo>
                    <a:lnTo>
                      <a:pt x="209" y="649"/>
                    </a:lnTo>
                    <a:cubicBezTo>
                      <a:pt x="209" y="649"/>
                      <a:pt x="335" y="565"/>
                      <a:pt x="439" y="461"/>
                    </a:cubicBezTo>
                    <a:cubicBezTo>
                      <a:pt x="544" y="398"/>
                      <a:pt x="670" y="293"/>
                      <a:pt x="670" y="293"/>
                    </a:cubicBez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815;p36">
                <a:extLst>
                  <a:ext uri="{FF2B5EF4-FFF2-40B4-BE49-F238E27FC236}">
                    <a16:creationId xmlns:a16="http://schemas.microsoft.com/office/drawing/2014/main" id="{F10E09A4-5397-9E79-5139-FAD4C4694060}"/>
                  </a:ext>
                </a:extLst>
              </p:cNvPr>
              <p:cNvSpPr/>
              <p:nvPr/>
            </p:nvSpPr>
            <p:spPr>
              <a:xfrm>
                <a:off x="4370919" y="2531676"/>
                <a:ext cx="12866" cy="1247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629" extrusionOk="0">
                    <a:moveTo>
                      <a:pt x="419" y="1"/>
                    </a:moveTo>
                    <a:lnTo>
                      <a:pt x="421" y="4"/>
                    </a:lnTo>
                    <a:lnTo>
                      <a:pt x="421" y="4"/>
                    </a:lnTo>
                    <a:cubicBezTo>
                      <a:pt x="422" y="2"/>
                      <a:pt x="421" y="1"/>
                      <a:pt x="419" y="1"/>
                    </a:cubicBezTo>
                    <a:close/>
                    <a:moveTo>
                      <a:pt x="421" y="4"/>
                    </a:moveTo>
                    <a:lnTo>
                      <a:pt x="421" y="4"/>
                    </a:lnTo>
                    <a:cubicBezTo>
                      <a:pt x="416" y="19"/>
                      <a:pt x="323" y="96"/>
                      <a:pt x="230" y="189"/>
                    </a:cubicBezTo>
                    <a:cubicBezTo>
                      <a:pt x="126" y="273"/>
                      <a:pt x="0" y="356"/>
                      <a:pt x="0" y="356"/>
                    </a:cubicBezTo>
                    <a:lnTo>
                      <a:pt x="209" y="628"/>
                    </a:lnTo>
                    <a:cubicBezTo>
                      <a:pt x="209" y="628"/>
                      <a:pt x="314" y="545"/>
                      <a:pt x="439" y="440"/>
                    </a:cubicBezTo>
                    <a:cubicBezTo>
                      <a:pt x="544" y="336"/>
                      <a:pt x="649" y="273"/>
                      <a:pt x="649" y="273"/>
                    </a:cubicBezTo>
                    <a:lnTo>
                      <a:pt x="421" y="4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816;p36">
                <a:extLst>
                  <a:ext uri="{FF2B5EF4-FFF2-40B4-BE49-F238E27FC236}">
                    <a16:creationId xmlns:a16="http://schemas.microsoft.com/office/drawing/2014/main" id="{AAF9B589-F354-12F6-6E74-96F8376CA41A}"/>
                  </a:ext>
                </a:extLst>
              </p:cNvPr>
              <p:cNvSpPr/>
              <p:nvPr/>
            </p:nvSpPr>
            <p:spPr>
              <a:xfrm>
                <a:off x="4284620" y="2587682"/>
                <a:ext cx="13719" cy="11637"/>
              </a:xfrm>
              <a:custGeom>
                <a:avLst/>
                <a:gdLst/>
                <a:ahLst/>
                <a:cxnLst/>
                <a:rect l="l" t="t" r="r" b="b"/>
                <a:pathLst>
                  <a:path w="692" h="587" extrusionOk="0">
                    <a:moveTo>
                      <a:pt x="524" y="0"/>
                    </a:moveTo>
                    <a:cubicBezTo>
                      <a:pt x="524" y="0"/>
                      <a:pt x="399" y="84"/>
                      <a:pt x="273" y="126"/>
                    </a:cubicBezTo>
                    <a:cubicBezTo>
                      <a:pt x="127" y="210"/>
                      <a:pt x="1" y="272"/>
                      <a:pt x="1" y="272"/>
                    </a:cubicBezTo>
                    <a:lnTo>
                      <a:pt x="168" y="586"/>
                    </a:lnTo>
                    <a:cubicBezTo>
                      <a:pt x="168" y="586"/>
                      <a:pt x="294" y="524"/>
                      <a:pt x="419" y="440"/>
                    </a:cubicBezTo>
                    <a:cubicBezTo>
                      <a:pt x="545" y="377"/>
                      <a:pt x="691" y="314"/>
                      <a:pt x="691" y="314"/>
                    </a:cubicBez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817;p36">
                <a:extLst>
                  <a:ext uri="{FF2B5EF4-FFF2-40B4-BE49-F238E27FC236}">
                    <a16:creationId xmlns:a16="http://schemas.microsoft.com/office/drawing/2014/main" id="{EA65E8CE-E81C-AB95-F7A1-C33E2D6D1805}"/>
                  </a:ext>
                </a:extLst>
              </p:cNvPr>
              <p:cNvSpPr/>
              <p:nvPr/>
            </p:nvSpPr>
            <p:spPr>
              <a:xfrm>
                <a:off x="4302879" y="2577730"/>
                <a:ext cx="13303" cy="12054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08" extrusionOk="0">
                    <a:moveTo>
                      <a:pt x="503" y="0"/>
                    </a:moveTo>
                    <a:cubicBezTo>
                      <a:pt x="503" y="42"/>
                      <a:pt x="398" y="84"/>
                      <a:pt x="252" y="168"/>
                    </a:cubicBezTo>
                    <a:cubicBezTo>
                      <a:pt x="126" y="251"/>
                      <a:pt x="1" y="293"/>
                      <a:pt x="1" y="293"/>
                    </a:cubicBezTo>
                    <a:lnTo>
                      <a:pt x="147" y="607"/>
                    </a:lnTo>
                    <a:cubicBezTo>
                      <a:pt x="147" y="607"/>
                      <a:pt x="294" y="565"/>
                      <a:pt x="419" y="482"/>
                    </a:cubicBezTo>
                    <a:lnTo>
                      <a:pt x="670" y="314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818;p36">
                <a:extLst>
                  <a:ext uri="{FF2B5EF4-FFF2-40B4-BE49-F238E27FC236}">
                    <a16:creationId xmlns:a16="http://schemas.microsoft.com/office/drawing/2014/main" id="{855337FF-6EC2-A85B-8B61-06A94BD5F81F}"/>
                  </a:ext>
                </a:extLst>
              </p:cNvPr>
              <p:cNvSpPr/>
              <p:nvPr/>
            </p:nvSpPr>
            <p:spPr>
              <a:xfrm>
                <a:off x="4321138" y="2567362"/>
                <a:ext cx="13283" cy="12034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07" extrusionOk="0">
                    <a:moveTo>
                      <a:pt x="481" y="0"/>
                    </a:moveTo>
                    <a:cubicBezTo>
                      <a:pt x="461" y="0"/>
                      <a:pt x="335" y="84"/>
                      <a:pt x="230" y="168"/>
                    </a:cubicBezTo>
                    <a:cubicBezTo>
                      <a:pt x="105" y="251"/>
                      <a:pt x="0" y="314"/>
                      <a:pt x="0" y="314"/>
                    </a:cubicBezTo>
                    <a:lnTo>
                      <a:pt x="168" y="607"/>
                    </a:lnTo>
                    <a:lnTo>
                      <a:pt x="440" y="460"/>
                    </a:lnTo>
                    <a:cubicBezTo>
                      <a:pt x="565" y="377"/>
                      <a:pt x="670" y="293"/>
                      <a:pt x="670" y="293"/>
                    </a:cubicBezTo>
                    <a:lnTo>
                      <a:pt x="481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19;p36">
                <a:extLst>
                  <a:ext uri="{FF2B5EF4-FFF2-40B4-BE49-F238E27FC236}">
                    <a16:creationId xmlns:a16="http://schemas.microsoft.com/office/drawing/2014/main" id="{7A5D6B48-108D-FAFF-168B-41E2B209A4EF}"/>
                  </a:ext>
                </a:extLst>
              </p:cNvPr>
              <p:cNvSpPr/>
              <p:nvPr/>
            </p:nvSpPr>
            <p:spPr>
              <a:xfrm>
                <a:off x="4227801" y="2610918"/>
                <a:ext cx="13283" cy="10388"/>
              </a:xfrm>
              <a:custGeom>
                <a:avLst/>
                <a:gdLst/>
                <a:ahLst/>
                <a:cxnLst/>
                <a:rect l="l" t="t" r="r" b="b"/>
                <a:pathLst>
                  <a:path w="670" h="524" extrusionOk="0">
                    <a:moveTo>
                      <a:pt x="565" y="0"/>
                    </a:moveTo>
                    <a:cubicBezTo>
                      <a:pt x="524" y="21"/>
                      <a:pt x="377" y="63"/>
                      <a:pt x="252" y="105"/>
                    </a:cubicBezTo>
                    <a:cubicBezTo>
                      <a:pt x="126" y="168"/>
                      <a:pt x="0" y="188"/>
                      <a:pt x="0" y="188"/>
                    </a:cubicBezTo>
                    <a:lnTo>
                      <a:pt x="105" y="523"/>
                    </a:lnTo>
                    <a:cubicBezTo>
                      <a:pt x="105" y="523"/>
                      <a:pt x="231" y="502"/>
                      <a:pt x="377" y="460"/>
                    </a:cubicBezTo>
                    <a:cubicBezTo>
                      <a:pt x="524" y="398"/>
                      <a:pt x="670" y="356"/>
                      <a:pt x="670" y="356"/>
                    </a:cubicBezTo>
                    <a:lnTo>
                      <a:pt x="565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20;p36">
                <a:extLst>
                  <a:ext uri="{FF2B5EF4-FFF2-40B4-BE49-F238E27FC236}">
                    <a16:creationId xmlns:a16="http://schemas.microsoft.com/office/drawing/2014/main" id="{C490EEA8-196C-9B47-8D20-90367C7D25C2}"/>
                  </a:ext>
                </a:extLst>
              </p:cNvPr>
              <p:cNvSpPr/>
              <p:nvPr/>
            </p:nvSpPr>
            <p:spPr>
              <a:xfrm>
                <a:off x="4246872" y="2604613"/>
                <a:ext cx="12886" cy="10468"/>
              </a:xfrm>
              <a:custGeom>
                <a:avLst/>
                <a:gdLst/>
                <a:ahLst/>
                <a:cxnLst/>
                <a:rect l="l" t="t" r="r" b="b"/>
                <a:pathLst>
                  <a:path w="650" h="528" extrusionOk="0">
                    <a:moveTo>
                      <a:pt x="524" y="0"/>
                    </a:moveTo>
                    <a:cubicBezTo>
                      <a:pt x="505" y="0"/>
                      <a:pt x="378" y="52"/>
                      <a:pt x="252" y="88"/>
                    </a:cubicBezTo>
                    <a:lnTo>
                      <a:pt x="1" y="193"/>
                    </a:lnTo>
                    <a:lnTo>
                      <a:pt x="126" y="527"/>
                    </a:lnTo>
                    <a:lnTo>
                      <a:pt x="398" y="423"/>
                    </a:lnTo>
                    <a:lnTo>
                      <a:pt x="650" y="318"/>
                    </a:lnTo>
                    <a:lnTo>
                      <a:pt x="524" y="4"/>
                    </a:lnTo>
                    <a:cubicBezTo>
                      <a:pt x="527" y="1"/>
                      <a:pt x="527" y="0"/>
                      <a:pt x="524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1;p36">
                <a:extLst>
                  <a:ext uri="{FF2B5EF4-FFF2-40B4-BE49-F238E27FC236}">
                    <a16:creationId xmlns:a16="http://schemas.microsoft.com/office/drawing/2014/main" id="{567C4968-3D77-F542-DAAC-ECCD85C75636}"/>
                  </a:ext>
                </a:extLst>
              </p:cNvPr>
              <p:cNvSpPr/>
              <p:nvPr/>
            </p:nvSpPr>
            <p:spPr>
              <a:xfrm>
                <a:off x="4265964" y="2596386"/>
                <a:ext cx="12886" cy="112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566" extrusionOk="0">
                    <a:moveTo>
                      <a:pt x="523" y="1"/>
                    </a:moveTo>
                    <a:cubicBezTo>
                      <a:pt x="523" y="1"/>
                      <a:pt x="398" y="64"/>
                      <a:pt x="272" y="147"/>
                    </a:cubicBezTo>
                    <a:cubicBezTo>
                      <a:pt x="210" y="168"/>
                      <a:pt x="126" y="189"/>
                      <a:pt x="84" y="210"/>
                    </a:cubicBezTo>
                    <a:cubicBezTo>
                      <a:pt x="21" y="252"/>
                      <a:pt x="0" y="252"/>
                      <a:pt x="0" y="252"/>
                    </a:cubicBezTo>
                    <a:lnTo>
                      <a:pt x="126" y="566"/>
                    </a:lnTo>
                    <a:cubicBezTo>
                      <a:pt x="126" y="566"/>
                      <a:pt x="168" y="524"/>
                      <a:pt x="210" y="524"/>
                    </a:cubicBezTo>
                    <a:cubicBezTo>
                      <a:pt x="272" y="503"/>
                      <a:pt x="335" y="482"/>
                      <a:pt x="398" y="461"/>
                    </a:cubicBezTo>
                    <a:cubicBezTo>
                      <a:pt x="523" y="398"/>
                      <a:pt x="649" y="315"/>
                      <a:pt x="649" y="315"/>
                    </a:cubicBezTo>
                    <a:lnTo>
                      <a:pt x="523" y="1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22;p36">
                <a:extLst>
                  <a:ext uri="{FF2B5EF4-FFF2-40B4-BE49-F238E27FC236}">
                    <a16:creationId xmlns:a16="http://schemas.microsoft.com/office/drawing/2014/main" id="{24E69118-F536-55BD-AF53-277B6BCBBDE9}"/>
                  </a:ext>
                </a:extLst>
              </p:cNvPr>
              <p:cNvSpPr/>
              <p:nvPr/>
            </p:nvSpPr>
            <p:spPr>
              <a:xfrm>
                <a:off x="4167651" y="2626679"/>
                <a:ext cx="12470" cy="8723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40" extrusionOk="0">
                    <a:moveTo>
                      <a:pt x="565" y="0"/>
                    </a:moveTo>
                    <a:lnTo>
                      <a:pt x="1" y="105"/>
                    </a:lnTo>
                    <a:lnTo>
                      <a:pt x="42" y="440"/>
                    </a:lnTo>
                    <a:lnTo>
                      <a:pt x="628" y="335"/>
                    </a:lnTo>
                    <a:lnTo>
                      <a:pt x="565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23;p36">
                <a:extLst>
                  <a:ext uri="{FF2B5EF4-FFF2-40B4-BE49-F238E27FC236}">
                    <a16:creationId xmlns:a16="http://schemas.microsoft.com/office/drawing/2014/main" id="{6727115E-3B54-3431-EE51-B24766E1899D}"/>
                  </a:ext>
                </a:extLst>
              </p:cNvPr>
              <p:cNvSpPr/>
              <p:nvPr/>
            </p:nvSpPr>
            <p:spPr>
              <a:xfrm>
                <a:off x="4187555" y="2621703"/>
                <a:ext cx="13303" cy="9556"/>
              </a:xfrm>
              <a:custGeom>
                <a:avLst/>
                <a:gdLst/>
                <a:ahLst/>
                <a:cxnLst/>
                <a:rect l="l" t="t" r="r" b="b"/>
                <a:pathLst>
                  <a:path w="671" h="482" extrusionOk="0">
                    <a:moveTo>
                      <a:pt x="587" y="0"/>
                    </a:moveTo>
                    <a:cubicBezTo>
                      <a:pt x="587" y="42"/>
                      <a:pt x="419" y="63"/>
                      <a:pt x="294" y="84"/>
                    </a:cubicBezTo>
                    <a:cubicBezTo>
                      <a:pt x="168" y="126"/>
                      <a:pt x="1" y="147"/>
                      <a:pt x="1" y="147"/>
                    </a:cubicBezTo>
                    <a:lnTo>
                      <a:pt x="85" y="481"/>
                    </a:lnTo>
                    <a:cubicBezTo>
                      <a:pt x="85" y="481"/>
                      <a:pt x="210" y="460"/>
                      <a:pt x="377" y="440"/>
                    </a:cubicBezTo>
                    <a:cubicBezTo>
                      <a:pt x="503" y="398"/>
                      <a:pt x="670" y="356"/>
                      <a:pt x="670" y="356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24;p36">
                <a:extLst>
                  <a:ext uri="{FF2B5EF4-FFF2-40B4-BE49-F238E27FC236}">
                    <a16:creationId xmlns:a16="http://schemas.microsoft.com/office/drawing/2014/main" id="{EE57C1B9-25D4-0321-69F4-7CD9D758FE17}"/>
                  </a:ext>
                </a:extLst>
              </p:cNvPr>
              <p:cNvSpPr/>
              <p:nvPr/>
            </p:nvSpPr>
            <p:spPr>
              <a:xfrm>
                <a:off x="4207896" y="2617143"/>
                <a:ext cx="12450" cy="997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503" extrusionOk="0">
                    <a:moveTo>
                      <a:pt x="523" y="0"/>
                    </a:moveTo>
                    <a:lnTo>
                      <a:pt x="524" y="2"/>
                    </a:lnTo>
                    <a:lnTo>
                      <a:pt x="524" y="2"/>
                    </a:lnTo>
                    <a:cubicBezTo>
                      <a:pt x="526" y="1"/>
                      <a:pt x="526" y="0"/>
                      <a:pt x="523" y="0"/>
                    </a:cubicBezTo>
                    <a:close/>
                    <a:moveTo>
                      <a:pt x="524" y="2"/>
                    </a:moveTo>
                    <a:lnTo>
                      <a:pt x="524" y="2"/>
                    </a:lnTo>
                    <a:cubicBezTo>
                      <a:pt x="510" y="14"/>
                      <a:pt x="383" y="65"/>
                      <a:pt x="272" y="84"/>
                    </a:cubicBezTo>
                    <a:cubicBezTo>
                      <a:pt x="188" y="105"/>
                      <a:pt x="126" y="105"/>
                      <a:pt x="84" y="146"/>
                    </a:cubicBezTo>
                    <a:cubicBezTo>
                      <a:pt x="21" y="146"/>
                      <a:pt x="0" y="167"/>
                      <a:pt x="0" y="167"/>
                    </a:cubicBezTo>
                    <a:lnTo>
                      <a:pt x="84" y="502"/>
                    </a:lnTo>
                    <a:cubicBezTo>
                      <a:pt x="84" y="502"/>
                      <a:pt x="105" y="502"/>
                      <a:pt x="167" y="481"/>
                    </a:cubicBezTo>
                    <a:cubicBezTo>
                      <a:pt x="209" y="460"/>
                      <a:pt x="293" y="460"/>
                      <a:pt x="335" y="418"/>
                    </a:cubicBezTo>
                    <a:cubicBezTo>
                      <a:pt x="481" y="377"/>
                      <a:pt x="628" y="356"/>
                      <a:pt x="628" y="356"/>
                    </a:cubicBezTo>
                    <a:lnTo>
                      <a:pt x="524" y="2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25;p36">
                <a:extLst>
                  <a:ext uri="{FF2B5EF4-FFF2-40B4-BE49-F238E27FC236}">
                    <a16:creationId xmlns:a16="http://schemas.microsoft.com/office/drawing/2014/main" id="{837B7081-F8DF-C8B6-1782-C592B2D8A66A}"/>
                  </a:ext>
                </a:extLst>
              </p:cNvPr>
              <p:cNvSpPr/>
              <p:nvPr/>
            </p:nvSpPr>
            <p:spPr>
              <a:xfrm>
                <a:off x="4106252" y="2633320"/>
                <a:ext cx="12054" cy="6641"/>
              </a:xfrm>
              <a:custGeom>
                <a:avLst/>
                <a:gdLst/>
                <a:ahLst/>
                <a:cxnLst/>
                <a:rect l="l" t="t" r="r" b="b"/>
                <a:pathLst>
                  <a:path w="608" h="335" extrusionOk="0">
                    <a:moveTo>
                      <a:pt x="1" y="0"/>
                    </a:moveTo>
                    <a:lnTo>
                      <a:pt x="22" y="335"/>
                    </a:lnTo>
                    <a:lnTo>
                      <a:pt x="608" y="335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26;p36">
                <a:extLst>
                  <a:ext uri="{FF2B5EF4-FFF2-40B4-BE49-F238E27FC236}">
                    <a16:creationId xmlns:a16="http://schemas.microsoft.com/office/drawing/2014/main" id="{4FEC5680-E240-50C0-D8BC-2CDF894595F6}"/>
                  </a:ext>
                </a:extLst>
              </p:cNvPr>
              <p:cNvSpPr/>
              <p:nvPr/>
            </p:nvSpPr>
            <p:spPr>
              <a:xfrm>
                <a:off x="4126989" y="2631655"/>
                <a:ext cx="12054" cy="789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398" extrusionOk="0">
                    <a:moveTo>
                      <a:pt x="587" y="0"/>
                    </a:moveTo>
                    <a:lnTo>
                      <a:pt x="1" y="63"/>
                    </a:lnTo>
                    <a:lnTo>
                      <a:pt x="22" y="398"/>
                    </a:lnTo>
                    <a:lnTo>
                      <a:pt x="608" y="356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27;p36">
                <a:extLst>
                  <a:ext uri="{FF2B5EF4-FFF2-40B4-BE49-F238E27FC236}">
                    <a16:creationId xmlns:a16="http://schemas.microsoft.com/office/drawing/2014/main" id="{C349107F-2C1B-B3F6-FF70-615348C9425A}"/>
                  </a:ext>
                </a:extLst>
              </p:cNvPr>
              <p:cNvSpPr/>
              <p:nvPr/>
            </p:nvSpPr>
            <p:spPr>
              <a:xfrm>
                <a:off x="4147330" y="2629573"/>
                <a:ext cx="12450" cy="8326"/>
              </a:xfrm>
              <a:custGeom>
                <a:avLst/>
                <a:gdLst/>
                <a:ahLst/>
                <a:cxnLst/>
                <a:rect l="l" t="t" r="r" b="b"/>
                <a:pathLst>
                  <a:path w="628" h="420" extrusionOk="0">
                    <a:moveTo>
                      <a:pt x="565" y="1"/>
                    </a:moveTo>
                    <a:lnTo>
                      <a:pt x="0" y="84"/>
                    </a:lnTo>
                    <a:lnTo>
                      <a:pt x="21" y="419"/>
                    </a:lnTo>
                    <a:lnTo>
                      <a:pt x="628" y="356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28;p36">
                <a:extLst>
                  <a:ext uri="{FF2B5EF4-FFF2-40B4-BE49-F238E27FC236}">
                    <a16:creationId xmlns:a16="http://schemas.microsoft.com/office/drawing/2014/main" id="{75866194-CCA3-BF51-F2C6-28783CF55ADC}"/>
                  </a:ext>
                </a:extLst>
              </p:cNvPr>
              <p:cNvSpPr/>
              <p:nvPr/>
            </p:nvSpPr>
            <p:spPr>
              <a:xfrm>
                <a:off x="4044457" y="2629573"/>
                <a:ext cx="12034" cy="8326"/>
              </a:xfrm>
              <a:custGeom>
                <a:avLst/>
                <a:gdLst/>
                <a:ahLst/>
                <a:cxnLst/>
                <a:rect l="l" t="t" r="r" b="b"/>
                <a:pathLst>
                  <a:path w="607" h="420" extrusionOk="0">
                    <a:moveTo>
                      <a:pt x="42" y="1"/>
                    </a:moveTo>
                    <a:lnTo>
                      <a:pt x="0" y="356"/>
                    </a:lnTo>
                    <a:lnTo>
                      <a:pt x="586" y="419"/>
                    </a:lnTo>
                    <a:lnTo>
                      <a:pt x="607" y="84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829;p36">
                <a:extLst>
                  <a:ext uri="{FF2B5EF4-FFF2-40B4-BE49-F238E27FC236}">
                    <a16:creationId xmlns:a16="http://schemas.microsoft.com/office/drawing/2014/main" id="{8D6064EE-C4CC-2277-7014-0070C34FECBF}"/>
                  </a:ext>
                </a:extLst>
              </p:cNvPr>
              <p:cNvSpPr/>
              <p:nvPr/>
            </p:nvSpPr>
            <p:spPr>
              <a:xfrm>
                <a:off x="4064778" y="2631655"/>
                <a:ext cx="12470" cy="789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398" extrusionOk="0">
                    <a:moveTo>
                      <a:pt x="63" y="0"/>
                    </a:moveTo>
                    <a:lnTo>
                      <a:pt x="0" y="356"/>
                    </a:lnTo>
                    <a:lnTo>
                      <a:pt x="607" y="398"/>
                    </a:lnTo>
                    <a:lnTo>
                      <a:pt x="628" y="63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830;p36">
                <a:extLst>
                  <a:ext uri="{FF2B5EF4-FFF2-40B4-BE49-F238E27FC236}">
                    <a16:creationId xmlns:a16="http://schemas.microsoft.com/office/drawing/2014/main" id="{5C77A177-A14B-89C7-8968-5D21FC332434}"/>
                  </a:ext>
                </a:extLst>
              </p:cNvPr>
              <p:cNvSpPr/>
              <p:nvPr/>
            </p:nvSpPr>
            <p:spPr>
              <a:xfrm>
                <a:off x="4085515" y="2632904"/>
                <a:ext cx="12054" cy="7058"/>
              </a:xfrm>
              <a:custGeom>
                <a:avLst/>
                <a:gdLst/>
                <a:ahLst/>
                <a:cxnLst/>
                <a:rect l="l" t="t" r="r" b="b"/>
                <a:pathLst>
                  <a:path w="608" h="356" extrusionOk="0">
                    <a:moveTo>
                      <a:pt x="22" y="0"/>
                    </a:moveTo>
                    <a:lnTo>
                      <a:pt x="1" y="356"/>
                    </a:lnTo>
                    <a:lnTo>
                      <a:pt x="607" y="356"/>
                    </a:lnTo>
                    <a:lnTo>
                      <a:pt x="607" y="21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831;p36">
                <a:extLst>
                  <a:ext uri="{FF2B5EF4-FFF2-40B4-BE49-F238E27FC236}">
                    <a16:creationId xmlns:a16="http://schemas.microsoft.com/office/drawing/2014/main" id="{EDE663FA-A1D2-122D-E5AF-169802B3331F}"/>
                  </a:ext>
                </a:extLst>
              </p:cNvPr>
              <p:cNvSpPr/>
              <p:nvPr/>
            </p:nvSpPr>
            <p:spPr>
              <a:xfrm>
                <a:off x="3983059" y="2617143"/>
                <a:ext cx="12470" cy="997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503" extrusionOk="0">
                    <a:moveTo>
                      <a:pt x="105" y="0"/>
                    </a:moveTo>
                    <a:lnTo>
                      <a:pt x="0" y="356"/>
                    </a:lnTo>
                    <a:cubicBezTo>
                      <a:pt x="0" y="356"/>
                      <a:pt x="126" y="398"/>
                      <a:pt x="272" y="418"/>
                    </a:cubicBezTo>
                    <a:cubicBezTo>
                      <a:pt x="356" y="460"/>
                      <a:pt x="419" y="481"/>
                      <a:pt x="461" y="481"/>
                    </a:cubicBezTo>
                    <a:cubicBezTo>
                      <a:pt x="524" y="481"/>
                      <a:pt x="545" y="502"/>
                      <a:pt x="545" y="502"/>
                    </a:cubicBezTo>
                    <a:lnTo>
                      <a:pt x="628" y="167"/>
                    </a:lnTo>
                    <a:cubicBezTo>
                      <a:pt x="628" y="167"/>
                      <a:pt x="586" y="167"/>
                      <a:pt x="545" y="146"/>
                    </a:cubicBezTo>
                    <a:lnTo>
                      <a:pt x="377" y="84"/>
                    </a:lnTo>
                    <a:cubicBezTo>
                      <a:pt x="252" y="63"/>
                      <a:pt x="105" y="0"/>
                      <a:pt x="105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832;p36">
                <a:extLst>
                  <a:ext uri="{FF2B5EF4-FFF2-40B4-BE49-F238E27FC236}">
                    <a16:creationId xmlns:a16="http://schemas.microsoft.com/office/drawing/2014/main" id="{E8CDD858-F5FA-0609-86CA-55E5D32D068D}"/>
                  </a:ext>
                </a:extLst>
              </p:cNvPr>
              <p:cNvSpPr/>
              <p:nvPr/>
            </p:nvSpPr>
            <p:spPr>
              <a:xfrm>
                <a:off x="4003379" y="2622535"/>
                <a:ext cx="13303" cy="9139"/>
              </a:xfrm>
              <a:custGeom>
                <a:avLst/>
                <a:gdLst/>
                <a:ahLst/>
                <a:cxnLst/>
                <a:rect l="l" t="t" r="r" b="b"/>
                <a:pathLst>
                  <a:path w="671" h="461" extrusionOk="0">
                    <a:moveTo>
                      <a:pt x="84" y="0"/>
                    </a:moveTo>
                    <a:lnTo>
                      <a:pt x="1" y="335"/>
                    </a:lnTo>
                    <a:cubicBezTo>
                      <a:pt x="1" y="335"/>
                      <a:pt x="147" y="356"/>
                      <a:pt x="294" y="418"/>
                    </a:cubicBezTo>
                    <a:cubicBezTo>
                      <a:pt x="440" y="439"/>
                      <a:pt x="587" y="460"/>
                      <a:pt x="587" y="460"/>
                    </a:cubicBezTo>
                    <a:lnTo>
                      <a:pt x="670" y="126"/>
                    </a:lnTo>
                    <a:cubicBezTo>
                      <a:pt x="670" y="126"/>
                      <a:pt x="545" y="105"/>
                      <a:pt x="377" y="84"/>
                    </a:cubicBezTo>
                    <a:cubicBezTo>
                      <a:pt x="210" y="21"/>
                      <a:pt x="84" y="0"/>
                      <a:pt x="84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833;p36">
                <a:extLst>
                  <a:ext uri="{FF2B5EF4-FFF2-40B4-BE49-F238E27FC236}">
                    <a16:creationId xmlns:a16="http://schemas.microsoft.com/office/drawing/2014/main" id="{E2A802D1-B995-A003-4D26-E34B7333600F}"/>
                  </a:ext>
                </a:extLst>
              </p:cNvPr>
              <p:cNvSpPr/>
              <p:nvPr/>
            </p:nvSpPr>
            <p:spPr>
              <a:xfrm>
                <a:off x="4023720" y="2626679"/>
                <a:ext cx="12450" cy="8723"/>
              </a:xfrm>
              <a:custGeom>
                <a:avLst/>
                <a:gdLst/>
                <a:ahLst/>
                <a:cxnLst/>
                <a:rect l="l" t="t" r="r" b="b"/>
                <a:pathLst>
                  <a:path w="628" h="440" extrusionOk="0">
                    <a:moveTo>
                      <a:pt x="63" y="0"/>
                    </a:moveTo>
                    <a:lnTo>
                      <a:pt x="0" y="335"/>
                    </a:lnTo>
                    <a:lnTo>
                      <a:pt x="586" y="440"/>
                    </a:lnTo>
                    <a:lnTo>
                      <a:pt x="628" y="10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834;p36">
                <a:extLst>
                  <a:ext uri="{FF2B5EF4-FFF2-40B4-BE49-F238E27FC236}">
                    <a16:creationId xmlns:a16="http://schemas.microsoft.com/office/drawing/2014/main" id="{DC7C8C66-0C57-7622-39AB-9AC0B5BD0E88}"/>
                  </a:ext>
                </a:extLst>
              </p:cNvPr>
              <p:cNvSpPr/>
              <p:nvPr/>
            </p:nvSpPr>
            <p:spPr>
              <a:xfrm>
                <a:off x="3924574" y="2595969"/>
                <a:ext cx="13283" cy="10805"/>
              </a:xfrm>
              <a:custGeom>
                <a:avLst/>
                <a:gdLst/>
                <a:ahLst/>
                <a:cxnLst/>
                <a:rect l="l" t="t" r="r" b="b"/>
                <a:pathLst>
                  <a:path w="670" h="545" extrusionOk="0">
                    <a:moveTo>
                      <a:pt x="147" y="1"/>
                    </a:moveTo>
                    <a:lnTo>
                      <a:pt x="0" y="315"/>
                    </a:lnTo>
                    <a:cubicBezTo>
                      <a:pt x="0" y="315"/>
                      <a:pt x="147" y="357"/>
                      <a:pt x="272" y="440"/>
                    </a:cubicBezTo>
                    <a:cubicBezTo>
                      <a:pt x="356" y="482"/>
                      <a:pt x="398" y="503"/>
                      <a:pt x="461" y="524"/>
                    </a:cubicBezTo>
                    <a:cubicBezTo>
                      <a:pt x="502" y="545"/>
                      <a:pt x="523" y="545"/>
                      <a:pt x="523" y="545"/>
                    </a:cubicBezTo>
                    <a:lnTo>
                      <a:pt x="670" y="231"/>
                    </a:lnTo>
                    <a:cubicBezTo>
                      <a:pt x="670" y="231"/>
                      <a:pt x="628" y="210"/>
                      <a:pt x="586" y="210"/>
                    </a:cubicBezTo>
                    <a:cubicBezTo>
                      <a:pt x="523" y="210"/>
                      <a:pt x="482" y="189"/>
                      <a:pt x="398" y="126"/>
                    </a:cubicBezTo>
                    <a:cubicBezTo>
                      <a:pt x="272" y="85"/>
                      <a:pt x="147" y="1"/>
                      <a:pt x="147" y="1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835;p36">
                <a:extLst>
                  <a:ext uri="{FF2B5EF4-FFF2-40B4-BE49-F238E27FC236}">
                    <a16:creationId xmlns:a16="http://schemas.microsoft.com/office/drawing/2014/main" id="{38BCF249-293B-7EAC-9B22-7F0CA05B2C56}"/>
                  </a:ext>
                </a:extLst>
              </p:cNvPr>
              <p:cNvSpPr/>
              <p:nvPr/>
            </p:nvSpPr>
            <p:spPr>
              <a:xfrm>
                <a:off x="3944062" y="2604276"/>
                <a:ext cx="12886" cy="10388"/>
              </a:xfrm>
              <a:custGeom>
                <a:avLst/>
                <a:gdLst/>
                <a:ahLst/>
                <a:cxnLst/>
                <a:rect l="l" t="t" r="r" b="b"/>
                <a:pathLst>
                  <a:path w="650" h="524" extrusionOk="0">
                    <a:moveTo>
                      <a:pt x="126" y="0"/>
                    </a:moveTo>
                    <a:lnTo>
                      <a:pt x="1" y="314"/>
                    </a:lnTo>
                    <a:lnTo>
                      <a:pt x="252" y="419"/>
                    </a:lnTo>
                    <a:lnTo>
                      <a:pt x="524" y="523"/>
                    </a:lnTo>
                    <a:lnTo>
                      <a:pt x="649" y="189"/>
                    </a:lnTo>
                    <a:lnTo>
                      <a:pt x="398" y="84"/>
                    </a:lnTo>
                    <a:cubicBezTo>
                      <a:pt x="252" y="63"/>
                      <a:pt x="126" y="0"/>
                      <a:pt x="126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836;p36">
                <a:extLst>
                  <a:ext uri="{FF2B5EF4-FFF2-40B4-BE49-F238E27FC236}">
                    <a16:creationId xmlns:a16="http://schemas.microsoft.com/office/drawing/2014/main" id="{0346765D-D1E6-C146-1145-38B689CD432E}"/>
                  </a:ext>
                </a:extLst>
              </p:cNvPr>
              <p:cNvSpPr/>
              <p:nvPr/>
            </p:nvSpPr>
            <p:spPr>
              <a:xfrm>
                <a:off x="3963570" y="2610918"/>
                <a:ext cx="13699" cy="1038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24" extrusionOk="0">
                    <a:moveTo>
                      <a:pt x="105" y="0"/>
                    </a:moveTo>
                    <a:lnTo>
                      <a:pt x="0" y="356"/>
                    </a:lnTo>
                    <a:cubicBezTo>
                      <a:pt x="0" y="356"/>
                      <a:pt x="147" y="398"/>
                      <a:pt x="293" y="460"/>
                    </a:cubicBezTo>
                    <a:cubicBezTo>
                      <a:pt x="419" y="502"/>
                      <a:pt x="586" y="523"/>
                      <a:pt x="586" y="523"/>
                    </a:cubicBezTo>
                    <a:lnTo>
                      <a:pt x="691" y="188"/>
                    </a:lnTo>
                    <a:cubicBezTo>
                      <a:pt x="691" y="188"/>
                      <a:pt x="565" y="168"/>
                      <a:pt x="419" y="105"/>
                    </a:cubicBezTo>
                    <a:cubicBezTo>
                      <a:pt x="251" y="63"/>
                      <a:pt x="105" y="0"/>
                      <a:pt x="105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837;p36">
                <a:extLst>
                  <a:ext uri="{FF2B5EF4-FFF2-40B4-BE49-F238E27FC236}">
                    <a16:creationId xmlns:a16="http://schemas.microsoft.com/office/drawing/2014/main" id="{A86D8DBD-C49D-E6C2-C381-60D29E4A3935}"/>
                  </a:ext>
                </a:extLst>
              </p:cNvPr>
              <p:cNvSpPr/>
              <p:nvPr/>
            </p:nvSpPr>
            <p:spPr>
              <a:xfrm>
                <a:off x="3869817" y="2567362"/>
                <a:ext cx="13283" cy="12034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07" extrusionOk="0">
                    <a:moveTo>
                      <a:pt x="189" y="0"/>
                    </a:moveTo>
                    <a:lnTo>
                      <a:pt x="0" y="293"/>
                    </a:lnTo>
                    <a:cubicBezTo>
                      <a:pt x="0" y="293"/>
                      <a:pt x="126" y="377"/>
                      <a:pt x="231" y="460"/>
                    </a:cubicBezTo>
                    <a:lnTo>
                      <a:pt x="503" y="607"/>
                    </a:lnTo>
                    <a:lnTo>
                      <a:pt x="670" y="314"/>
                    </a:lnTo>
                    <a:cubicBezTo>
                      <a:pt x="670" y="314"/>
                      <a:pt x="544" y="251"/>
                      <a:pt x="440" y="168"/>
                    </a:cubicBez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838;p36">
                <a:extLst>
                  <a:ext uri="{FF2B5EF4-FFF2-40B4-BE49-F238E27FC236}">
                    <a16:creationId xmlns:a16="http://schemas.microsoft.com/office/drawing/2014/main" id="{624CB23B-CD6E-D3CB-15BD-24B4600B13D9}"/>
                  </a:ext>
                </a:extLst>
              </p:cNvPr>
              <p:cNvSpPr/>
              <p:nvPr/>
            </p:nvSpPr>
            <p:spPr>
              <a:xfrm>
                <a:off x="3887660" y="2578563"/>
                <a:ext cx="13283" cy="11617"/>
              </a:xfrm>
              <a:custGeom>
                <a:avLst/>
                <a:gdLst/>
                <a:ahLst/>
                <a:cxnLst/>
                <a:rect l="l" t="t" r="r" b="b"/>
                <a:pathLst>
                  <a:path w="670" h="586" extrusionOk="0">
                    <a:moveTo>
                      <a:pt x="167" y="0"/>
                    </a:moveTo>
                    <a:lnTo>
                      <a:pt x="0" y="314"/>
                    </a:lnTo>
                    <a:lnTo>
                      <a:pt x="251" y="460"/>
                    </a:lnTo>
                    <a:cubicBezTo>
                      <a:pt x="377" y="544"/>
                      <a:pt x="523" y="586"/>
                      <a:pt x="523" y="586"/>
                    </a:cubicBezTo>
                    <a:lnTo>
                      <a:pt x="670" y="272"/>
                    </a:lnTo>
                    <a:cubicBezTo>
                      <a:pt x="670" y="272"/>
                      <a:pt x="544" y="230"/>
                      <a:pt x="419" y="147"/>
                    </a:cubicBezTo>
                    <a:cubicBezTo>
                      <a:pt x="293" y="42"/>
                      <a:pt x="167" y="0"/>
                      <a:pt x="167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839;p36">
                <a:extLst>
                  <a:ext uri="{FF2B5EF4-FFF2-40B4-BE49-F238E27FC236}">
                    <a16:creationId xmlns:a16="http://schemas.microsoft.com/office/drawing/2014/main" id="{0710EBE1-E0A0-3BDE-04D6-739452C5C4B0}"/>
                  </a:ext>
                </a:extLst>
              </p:cNvPr>
              <p:cNvSpPr/>
              <p:nvPr/>
            </p:nvSpPr>
            <p:spPr>
              <a:xfrm>
                <a:off x="3905899" y="2587682"/>
                <a:ext cx="13719" cy="11637"/>
              </a:xfrm>
              <a:custGeom>
                <a:avLst/>
                <a:gdLst/>
                <a:ahLst/>
                <a:cxnLst/>
                <a:rect l="l" t="t" r="r" b="b"/>
                <a:pathLst>
                  <a:path w="692" h="587" extrusionOk="0">
                    <a:moveTo>
                      <a:pt x="168" y="0"/>
                    </a:moveTo>
                    <a:lnTo>
                      <a:pt x="1" y="314"/>
                    </a:lnTo>
                    <a:cubicBezTo>
                      <a:pt x="1" y="314"/>
                      <a:pt x="147" y="398"/>
                      <a:pt x="273" y="440"/>
                    </a:cubicBezTo>
                    <a:cubicBezTo>
                      <a:pt x="398" y="524"/>
                      <a:pt x="524" y="586"/>
                      <a:pt x="524" y="586"/>
                    </a:cubicBezTo>
                    <a:lnTo>
                      <a:pt x="691" y="272"/>
                    </a:lnTo>
                    <a:cubicBezTo>
                      <a:pt x="691" y="272"/>
                      <a:pt x="566" y="210"/>
                      <a:pt x="419" y="126"/>
                    </a:cubicBezTo>
                    <a:cubicBezTo>
                      <a:pt x="294" y="63"/>
                      <a:pt x="168" y="0"/>
                      <a:pt x="168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840;p36">
                <a:extLst>
                  <a:ext uri="{FF2B5EF4-FFF2-40B4-BE49-F238E27FC236}">
                    <a16:creationId xmlns:a16="http://schemas.microsoft.com/office/drawing/2014/main" id="{9819009F-483B-C380-74C9-ACD8E19E86AC}"/>
                  </a:ext>
                </a:extLst>
              </p:cNvPr>
              <p:cNvSpPr/>
              <p:nvPr/>
            </p:nvSpPr>
            <p:spPr>
              <a:xfrm>
                <a:off x="3819620" y="2531260"/>
                <a:ext cx="12886" cy="1247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629" extrusionOk="0">
                    <a:moveTo>
                      <a:pt x="231" y="1"/>
                    </a:moveTo>
                    <a:lnTo>
                      <a:pt x="1" y="252"/>
                    </a:lnTo>
                    <a:cubicBezTo>
                      <a:pt x="1" y="252"/>
                      <a:pt x="105" y="357"/>
                      <a:pt x="210" y="440"/>
                    </a:cubicBezTo>
                    <a:cubicBezTo>
                      <a:pt x="314" y="524"/>
                      <a:pt x="440" y="629"/>
                      <a:pt x="440" y="629"/>
                    </a:cubicBezTo>
                    <a:lnTo>
                      <a:pt x="649" y="357"/>
                    </a:lnTo>
                    <a:cubicBezTo>
                      <a:pt x="649" y="357"/>
                      <a:pt x="545" y="273"/>
                      <a:pt x="419" y="168"/>
                    </a:cubicBezTo>
                    <a:lnTo>
                      <a:pt x="231" y="1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841;p36">
                <a:extLst>
                  <a:ext uri="{FF2B5EF4-FFF2-40B4-BE49-F238E27FC236}">
                    <a16:creationId xmlns:a16="http://schemas.microsoft.com/office/drawing/2014/main" id="{B5D49E99-BA91-65AD-5B0D-1829409F01EC}"/>
                  </a:ext>
                </a:extLst>
              </p:cNvPr>
              <p:cNvSpPr/>
              <p:nvPr/>
            </p:nvSpPr>
            <p:spPr>
              <a:xfrm>
                <a:off x="3835797" y="2544126"/>
                <a:ext cx="13303" cy="12886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50" extrusionOk="0">
                    <a:moveTo>
                      <a:pt x="210" y="0"/>
                    </a:moveTo>
                    <a:lnTo>
                      <a:pt x="1" y="293"/>
                    </a:lnTo>
                    <a:cubicBezTo>
                      <a:pt x="1" y="293"/>
                      <a:pt x="84" y="377"/>
                      <a:pt x="231" y="482"/>
                    </a:cubicBezTo>
                    <a:cubicBezTo>
                      <a:pt x="356" y="544"/>
                      <a:pt x="461" y="649"/>
                      <a:pt x="461" y="649"/>
                    </a:cubicBezTo>
                    <a:lnTo>
                      <a:pt x="670" y="356"/>
                    </a:lnTo>
                    <a:cubicBezTo>
                      <a:pt x="670" y="356"/>
                      <a:pt x="566" y="293"/>
                      <a:pt x="440" y="210"/>
                    </a:cubicBezTo>
                    <a:cubicBezTo>
                      <a:pt x="335" y="105"/>
                      <a:pt x="210" y="0"/>
                      <a:pt x="210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842;p36">
                <a:extLst>
                  <a:ext uri="{FF2B5EF4-FFF2-40B4-BE49-F238E27FC236}">
                    <a16:creationId xmlns:a16="http://schemas.microsoft.com/office/drawing/2014/main" id="{B7F86110-1385-436C-67BC-07724BD0596F}"/>
                  </a:ext>
                </a:extLst>
              </p:cNvPr>
              <p:cNvSpPr/>
              <p:nvPr/>
            </p:nvSpPr>
            <p:spPr>
              <a:xfrm>
                <a:off x="3851974" y="2556160"/>
                <a:ext cx="13303" cy="12054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08" extrusionOk="0">
                    <a:moveTo>
                      <a:pt x="231" y="0"/>
                    </a:moveTo>
                    <a:lnTo>
                      <a:pt x="1" y="293"/>
                    </a:lnTo>
                    <a:cubicBezTo>
                      <a:pt x="1" y="293"/>
                      <a:pt x="147" y="356"/>
                      <a:pt x="252" y="440"/>
                    </a:cubicBezTo>
                    <a:cubicBezTo>
                      <a:pt x="377" y="523"/>
                      <a:pt x="482" y="607"/>
                      <a:pt x="482" y="607"/>
                    </a:cubicBezTo>
                    <a:lnTo>
                      <a:pt x="670" y="314"/>
                    </a:lnTo>
                    <a:cubicBezTo>
                      <a:pt x="670" y="314"/>
                      <a:pt x="524" y="230"/>
                      <a:pt x="419" y="147"/>
                    </a:cubicBezTo>
                    <a:cubicBezTo>
                      <a:pt x="356" y="105"/>
                      <a:pt x="231" y="0"/>
                      <a:pt x="231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843;p36">
                <a:extLst>
                  <a:ext uri="{FF2B5EF4-FFF2-40B4-BE49-F238E27FC236}">
                    <a16:creationId xmlns:a16="http://schemas.microsoft.com/office/drawing/2014/main" id="{B0F48BC6-0274-31A3-6334-5A0F9794DEAB}"/>
                  </a:ext>
                </a:extLst>
              </p:cNvPr>
              <p:cNvSpPr/>
              <p:nvPr/>
            </p:nvSpPr>
            <p:spPr>
              <a:xfrm>
                <a:off x="3774815" y="2488537"/>
                <a:ext cx="13303" cy="13303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71" extrusionOk="0">
                    <a:moveTo>
                      <a:pt x="273" y="1"/>
                    </a:moveTo>
                    <a:lnTo>
                      <a:pt x="1" y="231"/>
                    </a:lnTo>
                    <a:cubicBezTo>
                      <a:pt x="1" y="231"/>
                      <a:pt x="105" y="335"/>
                      <a:pt x="189" y="440"/>
                    </a:cubicBezTo>
                    <a:lnTo>
                      <a:pt x="398" y="670"/>
                    </a:lnTo>
                    <a:lnTo>
                      <a:pt x="670" y="419"/>
                    </a:lnTo>
                    <a:lnTo>
                      <a:pt x="461" y="210"/>
                    </a:lnTo>
                    <a:cubicBezTo>
                      <a:pt x="377" y="105"/>
                      <a:pt x="273" y="1"/>
                      <a:pt x="273" y="1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844;p36">
                <a:extLst>
                  <a:ext uri="{FF2B5EF4-FFF2-40B4-BE49-F238E27FC236}">
                    <a16:creationId xmlns:a16="http://schemas.microsoft.com/office/drawing/2014/main" id="{6611333C-0B0A-43D1-9FC3-65D21AEE71EA}"/>
                  </a:ext>
                </a:extLst>
              </p:cNvPr>
              <p:cNvSpPr/>
              <p:nvPr/>
            </p:nvSpPr>
            <p:spPr>
              <a:xfrm>
                <a:off x="3788930" y="2503881"/>
                <a:ext cx="12866" cy="12886"/>
              </a:xfrm>
              <a:custGeom>
                <a:avLst/>
                <a:gdLst/>
                <a:ahLst/>
                <a:cxnLst/>
                <a:rect l="l" t="t" r="r" b="b"/>
                <a:pathLst>
                  <a:path w="649" h="650" extrusionOk="0">
                    <a:moveTo>
                      <a:pt x="272" y="1"/>
                    </a:moveTo>
                    <a:lnTo>
                      <a:pt x="0" y="231"/>
                    </a:lnTo>
                    <a:lnTo>
                      <a:pt x="209" y="440"/>
                    </a:lnTo>
                    <a:lnTo>
                      <a:pt x="419" y="649"/>
                    </a:lnTo>
                    <a:lnTo>
                      <a:pt x="649" y="377"/>
                    </a:lnTo>
                    <a:lnTo>
                      <a:pt x="440" y="16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845;p36">
                <a:extLst>
                  <a:ext uri="{FF2B5EF4-FFF2-40B4-BE49-F238E27FC236}">
                    <a16:creationId xmlns:a16="http://schemas.microsoft.com/office/drawing/2014/main" id="{85934CB0-5CEC-6072-F56B-5AE05E331334}"/>
                  </a:ext>
                </a:extLst>
              </p:cNvPr>
              <p:cNvSpPr/>
              <p:nvPr/>
            </p:nvSpPr>
            <p:spPr>
              <a:xfrm>
                <a:off x="3803859" y="2517580"/>
                <a:ext cx="13303" cy="13283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70" extrusionOk="0">
                    <a:moveTo>
                      <a:pt x="252" y="0"/>
                    </a:moveTo>
                    <a:lnTo>
                      <a:pt x="0" y="272"/>
                    </a:lnTo>
                    <a:lnTo>
                      <a:pt x="210" y="482"/>
                    </a:lnTo>
                    <a:cubicBezTo>
                      <a:pt x="314" y="586"/>
                      <a:pt x="419" y="670"/>
                      <a:pt x="419" y="670"/>
                    </a:cubicBezTo>
                    <a:lnTo>
                      <a:pt x="670" y="398"/>
                    </a:lnTo>
                    <a:cubicBezTo>
                      <a:pt x="670" y="398"/>
                      <a:pt x="565" y="293"/>
                      <a:pt x="461" y="210"/>
                    </a:cubicBez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846;p36">
                <a:extLst>
                  <a:ext uri="{FF2B5EF4-FFF2-40B4-BE49-F238E27FC236}">
                    <a16:creationId xmlns:a16="http://schemas.microsoft.com/office/drawing/2014/main" id="{218CE92F-561E-F0FE-5567-9EE02E55D11F}"/>
                  </a:ext>
                </a:extLst>
              </p:cNvPr>
              <p:cNvSpPr/>
              <p:nvPr/>
            </p:nvSpPr>
            <p:spPr>
              <a:xfrm>
                <a:off x="3737068" y="2440004"/>
                <a:ext cx="12173" cy="12886"/>
              </a:xfrm>
              <a:custGeom>
                <a:avLst/>
                <a:gdLst/>
                <a:ahLst/>
                <a:cxnLst/>
                <a:rect l="l" t="t" r="r" b="b"/>
                <a:pathLst>
                  <a:path w="614" h="650" extrusionOk="0">
                    <a:moveTo>
                      <a:pt x="294" y="1"/>
                    </a:moveTo>
                    <a:lnTo>
                      <a:pt x="1" y="189"/>
                    </a:lnTo>
                    <a:cubicBezTo>
                      <a:pt x="1" y="189"/>
                      <a:pt x="84" y="314"/>
                      <a:pt x="147" y="419"/>
                    </a:cubicBezTo>
                    <a:cubicBezTo>
                      <a:pt x="231" y="545"/>
                      <a:pt x="315" y="649"/>
                      <a:pt x="315" y="649"/>
                    </a:cubicBezTo>
                    <a:lnTo>
                      <a:pt x="608" y="440"/>
                    </a:lnTo>
                    <a:cubicBezTo>
                      <a:pt x="609" y="442"/>
                      <a:pt x="610" y="443"/>
                      <a:pt x="611" y="443"/>
                    </a:cubicBezTo>
                    <a:cubicBezTo>
                      <a:pt x="614" y="443"/>
                      <a:pt x="536" y="345"/>
                      <a:pt x="440" y="231"/>
                    </a:cubicBezTo>
                    <a:cubicBezTo>
                      <a:pt x="356" y="105"/>
                      <a:pt x="294" y="1"/>
                      <a:pt x="294" y="1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847;p36">
                <a:extLst>
                  <a:ext uri="{FF2B5EF4-FFF2-40B4-BE49-F238E27FC236}">
                    <a16:creationId xmlns:a16="http://schemas.microsoft.com/office/drawing/2014/main" id="{F42EC0BA-B0F6-23BB-FAAB-EC7012CD26F9}"/>
                  </a:ext>
                </a:extLst>
              </p:cNvPr>
              <p:cNvSpPr/>
              <p:nvPr/>
            </p:nvSpPr>
            <p:spPr>
              <a:xfrm>
                <a:off x="3749101" y="2456598"/>
                <a:ext cx="12886" cy="13303"/>
              </a:xfrm>
              <a:custGeom>
                <a:avLst/>
                <a:gdLst/>
                <a:ahLst/>
                <a:cxnLst/>
                <a:rect l="l" t="t" r="r" b="b"/>
                <a:pathLst>
                  <a:path w="650" h="671" extrusionOk="0">
                    <a:moveTo>
                      <a:pt x="294" y="1"/>
                    </a:moveTo>
                    <a:lnTo>
                      <a:pt x="1" y="210"/>
                    </a:lnTo>
                    <a:cubicBezTo>
                      <a:pt x="1" y="210"/>
                      <a:pt x="84" y="335"/>
                      <a:pt x="189" y="440"/>
                    </a:cubicBezTo>
                    <a:cubicBezTo>
                      <a:pt x="252" y="545"/>
                      <a:pt x="356" y="670"/>
                      <a:pt x="356" y="670"/>
                    </a:cubicBezTo>
                    <a:lnTo>
                      <a:pt x="649" y="461"/>
                    </a:lnTo>
                    <a:cubicBezTo>
                      <a:pt x="649" y="461"/>
                      <a:pt x="566" y="356"/>
                      <a:pt x="461" y="231"/>
                    </a:cubicBezTo>
                    <a:cubicBezTo>
                      <a:pt x="356" y="126"/>
                      <a:pt x="294" y="1"/>
                      <a:pt x="294" y="1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848;p36">
                <a:extLst>
                  <a:ext uri="{FF2B5EF4-FFF2-40B4-BE49-F238E27FC236}">
                    <a16:creationId xmlns:a16="http://schemas.microsoft.com/office/drawing/2014/main" id="{D9BEC7A8-E24D-976A-BFB0-C9CCB57E2BBE}"/>
                  </a:ext>
                </a:extLst>
              </p:cNvPr>
              <p:cNvSpPr/>
              <p:nvPr/>
            </p:nvSpPr>
            <p:spPr>
              <a:xfrm>
                <a:off x="3761968" y="2472775"/>
                <a:ext cx="12450" cy="12886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50" extrusionOk="0">
                    <a:moveTo>
                      <a:pt x="272" y="1"/>
                    </a:moveTo>
                    <a:lnTo>
                      <a:pt x="0" y="210"/>
                    </a:lnTo>
                    <a:cubicBezTo>
                      <a:pt x="0" y="210"/>
                      <a:pt x="84" y="314"/>
                      <a:pt x="189" y="440"/>
                    </a:cubicBezTo>
                    <a:cubicBezTo>
                      <a:pt x="293" y="545"/>
                      <a:pt x="356" y="649"/>
                      <a:pt x="356" y="649"/>
                    </a:cubicBezTo>
                    <a:lnTo>
                      <a:pt x="628" y="419"/>
                    </a:lnTo>
                    <a:cubicBezTo>
                      <a:pt x="628" y="419"/>
                      <a:pt x="523" y="314"/>
                      <a:pt x="440" y="210"/>
                    </a:cubicBezTo>
                    <a:cubicBezTo>
                      <a:pt x="335" y="126"/>
                      <a:pt x="272" y="1"/>
                      <a:pt x="272" y="1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849;p36">
                <a:extLst>
                  <a:ext uri="{FF2B5EF4-FFF2-40B4-BE49-F238E27FC236}">
                    <a16:creationId xmlns:a16="http://schemas.microsoft.com/office/drawing/2014/main" id="{0480D964-B0A7-CD0E-5A56-DAFB5408CF7D}"/>
                  </a:ext>
                </a:extLst>
              </p:cNvPr>
              <p:cNvSpPr/>
              <p:nvPr/>
            </p:nvSpPr>
            <p:spPr>
              <a:xfrm>
                <a:off x="3706378" y="2386496"/>
                <a:ext cx="11637" cy="1369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691" extrusionOk="0">
                    <a:moveTo>
                      <a:pt x="314" y="0"/>
                    </a:moveTo>
                    <a:lnTo>
                      <a:pt x="0" y="168"/>
                    </a:lnTo>
                    <a:cubicBezTo>
                      <a:pt x="0" y="168"/>
                      <a:pt x="63" y="293"/>
                      <a:pt x="147" y="419"/>
                    </a:cubicBezTo>
                    <a:cubicBezTo>
                      <a:pt x="210" y="544"/>
                      <a:pt x="272" y="691"/>
                      <a:pt x="272" y="691"/>
                    </a:cubicBezTo>
                    <a:lnTo>
                      <a:pt x="586" y="524"/>
                    </a:lnTo>
                    <a:cubicBezTo>
                      <a:pt x="586" y="524"/>
                      <a:pt x="524" y="398"/>
                      <a:pt x="461" y="272"/>
                    </a:cubicBezTo>
                    <a:cubicBezTo>
                      <a:pt x="377" y="126"/>
                      <a:pt x="314" y="0"/>
                      <a:pt x="314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850;p36">
                <a:extLst>
                  <a:ext uri="{FF2B5EF4-FFF2-40B4-BE49-F238E27FC236}">
                    <a16:creationId xmlns:a16="http://schemas.microsoft.com/office/drawing/2014/main" id="{471870E4-B61D-23F7-2E37-3016B8587175}"/>
                  </a:ext>
                </a:extLst>
              </p:cNvPr>
              <p:cNvSpPr/>
              <p:nvPr/>
            </p:nvSpPr>
            <p:spPr>
              <a:xfrm>
                <a:off x="3715914" y="2404755"/>
                <a:ext cx="12054" cy="13283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70" extrusionOk="0">
                    <a:moveTo>
                      <a:pt x="315" y="0"/>
                    </a:moveTo>
                    <a:lnTo>
                      <a:pt x="1" y="147"/>
                    </a:lnTo>
                    <a:cubicBezTo>
                      <a:pt x="1" y="147"/>
                      <a:pt x="43" y="293"/>
                      <a:pt x="126" y="419"/>
                    </a:cubicBezTo>
                    <a:lnTo>
                      <a:pt x="294" y="670"/>
                    </a:lnTo>
                    <a:lnTo>
                      <a:pt x="607" y="502"/>
                    </a:lnTo>
                    <a:cubicBezTo>
                      <a:pt x="587" y="481"/>
                      <a:pt x="524" y="398"/>
                      <a:pt x="440" y="251"/>
                    </a:cubicBezTo>
                    <a:cubicBezTo>
                      <a:pt x="356" y="126"/>
                      <a:pt x="315" y="0"/>
                      <a:pt x="315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851;p36">
                <a:extLst>
                  <a:ext uri="{FF2B5EF4-FFF2-40B4-BE49-F238E27FC236}">
                    <a16:creationId xmlns:a16="http://schemas.microsoft.com/office/drawing/2014/main" id="{CD8CA72C-87BF-81DA-C45A-25FE48C0DD53}"/>
                  </a:ext>
                </a:extLst>
              </p:cNvPr>
              <p:cNvSpPr/>
              <p:nvPr/>
            </p:nvSpPr>
            <p:spPr>
              <a:xfrm>
                <a:off x="3726283" y="2422994"/>
                <a:ext cx="12054" cy="13303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71" extrusionOk="0">
                    <a:moveTo>
                      <a:pt x="294" y="1"/>
                    </a:moveTo>
                    <a:lnTo>
                      <a:pt x="1" y="168"/>
                    </a:lnTo>
                    <a:lnTo>
                      <a:pt x="147" y="440"/>
                    </a:lnTo>
                    <a:cubicBezTo>
                      <a:pt x="231" y="566"/>
                      <a:pt x="315" y="670"/>
                      <a:pt x="315" y="670"/>
                    </a:cubicBezTo>
                    <a:lnTo>
                      <a:pt x="608" y="482"/>
                    </a:lnTo>
                    <a:cubicBezTo>
                      <a:pt x="587" y="461"/>
                      <a:pt x="524" y="336"/>
                      <a:pt x="440" y="231"/>
                    </a:cubicBezTo>
                    <a:cubicBezTo>
                      <a:pt x="356" y="84"/>
                      <a:pt x="294" y="1"/>
                      <a:pt x="294" y="1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852;p36">
                <a:extLst>
                  <a:ext uri="{FF2B5EF4-FFF2-40B4-BE49-F238E27FC236}">
                    <a16:creationId xmlns:a16="http://schemas.microsoft.com/office/drawing/2014/main" id="{636C3EEC-4C70-9409-28DC-EDE195D3FA68}"/>
                  </a:ext>
                </a:extLst>
              </p:cNvPr>
              <p:cNvSpPr/>
              <p:nvPr/>
            </p:nvSpPr>
            <p:spPr>
              <a:xfrm>
                <a:off x="3684392" y="2329657"/>
                <a:ext cx="10388" cy="13303"/>
              </a:xfrm>
              <a:custGeom>
                <a:avLst/>
                <a:gdLst/>
                <a:ahLst/>
                <a:cxnLst/>
                <a:rect l="l" t="t" r="r" b="b"/>
                <a:pathLst>
                  <a:path w="524" h="671" extrusionOk="0">
                    <a:moveTo>
                      <a:pt x="335" y="1"/>
                    </a:moveTo>
                    <a:lnTo>
                      <a:pt x="0" y="106"/>
                    </a:lnTo>
                    <a:cubicBezTo>
                      <a:pt x="0" y="106"/>
                      <a:pt x="21" y="231"/>
                      <a:pt x="63" y="378"/>
                    </a:cubicBezTo>
                    <a:cubicBezTo>
                      <a:pt x="126" y="524"/>
                      <a:pt x="168" y="671"/>
                      <a:pt x="168" y="671"/>
                    </a:cubicBezTo>
                    <a:lnTo>
                      <a:pt x="524" y="566"/>
                    </a:lnTo>
                    <a:cubicBezTo>
                      <a:pt x="524" y="524"/>
                      <a:pt x="461" y="378"/>
                      <a:pt x="419" y="252"/>
                    </a:cubicBezTo>
                    <a:cubicBezTo>
                      <a:pt x="356" y="126"/>
                      <a:pt x="335" y="1"/>
                      <a:pt x="335" y="1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853;p36">
                <a:extLst>
                  <a:ext uri="{FF2B5EF4-FFF2-40B4-BE49-F238E27FC236}">
                    <a16:creationId xmlns:a16="http://schemas.microsoft.com/office/drawing/2014/main" id="{E7403A14-6CB0-6B6B-F53A-4ABB984C204B}"/>
                  </a:ext>
                </a:extLst>
              </p:cNvPr>
              <p:cNvSpPr/>
              <p:nvPr/>
            </p:nvSpPr>
            <p:spPr>
              <a:xfrm>
                <a:off x="3690617" y="2348749"/>
                <a:ext cx="10805" cy="1288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650" extrusionOk="0">
                    <a:moveTo>
                      <a:pt x="335" y="0"/>
                    </a:moveTo>
                    <a:lnTo>
                      <a:pt x="0" y="126"/>
                    </a:lnTo>
                    <a:lnTo>
                      <a:pt x="84" y="398"/>
                    </a:lnTo>
                    <a:lnTo>
                      <a:pt x="189" y="649"/>
                    </a:lnTo>
                    <a:lnTo>
                      <a:pt x="503" y="524"/>
                    </a:lnTo>
                    <a:cubicBezTo>
                      <a:pt x="544" y="524"/>
                      <a:pt x="482" y="398"/>
                      <a:pt x="440" y="252"/>
                    </a:cubicBez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854;p36">
                <a:extLst>
                  <a:ext uri="{FF2B5EF4-FFF2-40B4-BE49-F238E27FC236}">
                    <a16:creationId xmlns:a16="http://schemas.microsoft.com/office/drawing/2014/main" id="{9D8E6814-016B-A287-8DCD-31A307740EFD}"/>
                  </a:ext>
                </a:extLst>
              </p:cNvPr>
              <p:cNvSpPr/>
              <p:nvPr/>
            </p:nvSpPr>
            <p:spPr>
              <a:xfrm>
                <a:off x="3698488" y="2367821"/>
                <a:ext cx="11221" cy="1288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650" extrusionOk="0">
                    <a:moveTo>
                      <a:pt x="315" y="1"/>
                    </a:moveTo>
                    <a:lnTo>
                      <a:pt x="1" y="126"/>
                    </a:lnTo>
                    <a:cubicBezTo>
                      <a:pt x="1" y="126"/>
                      <a:pt x="43" y="168"/>
                      <a:pt x="43" y="210"/>
                    </a:cubicBezTo>
                    <a:cubicBezTo>
                      <a:pt x="64" y="273"/>
                      <a:pt x="85" y="336"/>
                      <a:pt x="126" y="398"/>
                    </a:cubicBezTo>
                    <a:cubicBezTo>
                      <a:pt x="168" y="524"/>
                      <a:pt x="252" y="650"/>
                      <a:pt x="252" y="650"/>
                    </a:cubicBezTo>
                    <a:lnTo>
                      <a:pt x="566" y="524"/>
                    </a:lnTo>
                    <a:cubicBezTo>
                      <a:pt x="545" y="524"/>
                      <a:pt x="482" y="398"/>
                      <a:pt x="419" y="273"/>
                    </a:cubicBezTo>
                    <a:cubicBezTo>
                      <a:pt x="398" y="210"/>
                      <a:pt x="378" y="126"/>
                      <a:pt x="357" y="85"/>
                    </a:cubicBezTo>
                    <a:cubicBezTo>
                      <a:pt x="315" y="22"/>
                      <a:pt x="315" y="1"/>
                      <a:pt x="315" y="1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855;p36">
                <a:extLst>
                  <a:ext uri="{FF2B5EF4-FFF2-40B4-BE49-F238E27FC236}">
                    <a16:creationId xmlns:a16="http://schemas.microsoft.com/office/drawing/2014/main" id="{238446D3-4968-390E-F051-52D615517159}"/>
                  </a:ext>
                </a:extLst>
              </p:cNvPr>
              <p:cNvSpPr/>
              <p:nvPr/>
            </p:nvSpPr>
            <p:spPr>
              <a:xfrm>
                <a:off x="3670296" y="2269527"/>
                <a:ext cx="9139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628" extrusionOk="0">
                    <a:moveTo>
                      <a:pt x="356" y="0"/>
                    </a:moveTo>
                    <a:lnTo>
                      <a:pt x="0" y="42"/>
                    </a:lnTo>
                    <a:lnTo>
                      <a:pt x="105" y="628"/>
                    </a:lnTo>
                    <a:lnTo>
                      <a:pt x="460" y="565"/>
                    </a:lnTo>
                    <a:lnTo>
                      <a:pt x="356" y="0"/>
                    </a:lnTo>
                    <a:close/>
                  </a:path>
                </a:pathLst>
              </a:custGeom>
              <a:solidFill>
                <a:srgbClr val="AADDF6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856;p36">
                <a:extLst>
                  <a:ext uri="{FF2B5EF4-FFF2-40B4-BE49-F238E27FC236}">
                    <a16:creationId xmlns:a16="http://schemas.microsoft.com/office/drawing/2014/main" id="{8D663DDD-5F33-2216-409A-FE2323C0AF59}"/>
                  </a:ext>
                </a:extLst>
              </p:cNvPr>
              <p:cNvSpPr/>
              <p:nvPr/>
            </p:nvSpPr>
            <p:spPr>
              <a:xfrm>
                <a:off x="3674440" y="2289432"/>
                <a:ext cx="9139" cy="13283"/>
              </a:xfrm>
              <a:custGeom>
                <a:avLst/>
                <a:gdLst/>
                <a:ahLst/>
                <a:cxnLst/>
                <a:rect l="l" t="t" r="r" b="b"/>
                <a:pathLst>
                  <a:path w="461" h="670" extrusionOk="0">
                    <a:moveTo>
                      <a:pt x="335" y="0"/>
                    </a:moveTo>
                    <a:lnTo>
                      <a:pt x="0" y="84"/>
                    </a:lnTo>
                    <a:cubicBezTo>
                      <a:pt x="0" y="84"/>
                      <a:pt x="21" y="210"/>
                      <a:pt x="42" y="377"/>
                    </a:cubicBezTo>
                    <a:cubicBezTo>
                      <a:pt x="63" y="503"/>
                      <a:pt x="126" y="670"/>
                      <a:pt x="126" y="670"/>
                    </a:cubicBezTo>
                    <a:lnTo>
                      <a:pt x="461" y="586"/>
                    </a:lnTo>
                    <a:cubicBezTo>
                      <a:pt x="440" y="565"/>
                      <a:pt x="419" y="419"/>
                      <a:pt x="398" y="293"/>
                    </a:cubicBezTo>
                    <a:cubicBezTo>
                      <a:pt x="356" y="168"/>
                      <a:pt x="335" y="0"/>
                      <a:pt x="335" y="0"/>
                    </a:cubicBezTo>
                    <a:close/>
                  </a:path>
                </a:pathLst>
              </a:custGeom>
              <a:solidFill>
                <a:srgbClr val="AADDF6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857;p36">
                <a:extLst>
                  <a:ext uri="{FF2B5EF4-FFF2-40B4-BE49-F238E27FC236}">
                    <a16:creationId xmlns:a16="http://schemas.microsoft.com/office/drawing/2014/main" id="{C6287484-9FA4-39F8-F7E8-FB1AD03F8310}"/>
                  </a:ext>
                </a:extLst>
              </p:cNvPr>
              <p:cNvSpPr/>
              <p:nvPr/>
            </p:nvSpPr>
            <p:spPr>
              <a:xfrm>
                <a:off x="3678583" y="2309753"/>
                <a:ext cx="9972" cy="1247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29" extrusionOk="0">
                    <a:moveTo>
                      <a:pt x="335" y="1"/>
                    </a:moveTo>
                    <a:lnTo>
                      <a:pt x="1" y="84"/>
                    </a:lnTo>
                    <a:cubicBezTo>
                      <a:pt x="1" y="84"/>
                      <a:pt x="1" y="105"/>
                      <a:pt x="21" y="168"/>
                    </a:cubicBezTo>
                    <a:cubicBezTo>
                      <a:pt x="42" y="210"/>
                      <a:pt x="42" y="294"/>
                      <a:pt x="84" y="335"/>
                    </a:cubicBezTo>
                    <a:cubicBezTo>
                      <a:pt x="126" y="482"/>
                      <a:pt x="147" y="628"/>
                      <a:pt x="147" y="628"/>
                    </a:cubicBezTo>
                    <a:lnTo>
                      <a:pt x="503" y="524"/>
                    </a:lnTo>
                    <a:cubicBezTo>
                      <a:pt x="503" y="524"/>
                      <a:pt x="461" y="398"/>
                      <a:pt x="419" y="273"/>
                    </a:cubicBezTo>
                    <a:cubicBezTo>
                      <a:pt x="398" y="189"/>
                      <a:pt x="398" y="126"/>
                      <a:pt x="356" y="84"/>
                    </a:cubicBezTo>
                    <a:cubicBezTo>
                      <a:pt x="356" y="22"/>
                      <a:pt x="335" y="1"/>
                      <a:pt x="335" y="1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858;p36">
                <a:extLst>
                  <a:ext uri="{FF2B5EF4-FFF2-40B4-BE49-F238E27FC236}">
                    <a16:creationId xmlns:a16="http://schemas.microsoft.com/office/drawing/2014/main" id="{40D7D1EA-1BC4-D450-FCE9-8C8B14676D76}"/>
                  </a:ext>
                </a:extLst>
              </p:cNvPr>
              <p:cNvSpPr/>
              <p:nvPr/>
            </p:nvSpPr>
            <p:spPr>
              <a:xfrm>
                <a:off x="3665717" y="2208128"/>
                <a:ext cx="7078" cy="12054"/>
              </a:xfrm>
              <a:custGeom>
                <a:avLst/>
                <a:gdLst/>
                <a:ahLst/>
                <a:cxnLst/>
                <a:rect l="l" t="t" r="r" b="b"/>
                <a:pathLst>
                  <a:path w="357" h="608" extrusionOk="0">
                    <a:moveTo>
                      <a:pt x="1" y="0"/>
                    </a:moveTo>
                    <a:lnTo>
                      <a:pt x="1" y="607"/>
                    </a:lnTo>
                    <a:lnTo>
                      <a:pt x="357" y="586"/>
                    </a:lnTo>
                    <a:lnTo>
                      <a:pt x="336" y="0"/>
                    </a:lnTo>
                    <a:close/>
                  </a:path>
                </a:pathLst>
              </a:custGeom>
              <a:solidFill>
                <a:srgbClr val="AADDF6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859;p36">
                <a:extLst>
                  <a:ext uri="{FF2B5EF4-FFF2-40B4-BE49-F238E27FC236}">
                    <a16:creationId xmlns:a16="http://schemas.microsoft.com/office/drawing/2014/main" id="{C000F3F9-EB87-3775-B554-DBB14D454341}"/>
                  </a:ext>
                </a:extLst>
              </p:cNvPr>
              <p:cNvSpPr/>
              <p:nvPr/>
            </p:nvSpPr>
            <p:spPr>
              <a:xfrm>
                <a:off x="3666133" y="2228866"/>
                <a:ext cx="7910" cy="12054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08" extrusionOk="0">
                    <a:moveTo>
                      <a:pt x="1" y="1"/>
                    </a:moveTo>
                    <a:lnTo>
                      <a:pt x="43" y="607"/>
                    </a:lnTo>
                    <a:lnTo>
                      <a:pt x="398" y="586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AADDF6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860;p36">
                <a:extLst>
                  <a:ext uri="{FF2B5EF4-FFF2-40B4-BE49-F238E27FC236}">
                    <a16:creationId xmlns:a16="http://schemas.microsoft.com/office/drawing/2014/main" id="{B8BF79C1-4C9E-0AE8-E282-AE15BDDF98B6}"/>
                  </a:ext>
                </a:extLst>
              </p:cNvPr>
              <p:cNvSpPr/>
              <p:nvPr/>
            </p:nvSpPr>
            <p:spPr>
              <a:xfrm>
                <a:off x="3667798" y="2249186"/>
                <a:ext cx="8326" cy="12054"/>
              </a:xfrm>
              <a:custGeom>
                <a:avLst/>
                <a:gdLst/>
                <a:ahLst/>
                <a:cxnLst/>
                <a:rect l="l" t="t" r="r" b="b"/>
                <a:pathLst>
                  <a:path w="420" h="608" extrusionOk="0">
                    <a:moveTo>
                      <a:pt x="356" y="1"/>
                    </a:moveTo>
                    <a:lnTo>
                      <a:pt x="1" y="22"/>
                    </a:lnTo>
                    <a:lnTo>
                      <a:pt x="63" y="608"/>
                    </a:lnTo>
                    <a:lnTo>
                      <a:pt x="419" y="566"/>
                    </a:lnTo>
                    <a:lnTo>
                      <a:pt x="356" y="1"/>
                    </a:lnTo>
                    <a:close/>
                  </a:path>
                </a:pathLst>
              </a:custGeom>
              <a:solidFill>
                <a:srgbClr val="AADDF6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861;p36">
                <a:extLst>
                  <a:ext uri="{FF2B5EF4-FFF2-40B4-BE49-F238E27FC236}">
                    <a16:creationId xmlns:a16="http://schemas.microsoft.com/office/drawing/2014/main" id="{26CEE707-6A3A-E324-4400-FDB2C5F6C07D}"/>
                  </a:ext>
                </a:extLst>
              </p:cNvPr>
              <p:cNvSpPr/>
              <p:nvPr/>
            </p:nvSpPr>
            <p:spPr>
              <a:xfrm>
                <a:off x="3667798" y="1770070"/>
                <a:ext cx="867800" cy="433930"/>
              </a:xfrm>
              <a:custGeom>
                <a:avLst/>
                <a:gdLst/>
                <a:ahLst/>
                <a:cxnLst/>
                <a:rect l="l" t="t" r="r" b="b"/>
                <a:pathLst>
                  <a:path w="43773" h="21888" fill="none" extrusionOk="0">
                    <a:moveTo>
                      <a:pt x="1" y="21887"/>
                    </a:moveTo>
                    <a:cubicBezTo>
                      <a:pt x="1" y="9814"/>
                      <a:pt x="9793" y="1"/>
                      <a:pt x="21887" y="1"/>
                    </a:cubicBezTo>
                    <a:cubicBezTo>
                      <a:pt x="33960" y="1"/>
                      <a:pt x="43773" y="9814"/>
                      <a:pt x="43773" y="21887"/>
                    </a:cubicBezTo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miter lim="209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862;p36">
                <a:extLst>
                  <a:ext uri="{FF2B5EF4-FFF2-40B4-BE49-F238E27FC236}">
                    <a16:creationId xmlns:a16="http://schemas.microsoft.com/office/drawing/2014/main" id="{33593286-D96D-CF24-53AC-0AAA1E7DCF02}"/>
                  </a:ext>
                </a:extLst>
              </p:cNvPr>
              <p:cNvSpPr/>
              <p:nvPr/>
            </p:nvSpPr>
            <p:spPr>
              <a:xfrm>
                <a:off x="3647894" y="2192784"/>
                <a:ext cx="42743" cy="42326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135" extrusionOk="0">
                    <a:moveTo>
                      <a:pt x="1067" y="0"/>
                    </a:moveTo>
                    <a:cubicBezTo>
                      <a:pt x="481" y="0"/>
                      <a:pt x="0" y="460"/>
                      <a:pt x="0" y="1067"/>
                    </a:cubicBezTo>
                    <a:cubicBezTo>
                      <a:pt x="0" y="1653"/>
                      <a:pt x="481" y="2134"/>
                      <a:pt x="1067" y="2134"/>
                    </a:cubicBezTo>
                    <a:cubicBezTo>
                      <a:pt x="1674" y="2134"/>
                      <a:pt x="2155" y="1674"/>
                      <a:pt x="2155" y="1067"/>
                    </a:cubicBezTo>
                    <a:cubicBezTo>
                      <a:pt x="2155" y="481"/>
                      <a:pt x="1653" y="21"/>
                      <a:pt x="1067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863;p36">
                <a:extLst>
                  <a:ext uri="{FF2B5EF4-FFF2-40B4-BE49-F238E27FC236}">
                    <a16:creationId xmlns:a16="http://schemas.microsoft.com/office/drawing/2014/main" id="{FB4E4A30-098B-02E4-BD4B-1728DFED4FB8}"/>
                  </a:ext>
                </a:extLst>
              </p:cNvPr>
              <p:cNvSpPr/>
              <p:nvPr/>
            </p:nvSpPr>
            <p:spPr>
              <a:xfrm>
                <a:off x="4085099" y="2614645"/>
                <a:ext cx="42326" cy="42743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156" extrusionOk="0">
                    <a:moveTo>
                      <a:pt x="1068" y="0"/>
                    </a:moveTo>
                    <a:cubicBezTo>
                      <a:pt x="461" y="0"/>
                      <a:pt x="1" y="482"/>
                      <a:pt x="1" y="1068"/>
                    </a:cubicBezTo>
                    <a:cubicBezTo>
                      <a:pt x="1" y="1674"/>
                      <a:pt x="461" y="2156"/>
                      <a:pt x="1068" y="2156"/>
                    </a:cubicBezTo>
                    <a:cubicBezTo>
                      <a:pt x="1675" y="2156"/>
                      <a:pt x="2135" y="1674"/>
                      <a:pt x="2135" y="1068"/>
                    </a:cubicBezTo>
                    <a:cubicBezTo>
                      <a:pt x="2135" y="482"/>
                      <a:pt x="1675" y="0"/>
                      <a:pt x="1068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864;p36">
                <a:extLst>
                  <a:ext uri="{FF2B5EF4-FFF2-40B4-BE49-F238E27FC236}">
                    <a16:creationId xmlns:a16="http://schemas.microsoft.com/office/drawing/2014/main" id="{9F3ED77A-E2EE-D7FB-82FA-CCF5ED7CC4DB}"/>
                  </a:ext>
                </a:extLst>
              </p:cNvPr>
              <p:cNvSpPr/>
              <p:nvPr/>
            </p:nvSpPr>
            <p:spPr>
              <a:xfrm>
                <a:off x="4512371" y="2192784"/>
                <a:ext cx="42326" cy="42326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135" extrusionOk="0">
                    <a:moveTo>
                      <a:pt x="1067" y="0"/>
                    </a:moveTo>
                    <a:cubicBezTo>
                      <a:pt x="460" y="0"/>
                      <a:pt x="0" y="460"/>
                      <a:pt x="0" y="1067"/>
                    </a:cubicBezTo>
                    <a:cubicBezTo>
                      <a:pt x="0" y="1653"/>
                      <a:pt x="460" y="2134"/>
                      <a:pt x="1067" y="2134"/>
                    </a:cubicBezTo>
                    <a:cubicBezTo>
                      <a:pt x="1674" y="2134"/>
                      <a:pt x="2134" y="1674"/>
                      <a:pt x="2134" y="1067"/>
                    </a:cubicBezTo>
                    <a:cubicBezTo>
                      <a:pt x="2134" y="481"/>
                      <a:pt x="1674" y="21"/>
                      <a:pt x="1067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865;p36">
                <a:extLst>
                  <a:ext uri="{FF2B5EF4-FFF2-40B4-BE49-F238E27FC236}">
                    <a16:creationId xmlns:a16="http://schemas.microsoft.com/office/drawing/2014/main" id="{9D6B6373-55B5-1B03-FACE-4A9A120C81E6}"/>
                  </a:ext>
                </a:extLst>
              </p:cNvPr>
              <p:cNvSpPr/>
              <p:nvPr/>
            </p:nvSpPr>
            <p:spPr>
              <a:xfrm>
                <a:off x="3741231" y="1848895"/>
                <a:ext cx="730075" cy="730492"/>
              </a:xfrm>
              <a:custGeom>
                <a:avLst/>
                <a:gdLst/>
                <a:ahLst/>
                <a:cxnLst/>
                <a:rect l="l" t="t" r="r" b="b"/>
                <a:pathLst>
                  <a:path w="36826" h="36847" fill="none" extrusionOk="0">
                    <a:moveTo>
                      <a:pt x="22367" y="2197"/>
                    </a:moveTo>
                    <a:cubicBezTo>
                      <a:pt x="31323" y="4374"/>
                      <a:pt x="36826" y="13413"/>
                      <a:pt x="34650" y="22368"/>
                    </a:cubicBezTo>
                    <a:cubicBezTo>
                      <a:pt x="32473" y="31344"/>
                      <a:pt x="23434" y="36847"/>
                      <a:pt x="14458" y="34671"/>
                    </a:cubicBezTo>
                    <a:cubicBezTo>
                      <a:pt x="5503" y="32495"/>
                      <a:pt x="0" y="23456"/>
                      <a:pt x="2176" y="14480"/>
                    </a:cubicBezTo>
                    <a:cubicBezTo>
                      <a:pt x="4352" y="5503"/>
                      <a:pt x="13391" y="0"/>
                      <a:pt x="22367" y="2197"/>
                    </a:cubicBezTo>
                    <a:close/>
                  </a:path>
                </a:pathLst>
              </a:custGeom>
              <a:solidFill>
                <a:srgbClr val="1EFFC1"/>
              </a:solidFill>
              <a:ln w="28575" cap="flat" cmpd="sng">
                <a:solidFill>
                  <a:srgbClr val="FFFFFF"/>
                </a:solidFill>
                <a:prstDash val="solid"/>
                <a:miter lim="209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866;p36">
                <a:extLst>
                  <a:ext uri="{FF2B5EF4-FFF2-40B4-BE49-F238E27FC236}">
                    <a16:creationId xmlns:a16="http://schemas.microsoft.com/office/drawing/2014/main" id="{99DB3350-44B2-9443-7E18-8FB8DF87B2FF}"/>
                  </a:ext>
                </a:extLst>
              </p:cNvPr>
              <p:cNvSpPr/>
              <p:nvPr/>
            </p:nvSpPr>
            <p:spPr>
              <a:xfrm>
                <a:off x="4693638" y="2067648"/>
                <a:ext cx="273367" cy="271047"/>
              </a:xfrm>
              <a:custGeom>
                <a:avLst/>
                <a:gdLst/>
                <a:ahLst/>
                <a:cxnLst/>
                <a:rect l="l" t="t" r="r" b="b"/>
                <a:pathLst>
                  <a:path w="13789" h="13672" extrusionOk="0">
                    <a:moveTo>
                      <a:pt x="4610" y="613"/>
                    </a:moveTo>
                    <a:cubicBezTo>
                      <a:pt x="5550" y="613"/>
                      <a:pt x="6492" y="985"/>
                      <a:pt x="7198" y="1734"/>
                    </a:cubicBezTo>
                    <a:cubicBezTo>
                      <a:pt x="8516" y="3136"/>
                      <a:pt x="8474" y="5396"/>
                      <a:pt x="7030" y="6735"/>
                    </a:cubicBezTo>
                    <a:cubicBezTo>
                      <a:pt x="6356" y="7369"/>
                      <a:pt x="5483" y="7689"/>
                      <a:pt x="4610" y="7689"/>
                    </a:cubicBezTo>
                    <a:cubicBezTo>
                      <a:pt x="3667" y="7689"/>
                      <a:pt x="2725" y="7317"/>
                      <a:pt x="2030" y="6568"/>
                    </a:cubicBezTo>
                    <a:cubicBezTo>
                      <a:pt x="691" y="5166"/>
                      <a:pt x="753" y="2906"/>
                      <a:pt x="2197" y="1567"/>
                    </a:cubicBezTo>
                    <a:cubicBezTo>
                      <a:pt x="2871" y="933"/>
                      <a:pt x="3739" y="613"/>
                      <a:pt x="4610" y="613"/>
                    </a:cubicBezTo>
                    <a:close/>
                    <a:moveTo>
                      <a:pt x="4605" y="1"/>
                    </a:moveTo>
                    <a:cubicBezTo>
                      <a:pt x="3589" y="1"/>
                      <a:pt x="2562" y="373"/>
                      <a:pt x="1758" y="1127"/>
                    </a:cubicBezTo>
                    <a:cubicBezTo>
                      <a:pt x="84" y="2697"/>
                      <a:pt x="0" y="5312"/>
                      <a:pt x="1569" y="6986"/>
                    </a:cubicBezTo>
                    <a:cubicBezTo>
                      <a:pt x="2389" y="7853"/>
                      <a:pt x="3484" y="8293"/>
                      <a:pt x="4582" y="8293"/>
                    </a:cubicBezTo>
                    <a:cubicBezTo>
                      <a:pt x="5447" y="8293"/>
                      <a:pt x="6314" y="8020"/>
                      <a:pt x="7051" y="7467"/>
                    </a:cubicBezTo>
                    <a:lnTo>
                      <a:pt x="8349" y="8827"/>
                    </a:lnTo>
                    <a:cubicBezTo>
                      <a:pt x="8139" y="9288"/>
                      <a:pt x="8202" y="9832"/>
                      <a:pt x="8579" y="10229"/>
                    </a:cubicBezTo>
                    <a:lnTo>
                      <a:pt x="11424" y="13263"/>
                    </a:lnTo>
                    <a:cubicBezTo>
                      <a:pt x="11686" y="13536"/>
                      <a:pt x="12033" y="13672"/>
                      <a:pt x="12373" y="13672"/>
                    </a:cubicBezTo>
                    <a:cubicBezTo>
                      <a:pt x="12686" y="13672"/>
                      <a:pt x="12993" y="13557"/>
                      <a:pt x="13224" y="13326"/>
                    </a:cubicBezTo>
                    <a:cubicBezTo>
                      <a:pt x="13747" y="12824"/>
                      <a:pt x="13789" y="12008"/>
                      <a:pt x="13287" y="11506"/>
                    </a:cubicBezTo>
                    <a:lnTo>
                      <a:pt x="10441" y="8472"/>
                    </a:lnTo>
                    <a:cubicBezTo>
                      <a:pt x="10180" y="8211"/>
                      <a:pt x="9829" y="8081"/>
                      <a:pt x="9478" y="8081"/>
                    </a:cubicBezTo>
                    <a:cubicBezTo>
                      <a:pt x="9322" y="8081"/>
                      <a:pt x="9166" y="8106"/>
                      <a:pt x="9018" y="8158"/>
                    </a:cubicBezTo>
                    <a:lnTo>
                      <a:pt x="7742" y="6798"/>
                    </a:lnTo>
                    <a:cubicBezTo>
                      <a:pt x="9081" y="5208"/>
                      <a:pt x="9039" y="2822"/>
                      <a:pt x="7574" y="1295"/>
                    </a:cubicBezTo>
                    <a:cubicBezTo>
                      <a:pt x="6792" y="436"/>
                      <a:pt x="5704" y="1"/>
                      <a:pt x="46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867;p36">
                <a:extLst>
                  <a:ext uri="{FF2B5EF4-FFF2-40B4-BE49-F238E27FC236}">
                    <a16:creationId xmlns:a16="http://schemas.microsoft.com/office/drawing/2014/main" id="{069C0C58-317C-077D-8DDC-28F4AEDD81D9}"/>
                  </a:ext>
                </a:extLst>
              </p:cNvPr>
              <p:cNvSpPr/>
              <p:nvPr/>
            </p:nvSpPr>
            <p:spPr>
              <a:xfrm>
                <a:off x="4706901" y="2079801"/>
                <a:ext cx="155170" cy="140123"/>
              </a:xfrm>
              <a:custGeom>
                <a:avLst/>
                <a:gdLst/>
                <a:ahLst/>
                <a:cxnLst/>
                <a:rect l="l" t="t" r="r" b="b"/>
                <a:pathLst>
                  <a:path w="7827" h="7068" extrusionOk="0">
                    <a:moveTo>
                      <a:pt x="3934" y="0"/>
                    </a:moveTo>
                    <a:cubicBezTo>
                      <a:pt x="3065" y="0"/>
                      <a:pt x="2192" y="320"/>
                      <a:pt x="1507" y="954"/>
                    </a:cubicBezTo>
                    <a:cubicBezTo>
                      <a:pt x="84" y="2293"/>
                      <a:pt x="1" y="4553"/>
                      <a:pt x="1340" y="5955"/>
                    </a:cubicBezTo>
                    <a:cubicBezTo>
                      <a:pt x="2037" y="6696"/>
                      <a:pt x="2979" y="7068"/>
                      <a:pt x="3923" y="7068"/>
                    </a:cubicBezTo>
                    <a:cubicBezTo>
                      <a:pt x="4790" y="7068"/>
                      <a:pt x="5659" y="6753"/>
                      <a:pt x="6340" y="6122"/>
                    </a:cubicBezTo>
                    <a:cubicBezTo>
                      <a:pt x="7742" y="4783"/>
                      <a:pt x="7826" y="2523"/>
                      <a:pt x="6487" y="1121"/>
                    </a:cubicBezTo>
                    <a:cubicBezTo>
                      <a:pt x="5803" y="372"/>
                      <a:pt x="4871" y="0"/>
                      <a:pt x="3934" y="0"/>
                    </a:cubicBezTo>
                    <a:close/>
                  </a:path>
                </a:pathLst>
              </a:custGeom>
              <a:solidFill>
                <a:srgbClr val="052643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868;p36">
                <a:extLst>
                  <a:ext uri="{FF2B5EF4-FFF2-40B4-BE49-F238E27FC236}">
                    <a16:creationId xmlns:a16="http://schemas.microsoft.com/office/drawing/2014/main" id="{AAC85C3F-5C20-2609-32DA-DDBC7259290C}"/>
                  </a:ext>
                </a:extLst>
              </p:cNvPr>
              <p:cNvSpPr/>
              <p:nvPr/>
            </p:nvSpPr>
            <p:spPr>
              <a:xfrm>
                <a:off x="2986268" y="2696781"/>
                <a:ext cx="283735" cy="176720"/>
              </a:xfrm>
              <a:custGeom>
                <a:avLst/>
                <a:gdLst/>
                <a:ahLst/>
                <a:cxnLst/>
                <a:rect l="l" t="t" r="r" b="b"/>
                <a:pathLst>
                  <a:path w="14312" h="8914" extrusionOk="0">
                    <a:moveTo>
                      <a:pt x="837" y="0"/>
                    </a:moveTo>
                    <a:cubicBezTo>
                      <a:pt x="377" y="0"/>
                      <a:pt x="0" y="356"/>
                      <a:pt x="0" y="837"/>
                    </a:cubicBezTo>
                    <a:lnTo>
                      <a:pt x="0" y="8077"/>
                    </a:lnTo>
                    <a:cubicBezTo>
                      <a:pt x="0" y="8537"/>
                      <a:pt x="377" y="8914"/>
                      <a:pt x="837" y="8914"/>
                    </a:cubicBezTo>
                    <a:lnTo>
                      <a:pt x="13475" y="8914"/>
                    </a:lnTo>
                    <a:cubicBezTo>
                      <a:pt x="13935" y="8914"/>
                      <a:pt x="14312" y="8537"/>
                      <a:pt x="14312" y="8077"/>
                    </a:cubicBezTo>
                    <a:lnTo>
                      <a:pt x="14312" y="837"/>
                    </a:lnTo>
                    <a:cubicBezTo>
                      <a:pt x="14312" y="356"/>
                      <a:pt x="13935" y="0"/>
                      <a:pt x="13475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869;p36">
                <a:extLst>
                  <a:ext uri="{FF2B5EF4-FFF2-40B4-BE49-F238E27FC236}">
                    <a16:creationId xmlns:a16="http://schemas.microsoft.com/office/drawing/2014/main" id="{FB4EF45D-73B3-D01F-D38D-13E20516EF6B}"/>
                  </a:ext>
                </a:extLst>
              </p:cNvPr>
              <p:cNvSpPr/>
              <p:nvPr/>
            </p:nvSpPr>
            <p:spPr>
              <a:xfrm>
                <a:off x="3010732" y="2720412"/>
                <a:ext cx="85049" cy="32394"/>
              </a:xfrm>
              <a:custGeom>
                <a:avLst/>
                <a:gdLst/>
                <a:ahLst/>
                <a:cxnLst/>
                <a:rect l="l" t="t" r="r" b="b"/>
                <a:pathLst>
                  <a:path w="4290" h="1634" extrusionOk="0">
                    <a:moveTo>
                      <a:pt x="607" y="1"/>
                    </a:moveTo>
                    <a:cubicBezTo>
                      <a:pt x="252" y="1"/>
                      <a:pt x="1" y="252"/>
                      <a:pt x="1" y="608"/>
                    </a:cubicBezTo>
                    <a:lnTo>
                      <a:pt x="1" y="1026"/>
                    </a:lnTo>
                    <a:cubicBezTo>
                      <a:pt x="1" y="1361"/>
                      <a:pt x="252" y="1633"/>
                      <a:pt x="607" y="1633"/>
                    </a:cubicBezTo>
                    <a:lnTo>
                      <a:pt x="3683" y="1633"/>
                    </a:lnTo>
                    <a:cubicBezTo>
                      <a:pt x="3997" y="1633"/>
                      <a:pt x="4290" y="1361"/>
                      <a:pt x="4290" y="1026"/>
                    </a:cubicBezTo>
                    <a:lnTo>
                      <a:pt x="4290" y="608"/>
                    </a:lnTo>
                    <a:cubicBezTo>
                      <a:pt x="4290" y="252"/>
                      <a:pt x="4018" y="1"/>
                      <a:pt x="3683" y="1"/>
                    </a:cubicBezTo>
                    <a:close/>
                  </a:path>
                </a:pathLst>
              </a:custGeom>
              <a:solidFill>
                <a:srgbClr val="052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870;p36">
                <a:extLst>
                  <a:ext uri="{FF2B5EF4-FFF2-40B4-BE49-F238E27FC236}">
                    <a16:creationId xmlns:a16="http://schemas.microsoft.com/office/drawing/2014/main" id="{B252C02A-E25D-FFDE-FBD3-1461E1BD8A3B}"/>
                  </a:ext>
                </a:extLst>
              </p:cNvPr>
              <p:cNvSpPr/>
              <p:nvPr/>
            </p:nvSpPr>
            <p:spPr>
              <a:xfrm>
                <a:off x="3010732" y="2769361"/>
                <a:ext cx="85049" cy="80093"/>
              </a:xfrm>
              <a:custGeom>
                <a:avLst/>
                <a:gdLst/>
                <a:ahLst/>
                <a:cxnLst/>
                <a:rect l="l" t="t" r="r" b="b"/>
                <a:pathLst>
                  <a:path w="4290" h="4040" extrusionOk="0">
                    <a:moveTo>
                      <a:pt x="607" y="1"/>
                    </a:moveTo>
                    <a:cubicBezTo>
                      <a:pt x="252" y="1"/>
                      <a:pt x="1" y="252"/>
                      <a:pt x="1" y="587"/>
                    </a:cubicBezTo>
                    <a:lnTo>
                      <a:pt x="1" y="3453"/>
                    </a:lnTo>
                    <a:cubicBezTo>
                      <a:pt x="1" y="3788"/>
                      <a:pt x="252" y="4039"/>
                      <a:pt x="607" y="4039"/>
                    </a:cubicBezTo>
                    <a:lnTo>
                      <a:pt x="3683" y="4039"/>
                    </a:lnTo>
                    <a:cubicBezTo>
                      <a:pt x="3997" y="4039"/>
                      <a:pt x="4290" y="3788"/>
                      <a:pt x="4290" y="3453"/>
                    </a:cubicBezTo>
                    <a:lnTo>
                      <a:pt x="4290" y="587"/>
                    </a:lnTo>
                    <a:cubicBezTo>
                      <a:pt x="4290" y="252"/>
                      <a:pt x="4018" y="1"/>
                      <a:pt x="3683" y="1"/>
                    </a:cubicBezTo>
                    <a:close/>
                  </a:path>
                </a:pathLst>
              </a:custGeom>
              <a:solidFill>
                <a:srgbClr val="052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871;p36">
                <a:extLst>
                  <a:ext uri="{FF2B5EF4-FFF2-40B4-BE49-F238E27FC236}">
                    <a16:creationId xmlns:a16="http://schemas.microsoft.com/office/drawing/2014/main" id="{BE4FB21A-3152-9AF1-061A-C612EDF09D2E}"/>
                  </a:ext>
                </a:extLst>
              </p:cNvPr>
              <p:cNvSpPr/>
              <p:nvPr/>
            </p:nvSpPr>
            <p:spPr>
              <a:xfrm>
                <a:off x="3116519" y="2724992"/>
                <a:ext cx="133165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717" h="1" fill="none" extrusionOk="0">
                    <a:moveTo>
                      <a:pt x="0" y="0"/>
                    </a:moveTo>
                    <a:lnTo>
                      <a:pt x="6717" y="0"/>
                    </a:lnTo>
                  </a:path>
                </a:pathLst>
              </a:custGeom>
              <a:solidFill>
                <a:srgbClr val="091A51"/>
              </a:solidFill>
              <a:ln w="9525" cap="rnd" cmpd="sng">
                <a:solidFill>
                  <a:srgbClr val="091A5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872;p36">
                <a:extLst>
                  <a:ext uri="{FF2B5EF4-FFF2-40B4-BE49-F238E27FC236}">
                    <a16:creationId xmlns:a16="http://schemas.microsoft.com/office/drawing/2014/main" id="{A1309081-7E35-4781-0FBB-4C027D6B4DED}"/>
                  </a:ext>
                </a:extLst>
              </p:cNvPr>
              <p:cNvSpPr/>
              <p:nvPr/>
            </p:nvSpPr>
            <p:spPr>
              <a:xfrm>
                <a:off x="3116519" y="2742399"/>
                <a:ext cx="133165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717" h="1" fill="none" extrusionOk="0">
                    <a:moveTo>
                      <a:pt x="0" y="1"/>
                    </a:moveTo>
                    <a:lnTo>
                      <a:pt x="6717" y="1"/>
                    </a:lnTo>
                  </a:path>
                </a:pathLst>
              </a:custGeom>
              <a:solidFill>
                <a:srgbClr val="091A51"/>
              </a:solidFill>
              <a:ln w="9525" cap="rnd" cmpd="sng">
                <a:solidFill>
                  <a:srgbClr val="091A5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873;p36">
                <a:extLst>
                  <a:ext uri="{FF2B5EF4-FFF2-40B4-BE49-F238E27FC236}">
                    <a16:creationId xmlns:a16="http://schemas.microsoft.com/office/drawing/2014/main" id="{E46397FC-CEF0-4CB9-968B-531113755CD9}"/>
                  </a:ext>
                </a:extLst>
              </p:cNvPr>
              <p:cNvSpPr/>
              <p:nvPr/>
            </p:nvSpPr>
            <p:spPr>
              <a:xfrm>
                <a:off x="3116519" y="2759409"/>
                <a:ext cx="133165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717" h="1" fill="none" extrusionOk="0">
                    <a:moveTo>
                      <a:pt x="0" y="1"/>
                    </a:moveTo>
                    <a:lnTo>
                      <a:pt x="6717" y="1"/>
                    </a:lnTo>
                  </a:path>
                </a:pathLst>
              </a:custGeom>
              <a:solidFill>
                <a:srgbClr val="091A51"/>
              </a:solidFill>
              <a:ln w="9525" cap="rnd" cmpd="sng">
                <a:solidFill>
                  <a:srgbClr val="091A5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874;p36">
                <a:extLst>
                  <a:ext uri="{FF2B5EF4-FFF2-40B4-BE49-F238E27FC236}">
                    <a16:creationId xmlns:a16="http://schemas.microsoft.com/office/drawing/2014/main" id="{50E793C2-0DC6-5579-20B6-A9D486E305A6}"/>
                  </a:ext>
                </a:extLst>
              </p:cNvPr>
              <p:cNvSpPr/>
              <p:nvPr/>
            </p:nvSpPr>
            <p:spPr>
              <a:xfrm>
                <a:off x="3116519" y="2776419"/>
                <a:ext cx="133165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717" h="1" fill="none" extrusionOk="0">
                    <a:moveTo>
                      <a:pt x="0" y="1"/>
                    </a:moveTo>
                    <a:lnTo>
                      <a:pt x="6717" y="1"/>
                    </a:lnTo>
                  </a:path>
                </a:pathLst>
              </a:custGeom>
              <a:solidFill>
                <a:srgbClr val="091A51"/>
              </a:solidFill>
              <a:ln w="8900" cap="rnd" cmpd="sng">
                <a:solidFill>
                  <a:srgbClr val="091A5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875;p36">
                <a:extLst>
                  <a:ext uri="{FF2B5EF4-FFF2-40B4-BE49-F238E27FC236}">
                    <a16:creationId xmlns:a16="http://schemas.microsoft.com/office/drawing/2014/main" id="{5B2A5CB3-339A-4D27-4B91-E27C82641060}"/>
                  </a:ext>
                </a:extLst>
              </p:cNvPr>
              <p:cNvSpPr/>
              <p:nvPr/>
            </p:nvSpPr>
            <p:spPr>
              <a:xfrm>
                <a:off x="3116519" y="2793429"/>
                <a:ext cx="133165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717" h="1" fill="none" extrusionOk="0">
                    <a:moveTo>
                      <a:pt x="0" y="1"/>
                    </a:moveTo>
                    <a:lnTo>
                      <a:pt x="6717" y="1"/>
                    </a:lnTo>
                  </a:path>
                </a:pathLst>
              </a:custGeom>
              <a:solidFill>
                <a:srgbClr val="091A51"/>
              </a:solidFill>
              <a:ln w="9525" cap="rnd" cmpd="sng">
                <a:solidFill>
                  <a:srgbClr val="091A5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876;p36">
                <a:extLst>
                  <a:ext uri="{FF2B5EF4-FFF2-40B4-BE49-F238E27FC236}">
                    <a16:creationId xmlns:a16="http://schemas.microsoft.com/office/drawing/2014/main" id="{0B34342F-4A51-F3FC-930E-C0C2BF2DA1A5}"/>
                  </a:ext>
                </a:extLst>
              </p:cNvPr>
              <p:cNvSpPr/>
              <p:nvPr/>
            </p:nvSpPr>
            <p:spPr>
              <a:xfrm>
                <a:off x="3116519" y="2810439"/>
                <a:ext cx="133165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717" h="1" fill="none" extrusionOk="0">
                    <a:moveTo>
                      <a:pt x="0" y="0"/>
                    </a:moveTo>
                    <a:lnTo>
                      <a:pt x="6717" y="0"/>
                    </a:lnTo>
                  </a:path>
                </a:pathLst>
              </a:custGeom>
              <a:solidFill>
                <a:srgbClr val="091A51"/>
              </a:solidFill>
              <a:ln w="9525" cap="rnd" cmpd="sng">
                <a:solidFill>
                  <a:srgbClr val="091A5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877;p36">
                <a:extLst>
                  <a:ext uri="{FF2B5EF4-FFF2-40B4-BE49-F238E27FC236}">
                    <a16:creationId xmlns:a16="http://schemas.microsoft.com/office/drawing/2014/main" id="{5F4B55D5-AB6B-AE2A-3ABA-523658E42D96}"/>
                  </a:ext>
                </a:extLst>
              </p:cNvPr>
              <p:cNvSpPr/>
              <p:nvPr/>
            </p:nvSpPr>
            <p:spPr>
              <a:xfrm>
                <a:off x="3116519" y="2827865"/>
                <a:ext cx="133165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717" h="1" fill="none" extrusionOk="0">
                    <a:moveTo>
                      <a:pt x="0" y="0"/>
                    </a:moveTo>
                    <a:lnTo>
                      <a:pt x="6717" y="0"/>
                    </a:lnTo>
                  </a:path>
                </a:pathLst>
              </a:custGeom>
              <a:solidFill>
                <a:srgbClr val="091A51"/>
              </a:solidFill>
              <a:ln w="9525" cap="rnd" cmpd="sng">
                <a:solidFill>
                  <a:srgbClr val="091A5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878;p36">
                <a:extLst>
                  <a:ext uri="{FF2B5EF4-FFF2-40B4-BE49-F238E27FC236}">
                    <a16:creationId xmlns:a16="http://schemas.microsoft.com/office/drawing/2014/main" id="{8A36CF95-C4AC-400E-84F9-651ED84299F4}"/>
                  </a:ext>
                </a:extLst>
              </p:cNvPr>
              <p:cNvSpPr/>
              <p:nvPr/>
            </p:nvSpPr>
            <p:spPr>
              <a:xfrm>
                <a:off x="3116519" y="2844875"/>
                <a:ext cx="133165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717" h="1" fill="none" extrusionOk="0">
                    <a:moveTo>
                      <a:pt x="0" y="0"/>
                    </a:moveTo>
                    <a:lnTo>
                      <a:pt x="6717" y="0"/>
                    </a:lnTo>
                  </a:path>
                </a:pathLst>
              </a:custGeom>
              <a:solidFill>
                <a:srgbClr val="091A51"/>
              </a:solidFill>
              <a:ln w="8900" cap="rnd" cmpd="sng">
                <a:solidFill>
                  <a:srgbClr val="091A5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879;p36">
                <a:extLst>
                  <a:ext uri="{FF2B5EF4-FFF2-40B4-BE49-F238E27FC236}">
                    <a16:creationId xmlns:a16="http://schemas.microsoft.com/office/drawing/2014/main" id="{794DC2AA-39A0-AAEA-594B-26DCA535AC83}"/>
                  </a:ext>
                </a:extLst>
              </p:cNvPr>
              <p:cNvSpPr/>
              <p:nvPr/>
            </p:nvSpPr>
            <p:spPr>
              <a:xfrm>
                <a:off x="3126888" y="2623764"/>
                <a:ext cx="4163" cy="70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57" extrusionOk="0">
                    <a:moveTo>
                      <a:pt x="0" y="1"/>
                    </a:moveTo>
                    <a:lnTo>
                      <a:pt x="209" y="1"/>
                    </a:lnTo>
                    <a:lnTo>
                      <a:pt x="209" y="356"/>
                    </a:lnTo>
                    <a:lnTo>
                      <a:pt x="0" y="35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880;p36">
                <a:extLst>
                  <a:ext uri="{FF2B5EF4-FFF2-40B4-BE49-F238E27FC236}">
                    <a16:creationId xmlns:a16="http://schemas.microsoft.com/office/drawing/2014/main" id="{944F0EDE-D7DC-D9D9-9388-79980A1F0659}"/>
                  </a:ext>
                </a:extLst>
              </p:cNvPr>
              <p:cNvSpPr/>
              <p:nvPr/>
            </p:nvSpPr>
            <p:spPr>
              <a:xfrm>
                <a:off x="3126888" y="2635798"/>
                <a:ext cx="4163" cy="70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57" extrusionOk="0">
                    <a:moveTo>
                      <a:pt x="0" y="1"/>
                    </a:moveTo>
                    <a:lnTo>
                      <a:pt x="209" y="1"/>
                    </a:lnTo>
                    <a:lnTo>
                      <a:pt x="209" y="356"/>
                    </a:lnTo>
                    <a:lnTo>
                      <a:pt x="0" y="35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881;p36">
                <a:extLst>
                  <a:ext uri="{FF2B5EF4-FFF2-40B4-BE49-F238E27FC236}">
                    <a16:creationId xmlns:a16="http://schemas.microsoft.com/office/drawing/2014/main" id="{12825C9C-4CEE-A702-0EBC-E52B1BB270C4}"/>
                  </a:ext>
                </a:extLst>
              </p:cNvPr>
              <p:cNvSpPr/>
              <p:nvPr/>
            </p:nvSpPr>
            <p:spPr>
              <a:xfrm>
                <a:off x="3126888" y="2647416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0" y="0"/>
                    </a:moveTo>
                    <a:lnTo>
                      <a:pt x="209" y="0"/>
                    </a:lnTo>
                    <a:lnTo>
                      <a:pt x="209" y="335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882;p36">
                <a:extLst>
                  <a:ext uri="{FF2B5EF4-FFF2-40B4-BE49-F238E27FC236}">
                    <a16:creationId xmlns:a16="http://schemas.microsoft.com/office/drawing/2014/main" id="{10AF67C9-B36D-6EE0-7AB2-A3F5F2EBA2BF}"/>
                  </a:ext>
                </a:extLst>
              </p:cNvPr>
              <p:cNvSpPr/>
              <p:nvPr/>
            </p:nvSpPr>
            <p:spPr>
              <a:xfrm>
                <a:off x="3126888" y="2589348"/>
                <a:ext cx="4163" cy="664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5" extrusionOk="0">
                    <a:moveTo>
                      <a:pt x="0" y="0"/>
                    </a:moveTo>
                    <a:lnTo>
                      <a:pt x="209" y="0"/>
                    </a:lnTo>
                    <a:lnTo>
                      <a:pt x="209" y="335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883;p36">
                <a:extLst>
                  <a:ext uri="{FF2B5EF4-FFF2-40B4-BE49-F238E27FC236}">
                    <a16:creationId xmlns:a16="http://schemas.microsoft.com/office/drawing/2014/main" id="{98CA212A-95C0-A5AC-3710-5818E1A24400}"/>
                  </a:ext>
                </a:extLst>
              </p:cNvPr>
              <p:cNvSpPr/>
              <p:nvPr/>
            </p:nvSpPr>
            <p:spPr>
              <a:xfrm>
                <a:off x="3126888" y="2600549"/>
                <a:ext cx="4163" cy="664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5" extrusionOk="0">
                    <a:moveTo>
                      <a:pt x="0" y="0"/>
                    </a:moveTo>
                    <a:lnTo>
                      <a:pt x="209" y="0"/>
                    </a:lnTo>
                    <a:lnTo>
                      <a:pt x="209" y="335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884;p36">
                <a:extLst>
                  <a:ext uri="{FF2B5EF4-FFF2-40B4-BE49-F238E27FC236}">
                    <a16:creationId xmlns:a16="http://schemas.microsoft.com/office/drawing/2014/main" id="{7CB82644-CA07-3F03-4408-ABB95C40728B}"/>
                  </a:ext>
                </a:extLst>
              </p:cNvPr>
              <p:cNvSpPr/>
              <p:nvPr/>
            </p:nvSpPr>
            <p:spPr>
              <a:xfrm>
                <a:off x="3126888" y="2612147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0" y="1"/>
                    </a:moveTo>
                    <a:lnTo>
                      <a:pt x="209" y="1"/>
                    </a:lnTo>
                    <a:lnTo>
                      <a:pt x="209" y="336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885;p36">
                <a:extLst>
                  <a:ext uri="{FF2B5EF4-FFF2-40B4-BE49-F238E27FC236}">
                    <a16:creationId xmlns:a16="http://schemas.microsoft.com/office/drawing/2014/main" id="{08B00AA0-ADD4-9141-2A62-C7E46E94314A}"/>
                  </a:ext>
                </a:extLst>
              </p:cNvPr>
              <p:cNvSpPr/>
              <p:nvPr/>
            </p:nvSpPr>
            <p:spPr>
              <a:xfrm>
                <a:off x="3126888" y="2554079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0" y="1"/>
                    </a:moveTo>
                    <a:lnTo>
                      <a:pt x="209" y="1"/>
                    </a:lnTo>
                    <a:lnTo>
                      <a:pt x="209" y="335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886;p36">
                <a:extLst>
                  <a:ext uri="{FF2B5EF4-FFF2-40B4-BE49-F238E27FC236}">
                    <a16:creationId xmlns:a16="http://schemas.microsoft.com/office/drawing/2014/main" id="{55F4A364-53AB-68C4-B3A0-C70F4405D243}"/>
                  </a:ext>
                </a:extLst>
              </p:cNvPr>
              <p:cNvSpPr/>
              <p:nvPr/>
            </p:nvSpPr>
            <p:spPr>
              <a:xfrm>
                <a:off x="3126888" y="2565280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0" y="1"/>
                    </a:moveTo>
                    <a:lnTo>
                      <a:pt x="209" y="1"/>
                    </a:lnTo>
                    <a:lnTo>
                      <a:pt x="209" y="335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887;p36">
                <a:extLst>
                  <a:ext uri="{FF2B5EF4-FFF2-40B4-BE49-F238E27FC236}">
                    <a16:creationId xmlns:a16="http://schemas.microsoft.com/office/drawing/2014/main" id="{64EC5CC9-2FB1-6971-AC8E-78EF1278913C}"/>
                  </a:ext>
                </a:extLst>
              </p:cNvPr>
              <p:cNvSpPr/>
              <p:nvPr/>
            </p:nvSpPr>
            <p:spPr>
              <a:xfrm>
                <a:off x="3126888" y="2577314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0" y="0"/>
                    </a:moveTo>
                    <a:lnTo>
                      <a:pt x="209" y="0"/>
                    </a:lnTo>
                    <a:lnTo>
                      <a:pt x="209" y="335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888;p36">
                <a:extLst>
                  <a:ext uri="{FF2B5EF4-FFF2-40B4-BE49-F238E27FC236}">
                    <a16:creationId xmlns:a16="http://schemas.microsoft.com/office/drawing/2014/main" id="{D4DF75F5-2EA3-6DD5-5A8A-DBF85E6D9A0B}"/>
                  </a:ext>
                </a:extLst>
              </p:cNvPr>
              <p:cNvSpPr/>
              <p:nvPr/>
            </p:nvSpPr>
            <p:spPr>
              <a:xfrm>
                <a:off x="3126888" y="2518829"/>
                <a:ext cx="4163" cy="664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5" extrusionOk="0">
                    <a:moveTo>
                      <a:pt x="0" y="0"/>
                    </a:moveTo>
                    <a:lnTo>
                      <a:pt x="209" y="0"/>
                    </a:lnTo>
                    <a:lnTo>
                      <a:pt x="209" y="335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889;p36">
                <a:extLst>
                  <a:ext uri="{FF2B5EF4-FFF2-40B4-BE49-F238E27FC236}">
                    <a16:creationId xmlns:a16="http://schemas.microsoft.com/office/drawing/2014/main" id="{4F54099B-6CAF-21FB-8170-71110652A562}"/>
                  </a:ext>
                </a:extLst>
              </p:cNvPr>
              <p:cNvSpPr/>
              <p:nvPr/>
            </p:nvSpPr>
            <p:spPr>
              <a:xfrm>
                <a:off x="3126888" y="2530427"/>
                <a:ext cx="4163" cy="70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57" extrusionOk="0">
                    <a:moveTo>
                      <a:pt x="0" y="1"/>
                    </a:moveTo>
                    <a:lnTo>
                      <a:pt x="209" y="1"/>
                    </a:lnTo>
                    <a:lnTo>
                      <a:pt x="209" y="357"/>
                    </a:lnTo>
                    <a:lnTo>
                      <a:pt x="0" y="357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890;p36">
                <a:extLst>
                  <a:ext uri="{FF2B5EF4-FFF2-40B4-BE49-F238E27FC236}">
                    <a16:creationId xmlns:a16="http://schemas.microsoft.com/office/drawing/2014/main" id="{213D39CA-D29F-7A31-AE71-F9444D53AA79}"/>
                  </a:ext>
                </a:extLst>
              </p:cNvPr>
              <p:cNvSpPr/>
              <p:nvPr/>
            </p:nvSpPr>
            <p:spPr>
              <a:xfrm>
                <a:off x="3126888" y="2542045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0" y="1"/>
                    </a:moveTo>
                    <a:lnTo>
                      <a:pt x="209" y="1"/>
                    </a:lnTo>
                    <a:lnTo>
                      <a:pt x="209" y="336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891;p36">
                <a:extLst>
                  <a:ext uri="{FF2B5EF4-FFF2-40B4-BE49-F238E27FC236}">
                    <a16:creationId xmlns:a16="http://schemas.microsoft.com/office/drawing/2014/main" id="{6AB8522E-9239-0297-3946-2AB59400DDDC}"/>
                  </a:ext>
                </a:extLst>
              </p:cNvPr>
              <p:cNvSpPr/>
              <p:nvPr/>
            </p:nvSpPr>
            <p:spPr>
              <a:xfrm>
                <a:off x="3126888" y="2483560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0" y="1"/>
                    </a:moveTo>
                    <a:lnTo>
                      <a:pt x="209" y="1"/>
                    </a:lnTo>
                    <a:lnTo>
                      <a:pt x="209" y="335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892;p36">
                <a:extLst>
                  <a:ext uri="{FF2B5EF4-FFF2-40B4-BE49-F238E27FC236}">
                    <a16:creationId xmlns:a16="http://schemas.microsoft.com/office/drawing/2014/main" id="{C7BEAF22-C0B1-8456-A710-6AB604243907}"/>
                  </a:ext>
                </a:extLst>
              </p:cNvPr>
              <p:cNvSpPr/>
              <p:nvPr/>
            </p:nvSpPr>
            <p:spPr>
              <a:xfrm>
                <a:off x="3126888" y="2495594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0" y="0"/>
                    </a:moveTo>
                    <a:lnTo>
                      <a:pt x="209" y="0"/>
                    </a:lnTo>
                    <a:lnTo>
                      <a:pt x="209" y="335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893;p36">
                <a:extLst>
                  <a:ext uri="{FF2B5EF4-FFF2-40B4-BE49-F238E27FC236}">
                    <a16:creationId xmlns:a16="http://schemas.microsoft.com/office/drawing/2014/main" id="{22C25464-C6C1-E096-A6CD-5D935FB72B53}"/>
                  </a:ext>
                </a:extLst>
              </p:cNvPr>
              <p:cNvSpPr/>
              <p:nvPr/>
            </p:nvSpPr>
            <p:spPr>
              <a:xfrm>
                <a:off x="3126888" y="2506796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0" y="0"/>
                    </a:moveTo>
                    <a:lnTo>
                      <a:pt x="209" y="0"/>
                    </a:lnTo>
                    <a:lnTo>
                      <a:pt x="209" y="335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894;p36">
                <a:extLst>
                  <a:ext uri="{FF2B5EF4-FFF2-40B4-BE49-F238E27FC236}">
                    <a16:creationId xmlns:a16="http://schemas.microsoft.com/office/drawing/2014/main" id="{E61FCE0F-90BC-CA7A-D1E1-18F958A28FE6}"/>
                  </a:ext>
                </a:extLst>
              </p:cNvPr>
              <p:cNvSpPr/>
              <p:nvPr/>
            </p:nvSpPr>
            <p:spPr>
              <a:xfrm>
                <a:off x="3126888" y="2448727"/>
                <a:ext cx="4163" cy="664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5" extrusionOk="0">
                    <a:moveTo>
                      <a:pt x="0" y="0"/>
                    </a:moveTo>
                    <a:lnTo>
                      <a:pt x="209" y="0"/>
                    </a:lnTo>
                    <a:lnTo>
                      <a:pt x="209" y="335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895;p36">
                <a:extLst>
                  <a:ext uri="{FF2B5EF4-FFF2-40B4-BE49-F238E27FC236}">
                    <a16:creationId xmlns:a16="http://schemas.microsoft.com/office/drawing/2014/main" id="{273235D3-0BF8-98CD-CE7C-E11EC78FC6B5}"/>
                  </a:ext>
                </a:extLst>
              </p:cNvPr>
              <p:cNvSpPr/>
              <p:nvPr/>
            </p:nvSpPr>
            <p:spPr>
              <a:xfrm>
                <a:off x="3126888" y="2460325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0" y="1"/>
                    </a:moveTo>
                    <a:lnTo>
                      <a:pt x="209" y="1"/>
                    </a:lnTo>
                    <a:lnTo>
                      <a:pt x="209" y="336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896;p36">
                <a:extLst>
                  <a:ext uri="{FF2B5EF4-FFF2-40B4-BE49-F238E27FC236}">
                    <a16:creationId xmlns:a16="http://schemas.microsoft.com/office/drawing/2014/main" id="{B50E1514-868A-09AD-3E8E-E86028BFAD10}"/>
                  </a:ext>
                </a:extLst>
              </p:cNvPr>
              <p:cNvSpPr/>
              <p:nvPr/>
            </p:nvSpPr>
            <p:spPr>
              <a:xfrm>
                <a:off x="3126888" y="2471943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0" y="1"/>
                    </a:moveTo>
                    <a:lnTo>
                      <a:pt x="209" y="1"/>
                    </a:lnTo>
                    <a:lnTo>
                      <a:pt x="209" y="336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897;p36">
                <a:extLst>
                  <a:ext uri="{FF2B5EF4-FFF2-40B4-BE49-F238E27FC236}">
                    <a16:creationId xmlns:a16="http://schemas.microsoft.com/office/drawing/2014/main" id="{E1C24B21-27D3-1A38-C6DB-313A1542E792}"/>
                  </a:ext>
                </a:extLst>
              </p:cNvPr>
              <p:cNvSpPr/>
              <p:nvPr/>
            </p:nvSpPr>
            <p:spPr>
              <a:xfrm>
                <a:off x="3125639" y="2413458"/>
                <a:ext cx="4580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31" h="336" extrusionOk="0">
                    <a:moveTo>
                      <a:pt x="42" y="335"/>
                    </a:moveTo>
                    <a:lnTo>
                      <a:pt x="231" y="335"/>
                    </a:lnTo>
                    <a:lnTo>
                      <a:pt x="21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898;p36">
                <a:extLst>
                  <a:ext uri="{FF2B5EF4-FFF2-40B4-BE49-F238E27FC236}">
                    <a16:creationId xmlns:a16="http://schemas.microsoft.com/office/drawing/2014/main" id="{63EDFA16-90B1-BC89-5E1A-C3755C023CB2}"/>
                  </a:ext>
                </a:extLst>
              </p:cNvPr>
              <p:cNvSpPr/>
              <p:nvPr/>
            </p:nvSpPr>
            <p:spPr>
              <a:xfrm>
                <a:off x="3126888" y="2425492"/>
                <a:ext cx="3331" cy="624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5" extrusionOk="0">
                    <a:moveTo>
                      <a:pt x="0" y="314"/>
                    </a:moveTo>
                    <a:lnTo>
                      <a:pt x="168" y="314"/>
                    </a:lnTo>
                    <a:lnTo>
                      <a:pt x="16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899;p36">
                <a:extLst>
                  <a:ext uri="{FF2B5EF4-FFF2-40B4-BE49-F238E27FC236}">
                    <a16:creationId xmlns:a16="http://schemas.microsoft.com/office/drawing/2014/main" id="{46D96D3E-56E7-4899-241F-40EDB68ADC48}"/>
                  </a:ext>
                </a:extLst>
              </p:cNvPr>
              <p:cNvSpPr/>
              <p:nvPr/>
            </p:nvSpPr>
            <p:spPr>
              <a:xfrm>
                <a:off x="3126888" y="2436694"/>
                <a:ext cx="4163" cy="705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56" extrusionOk="0">
                    <a:moveTo>
                      <a:pt x="0" y="0"/>
                    </a:moveTo>
                    <a:lnTo>
                      <a:pt x="209" y="0"/>
                    </a:lnTo>
                    <a:lnTo>
                      <a:pt x="209" y="356"/>
                    </a:lnTo>
                    <a:lnTo>
                      <a:pt x="0" y="35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900;p36">
                <a:extLst>
                  <a:ext uri="{FF2B5EF4-FFF2-40B4-BE49-F238E27FC236}">
                    <a16:creationId xmlns:a16="http://schemas.microsoft.com/office/drawing/2014/main" id="{412F5DE0-9A8E-552D-7039-23DA4B5064AE}"/>
                  </a:ext>
                </a:extLst>
              </p:cNvPr>
              <p:cNvSpPr/>
              <p:nvPr/>
            </p:nvSpPr>
            <p:spPr>
              <a:xfrm>
                <a:off x="3122724" y="2378209"/>
                <a:ext cx="4599" cy="747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377" extrusionOk="0">
                    <a:moveTo>
                      <a:pt x="22" y="377"/>
                    </a:moveTo>
                    <a:lnTo>
                      <a:pt x="231" y="335"/>
                    </a:lnTo>
                    <a:lnTo>
                      <a:pt x="189" y="0"/>
                    </a:lnTo>
                    <a:lnTo>
                      <a:pt x="1" y="21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901;p36">
                <a:extLst>
                  <a:ext uri="{FF2B5EF4-FFF2-40B4-BE49-F238E27FC236}">
                    <a16:creationId xmlns:a16="http://schemas.microsoft.com/office/drawing/2014/main" id="{40CDF43A-4AAA-69AB-7438-E00C80CCE706}"/>
                  </a:ext>
                </a:extLst>
              </p:cNvPr>
              <p:cNvSpPr/>
              <p:nvPr/>
            </p:nvSpPr>
            <p:spPr>
              <a:xfrm>
                <a:off x="3124390" y="2390223"/>
                <a:ext cx="4580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31" h="336" extrusionOk="0">
                    <a:moveTo>
                      <a:pt x="42" y="336"/>
                    </a:moveTo>
                    <a:lnTo>
                      <a:pt x="231" y="315"/>
                    </a:lnTo>
                    <a:lnTo>
                      <a:pt x="168" y="1"/>
                    </a:lnTo>
                    <a:lnTo>
                      <a:pt x="1" y="22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902;p36">
                <a:extLst>
                  <a:ext uri="{FF2B5EF4-FFF2-40B4-BE49-F238E27FC236}">
                    <a16:creationId xmlns:a16="http://schemas.microsoft.com/office/drawing/2014/main" id="{EC380F03-274E-B899-A232-137889D70C10}"/>
                  </a:ext>
                </a:extLst>
              </p:cNvPr>
              <p:cNvSpPr/>
              <p:nvPr/>
            </p:nvSpPr>
            <p:spPr>
              <a:xfrm>
                <a:off x="3125222" y="2401424"/>
                <a:ext cx="4163" cy="70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57" extrusionOk="0">
                    <a:moveTo>
                      <a:pt x="21" y="356"/>
                    </a:moveTo>
                    <a:lnTo>
                      <a:pt x="210" y="356"/>
                    </a:lnTo>
                    <a:lnTo>
                      <a:pt x="210" y="1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903;p36">
                <a:extLst>
                  <a:ext uri="{FF2B5EF4-FFF2-40B4-BE49-F238E27FC236}">
                    <a16:creationId xmlns:a16="http://schemas.microsoft.com/office/drawing/2014/main" id="{72910975-B1C2-B91B-FF74-CA494AA197E1}"/>
                  </a:ext>
                </a:extLst>
              </p:cNvPr>
              <p:cNvSpPr/>
              <p:nvPr/>
            </p:nvSpPr>
            <p:spPr>
              <a:xfrm>
                <a:off x="3114437" y="2344189"/>
                <a:ext cx="5412" cy="7058"/>
              </a:xfrm>
              <a:custGeom>
                <a:avLst/>
                <a:gdLst/>
                <a:ahLst/>
                <a:cxnLst/>
                <a:rect l="l" t="t" r="r" b="b"/>
                <a:pathLst>
                  <a:path w="273" h="356" extrusionOk="0">
                    <a:moveTo>
                      <a:pt x="105" y="356"/>
                    </a:moveTo>
                    <a:lnTo>
                      <a:pt x="272" y="314"/>
                    </a:lnTo>
                    <a:lnTo>
                      <a:pt x="210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904;p36">
                <a:extLst>
                  <a:ext uri="{FF2B5EF4-FFF2-40B4-BE49-F238E27FC236}">
                    <a16:creationId xmlns:a16="http://schemas.microsoft.com/office/drawing/2014/main" id="{6396DA9E-0889-7144-0EF2-FB6FE58FCF20}"/>
                  </a:ext>
                </a:extLst>
              </p:cNvPr>
              <p:cNvSpPr/>
              <p:nvPr/>
            </p:nvSpPr>
            <p:spPr>
              <a:xfrm>
                <a:off x="3117332" y="2355390"/>
                <a:ext cx="5412" cy="747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377" extrusionOk="0">
                    <a:moveTo>
                      <a:pt x="85" y="377"/>
                    </a:moveTo>
                    <a:lnTo>
                      <a:pt x="273" y="314"/>
                    </a:lnTo>
                    <a:lnTo>
                      <a:pt x="189" y="0"/>
                    </a:lnTo>
                    <a:lnTo>
                      <a:pt x="1" y="63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905;p36">
                <a:extLst>
                  <a:ext uri="{FF2B5EF4-FFF2-40B4-BE49-F238E27FC236}">
                    <a16:creationId xmlns:a16="http://schemas.microsoft.com/office/drawing/2014/main" id="{994D871F-FD0E-AC0D-1567-73E115708295}"/>
                  </a:ext>
                </a:extLst>
              </p:cNvPr>
              <p:cNvSpPr/>
              <p:nvPr/>
            </p:nvSpPr>
            <p:spPr>
              <a:xfrm>
                <a:off x="3120663" y="2367008"/>
                <a:ext cx="4580" cy="6641"/>
              </a:xfrm>
              <a:custGeom>
                <a:avLst/>
                <a:gdLst/>
                <a:ahLst/>
                <a:cxnLst/>
                <a:rect l="l" t="t" r="r" b="b"/>
                <a:pathLst>
                  <a:path w="231" h="335" extrusionOk="0">
                    <a:moveTo>
                      <a:pt x="42" y="335"/>
                    </a:moveTo>
                    <a:lnTo>
                      <a:pt x="230" y="314"/>
                    </a:lnTo>
                    <a:cubicBezTo>
                      <a:pt x="210" y="209"/>
                      <a:pt x="210" y="105"/>
                      <a:pt x="189" y="0"/>
                    </a:cubicBezTo>
                    <a:lnTo>
                      <a:pt x="0" y="42"/>
                    </a:lnTo>
                    <a:cubicBezTo>
                      <a:pt x="21" y="126"/>
                      <a:pt x="21" y="230"/>
                      <a:pt x="42" y="3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906;p36">
                <a:extLst>
                  <a:ext uri="{FF2B5EF4-FFF2-40B4-BE49-F238E27FC236}">
                    <a16:creationId xmlns:a16="http://schemas.microsoft.com/office/drawing/2014/main" id="{FADFEEE1-EAB4-3434-AB6E-61524D8B12DC}"/>
                  </a:ext>
                </a:extLst>
              </p:cNvPr>
              <p:cNvSpPr/>
              <p:nvPr/>
            </p:nvSpPr>
            <p:spPr>
              <a:xfrm>
                <a:off x="3102404" y="2311002"/>
                <a:ext cx="6245" cy="7078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57" extrusionOk="0">
                    <a:moveTo>
                      <a:pt x="126" y="356"/>
                    </a:moveTo>
                    <a:lnTo>
                      <a:pt x="315" y="272"/>
                    </a:lnTo>
                    <a:lnTo>
                      <a:pt x="168" y="0"/>
                    </a:lnTo>
                    <a:lnTo>
                      <a:pt x="1" y="63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907;p36">
                <a:extLst>
                  <a:ext uri="{FF2B5EF4-FFF2-40B4-BE49-F238E27FC236}">
                    <a16:creationId xmlns:a16="http://schemas.microsoft.com/office/drawing/2014/main" id="{B2055453-006E-25F3-3549-F06908A10934}"/>
                  </a:ext>
                </a:extLst>
              </p:cNvPr>
              <p:cNvSpPr/>
              <p:nvPr/>
            </p:nvSpPr>
            <p:spPr>
              <a:xfrm>
                <a:off x="3106547" y="2321786"/>
                <a:ext cx="6245" cy="7078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57" extrusionOk="0">
                    <a:moveTo>
                      <a:pt x="126" y="356"/>
                    </a:moveTo>
                    <a:lnTo>
                      <a:pt x="315" y="314"/>
                    </a:lnTo>
                    <a:lnTo>
                      <a:pt x="189" y="0"/>
                    </a:lnTo>
                    <a:lnTo>
                      <a:pt x="1" y="84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908;p36">
                <a:extLst>
                  <a:ext uri="{FF2B5EF4-FFF2-40B4-BE49-F238E27FC236}">
                    <a16:creationId xmlns:a16="http://schemas.microsoft.com/office/drawing/2014/main" id="{03E99F55-A4A0-4E59-C7EC-849C14052B14}"/>
                  </a:ext>
                </a:extLst>
              </p:cNvPr>
              <p:cNvSpPr/>
              <p:nvPr/>
            </p:nvSpPr>
            <p:spPr>
              <a:xfrm>
                <a:off x="3110710" y="2332571"/>
                <a:ext cx="5829" cy="7494"/>
              </a:xfrm>
              <a:custGeom>
                <a:avLst/>
                <a:gdLst/>
                <a:ahLst/>
                <a:cxnLst/>
                <a:rect l="l" t="t" r="r" b="b"/>
                <a:pathLst>
                  <a:path w="294" h="378" extrusionOk="0">
                    <a:moveTo>
                      <a:pt x="105" y="377"/>
                    </a:moveTo>
                    <a:lnTo>
                      <a:pt x="293" y="314"/>
                    </a:lnTo>
                    <a:lnTo>
                      <a:pt x="188" y="0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909;p36">
                <a:extLst>
                  <a:ext uri="{FF2B5EF4-FFF2-40B4-BE49-F238E27FC236}">
                    <a16:creationId xmlns:a16="http://schemas.microsoft.com/office/drawing/2014/main" id="{43919D8D-931A-5F4A-9BCA-FE881735AAC8}"/>
                  </a:ext>
                </a:extLst>
              </p:cNvPr>
              <p:cNvSpPr/>
              <p:nvPr/>
            </p:nvSpPr>
            <p:spPr>
              <a:xfrm>
                <a:off x="3085810" y="2279896"/>
                <a:ext cx="6661" cy="7058"/>
              </a:xfrm>
              <a:custGeom>
                <a:avLst/>
                <a:gdLst/>
                <a:ahLst/>
                <a:cxnLst/>
                <a:rect l="l" t="t" r="r" b="b"/>
                <a:pathLst>
                  <a:path w="336" h="356" extrusionOk="0">
                    <a:moveTo>
                      <a:pt x="147" y="356"/>
                    </a:moveTo>
                    <a:lnTo>
                      <a:pt x="335" y="272"/>
                    </a:lnTo>
                    <a:lnTo>
                      <a:pt x="147" y="0"/>
                    </a:lnTo>
                    <a:lnTo>
                      <a:pt x="1" y="10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910;p36">
                <a:extLst>
                  <a:ext uri="{FF2B5EF4-FFF2-40B4-BE49-F238E27FC236}">
                    <a16:creationId xmlns:a16="http://schemas.microsoft.com/office/drawing/2014/main" id="{2603B01C-D275-F3F0-F739-17748EC74636}"/>
                  </a:ext>
                </a:extLst>
              </p:cNvPr>
              <p:cNvSpPr/>
              <p:nvPr/>
            </p:nvSpPr>
            <p:spPr>
              <a:xfrm>
                <a:off x="3091619" y="2290264"/>
                <a:ext cx="6661" cy="7058"/>
              </a:xfrm>
              <a:custGeom>
                <a:avLst/>
                <a:gdLst/>
                <a:ahLst/>
                <a:cxnLst/>
                <a:rect l="l" t="t" r="r" b="b"/>
                <a:pathLst>
                  <a:path w="336" h="356" extrusionOk="0">
                    <a:moveTo>
                      <a:pt x="147" y="356"/>
                    </a:moveTo>
                    <a:lnTo>
                      <a:pt x="335" y="272"/>
                    </a:lnTo>
                    <a:cubicBezTo>
                      <a:pt x="294" y="168"/>
                      <a:pt x="231" y="63"/>
                      <a:pt x="189" y="0"/>
                    </a:cubicBezTo>
                    <a:lnTo>
                      <a:pt x="1" y="105"/>
                    </a:lnTo>
                    <a:cubicBezTo>
                      <a:pt x="84" y="147"/>
                      <a:pt x="126" y="251"/>
                      <a:pt x="147" y="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911;p36">
                <a:extLst>
                  <a:ext uri="{FF2B5EF4-FFF2-40B4-BE49-F238E27FC236}">
                    <a16:creationId xmlns:a16="http://schemas.microsoft.com/office/drawing/2014/main" id="{E6097660-D111-EEB5-2E6C-374C4CF8F628}"/>
                  </a:ext>
                </a:extLst>
              </p:cNvPr>
              <p:cNvSpPr/>
              <p:nvPr/>
            </p:nvSpPr>
            <p:spPr>
              <a:xfrm>
                <a:off x="3097427" y="2299800"/>
                <a:ext cx="6245" cy="789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98" extrusionOk="0">
                    <a:moveTo>
                      <a:pt x="126" y="398"/>
                    </a:moveTo>
                    <a:lnTo>
                      <a:pt x="314" y="314"/>
                    </a:lnTo>
                    <a:lnTo>
                      <a:pt x="147" y="0"/>
                    </a:lnTo>
                    <a:lnTo>
                      <a:pt x="1" y="10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912;p36">
                <a:extLst>
                  <a:ext uri="{FF2B5EF4-FFF2-40B4-BE49-F238E27FC236}">
                    <a16:creationId xmlns:a16="http://schemas.microsoft.com/office/drawing/2014/main" id="{B34F34D6-0919-80B6-CB10-8FED25EDCCE5}"/>
                  </a:ext>
                </a:extLst>
              </p:cNvPr>
              <p:cNvSpPr/>
              <p:nvPr/>
            </p:nvSpPr>
            <p:spPr>
              <a:xfrm>
                <a:off x="3065489" y="2250852"/>
                <a:ext cx="7494" cy="7078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57" extrusionOk="0">
                    <a:moveTo>
                      <a:pt x="210" y="356"/>
                    </a:moveTo>
                    <a:lnTo>
                      <a:pt x="377" y="252"/>
                    </a:lnTo>
                    <a:lnTo>
                      <a:pt x="168" y="0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913;p36">
                <a:extLst>
                  <a:ext uri="{FF2B5EF4-FFF2-40B4-BE49-F238E27FC236}">
                    <a16:creationId xmlns:a16="http://schemas.microsoft.com/office/drawing/2014/main" id="{237AF8A4-924E-34A9-E0A8-C7075E0689B2}"/>
                  </a:ext>
                </a:extLst>
              </p:cNvPr>
              <p:cNvSpPr/>
              <p:nvPr/>
            </p:nvSpPr>
            <p:spPr>
              <a:xfrm>
                <a:off x="3072963" y="2259971"/>
                <a:ext cx="6641" cy="7494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78" extrusionOk="0">
                    <a:moveTo>
                      <a:pt x="188" y="377"/>
                    </a:moveTo>
                    <a:lnTo>
                      <a:pt x="335" y="273"/>
                    </a:lnTo>
                    <a:lnTo>
                      <a:pt x="147" y="1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914;p36">
                <a:extLst>
                  <a:ext uri="{FF2B5EF4-FFF2-40B4-BE49-F238E27FC236}">
                    <a16:creationId xmlns:a16="http://schemas.microsoft.com/office/drawing/2014/main" id="{4EE49750-7480-BE41-E075-DC1413993FF4}"/>
                  </a:ext>
                </a:extLst>
              </p:cNvPr>
              <p:cNvSpPr/>
              <p:nvPr/>
            </p:nvSpPr>
            <p:spPr>
              <a:xfrm>
                <a:off x="3079585" y="2269527"/>
                <a:ext cx="6661" cy="7474"/>
              </a:xfrm>
              <a:custGeom>
                <a:avLst/>
                <a:gdLst/>
                <a:ahLst/>
                <a:cxnLst/>
                <a:rect l="l" t="t" r="r" b="b"/>
                <a:pathLst>
                  <a:path w="336" h="377" extrusionOk="0">
                    <a:moveTo>
                      <a:pt x="189" y="377"/>
                    </a:moveTo>
                    <a:lnTo>
                      <a:pt x="336" y="272"/>
                    </a:lnTo>
                    <a:lnTo>
                      <a:pt x="168" y="0"/>
                    </a:lnTo>
                    <a:lnTo>
                      <a:pt x="1" y="10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915;p36">
                <a:extLst>
                  <a:ext uri="{FF2B5EF4-FFF2-40B4-BE49-F238E27FC236}">
                    <a16:creationId xmlns:a16="http://schemas.microsoft.com/office/drawing/2014/main" id="{12287DDE-6FB4-0192-CBD0-9FA0D53CB4E7}"/>
                  </a:ext>
                </a:extLst>
              </p:cNvPr>
              <p:cNvSpPr/>
              <p:nvPr/>
            </p:nvSpPr>
            <p:spPr>
              <a:xfrm>
                <a:off x="3042254" y="2224306"/>
                <a:ext cx="7494" cy="7078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57" extrusionOk="0">
                    <a:moveTo>
                      <a:pt x="231" y="356"/>
                    </a:moveTo>
                    <a:lnTo>
                      <a:pt x="377" y="231"/>
                    </a:lnTo>
                    <a:lnTo>
                      <a:pt x="126" y="0"/>
                    </a:lnTo>
                    <a:lnTo>
                      <a:pt x="1" y="126"/>
                    </a:lnTo>
                    <a:cubicBezTo>
                      <a:pt x="84" y="231"/>
                      <a:pt x="168" y="293"/>
                      <a:pt x="231" y="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916;p36">
                <a:extLst>
                  <a:ext uri="{FF2B5EF4-FFF2-40B4-BE49-F238E27FC236}">
                    <a16:creationId xmlns:a16="http://schemas.microsoft.com/office/drawing/2014/main" id="{3ED134FA-1555-E25E-4F6F-0703B29C0241}"/>
                  </a:ext>
                </a:extLst>
              </p:cNvPr>
              <p:cNvSpPr/>
              <p:nvPr/>
            </p:nvSpPr>
            <p:spPr>
              <a:xfrm>
                <a:off x="3050561" y="2233009"/>
                <a:ext cx="7058" cy="7494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78" extrusionOk="0">
                    <a:moveTo>
                      <a:pt x="209" y="377"/>
                    </a:moveTo>
                    <a:lnTo>
                      <a:pt x="356" y="231"/>
                    </a:lnTo>
                    <a:lnTo>
                      <a:pt x="126" y="1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917;p36">
                <a:extLst>
                  <a:ext uri="{FF2B5EF4-FFF2-40B4-BE49-F238E27FC236}">
                    <a16:creationId xmlns:a16="http://schemas.microsoft.com/office/drawing/2014/main" id="{CE8A1A71-CDEE-AA33-1D11-B7B3C7CE29CB}"/>
                  </a:ext>
                </a:extLst>
              </p:cNvPr>
              <p:cNvSpPr/>
              <p:nvPr/>
            </p:nvSpPr>
            <p:spPr>
              <a:xfrm>
                <a:off x="3058431" y="2241316"/>
                <a:ext cx="7078" cy="7890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98" extrusionOk="0">
                    <a:moveTo>
                      <a:pt x="210" y="398"/>
                    </a:moveTo>
                    <a:lnTo>
                      <a:pt x="356" y="272"/>
                    </a:lnTo>
                    <a:lnTo>
                      <a:pt x="126" y="0"/>
                    </a:lnTo>
                    <a:lnTo>
                      <a:pt x="1" y="12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918;p36">
                <a:extLst>
                  <a:ext uri="{FF2B5EF4-FFF2-40B4-BE49-F238E27FC236}">
                    <a16:creationId xmlns:a16="http://schemas.microsoft.com/office/drawing/2014/main" id="{F6CB72DD-5A45-7C83-5A01-43B5CD6FFBF5}"/>
                  </a:ext>
                </a:extLst>
              </p:cNvPr>
              <p:cNvSpPr/>
              <p:nvPr/>
            </p:nvSpPr>
            <p:spPr>
              <a:xfrm>
                <a:off x="3015708" y="2201487"/>
                <a:ext cx="7494" cy="7078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57" extrusionOk="0">
                    <a:moveTo>
                      <a:pt x="273" y="356"/>
                    </a:moveTo>
                    <a:lnTo>
                      <a:pt x="377" y="210"/>
                    </a:lnTo>
                    <a:lnTo>
                      <a:pt x="105" y="1"/>
                    </a:lnTo>
                    <a:lnTo>
                      <a:pt x="1" y="147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919;p36">
                <a:extLst>
                  <a:ext uri="{FF2B5EF4-FFF2-40B4-BE49-F238E27FC236}">
                    <a16:creationId xmlns:a16="http://schemas.microsoft.com/office/drawing/2014/main" id="{C05D5CB3-83DA-131D-F60E-A15706C0AD74}"/>
                  </a:ext>
                </a:extLst>
              </p:cNvPr>
              <p:cNvSpPr/>
              <p:nvPr/>
            </p:nvSpPr>
            <p:spPr>
              <a:xfrm>
                <a:off x="3024828" y="2208545"/>
                <a:ext cx="7494" cy="7474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7" extrusionOk="0">
                    <a:moveTo>
                      <a:pt x="252" y="377"/>
                    </a:moveTo>
                    <a:lnTo>
                      <a:pt x="378" y="209"/>
                    </a:lnTo>
                    <a:cubicBezTo>
                      <a:pt x="315" y="147"/>
                      <a:pt x="231" y="63"/>
                      <a:pt x="126" y="0"/>
                    </a:cubicBezTo>
                    <a:lnTo>
                      <a:pt x="1" y="168"/>
                    </a:lnTo>
                    <a:cubicBezTo>
                      <a:pt x="85" y="209"/>
                      <a:pt x="168" y="293"/>
                      <a:pt x="252" y="3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920;p36">
                <a:extLst>
                  <a:ext uri="{FF2B5EF4-FFF2-40B4-BE49-F238E27FC236}">
                    <a16:creationId xmlns:a16="http://schemas.microsoft.com/office/drawing/2014/main" id="{FADEE960-8512-1B48-641A-34A4FFC08749}"/>
                  </a:ext>
                </a:extLst>
              </p:cNvPr>
              <p:cNvSpPr/>
              <p:nvPr/>
            </p:nvSpPr>
            <p:spPr>
              <a:xfrm>
                <a:off x="3033551" y="2216415"/>
                <a:ext cx="7890" cy="7494"/>
              </a:xfrm>
              <a:custGeom>
                <a:avLst/>
                <a:gdLst/>
                <a:ahLst/>
                <a:cxnLst/>
                <a:rect l="l" t="t" r="r" b="b"/>
                <a:pathLst>
                  <a:path w="398" h="378" extrusionOk="0">
                    <a:moveTo>
                      <a:pt x="251" y="377"/>
                    </a:moveTo>
                    <a:lnTo>
                      <a:pt x="398" y="231"/>
                    </a:lnTo>
                    <a:lnTo>
                      <a:pt x="126" y="1"/>
                    </a:lnTo>
                    <a:lnTo>
                      <a:pt x="0" y="168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921;p36">
                <a:extLst>
                  <a:ext uri="{FF2B5EF4-FFF2-40B4-BE49-F238E27FC236}">
                    <a16:creationId xmlns:a16="http://schemas.microsoft.com/office/drawing/2014/main" id="{C5B946EB-B327-7420-A026-A973AB5568AA}"/>
                  </a:ext>
                </a:extLst>
              </p:cNvPr>
              <p:cNvSpPr/>
              <p:nvPr/>
            </p:nvSpPr>
            <p:spPr>
              <a:xfrm>
                <a:off x="2986664" y="2182415"/>
                <a:ext cx="7494" cy="6641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35" extrusionOk="0">
                    <a:moveTo>
                      <a:pt x="273" y="335"/>
                    </a:moveTo>
                    <a:lnTo>
                      <a:pt x="378" y="147"/>
                    </a:lnTo>
                    <a:lnTo>
                      <a:pt x="85" y="0"/>
                    </a:lnTo>
                    <a:lnTo>
                      <a:pt x="1" y="147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922;p36">
                <a:extLst>
                  <a:ext uri="{FF2B5EF4-FFF2-40B4-BE49-F238E27FC236}">
                    <a16:creationId xmlns:a16="http://schemas.microsoft.com/office/drawing/2014/main" id="{54A682B8-7B4E-F09B-ADCC-9148F0A06C30}"/>
                  </a:ext>
                </a:extLst>
              </p:cNvPr>
              <p:cNvSpPr/>
              <p:nvPr/>
            </p:nvSpPr>
            <p:spPr>
              <a:xfrm>
                <a:off x="2996636" y="2188620"/>
                <a:ext cx="7890" cy="624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315" extrusionOk="0">
                    <a:moveTo>
                      <a:pt x="272" y="315"/>
                    </a:moveTo>
                    <a:lnTo>
                      <a:pt x="398" y="147"/>
                    </a:lnTo>
                    <a:lnTo>
                      <a:pt x="105" y="1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923;p36">
                <a:extLst>
                  <a:ext uri="{FF2B5EF4-FFF2-40B4-BE49-F238E27FC236}">
                    <a16:creationId xmlns:a16="http://schemas.microsoft.com/office/drawing/2014/main" id="{11FBBEC6-7FFD-6135-9C13-8FC3575E7EDC}"/>
                  </a:ext>
                </a:extLst>
              </p:cNvPr>
              <p:cNvSpPr/>
              <p:nvPr/>
            </p:nvSpPr>
            <p:spPr>
              <a:xfrm>
                <a:off x="3006588" y="2194846"/>
                <a:ext cx="7058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36" extrusionOk="0">
                    <a:moveTo>
                      <a:pt x="251" y="336"/>
                    </a:moveTo>
                    <a:lnTo>
                      <a:pt x="356" y="168"/>
                    </a:lnTo>
                    <a:lnTo>
                      <a:pt x="105" y="1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924;p36">
                <a:extLst>
                  <a:ext uri="{FF2B5EF4-FFF2-40B4-BE49-F238E27FC236}">
                    <a16:creationId xmlns:a16="http://schemas.microsoft.com/office/drawing/2014/main" id="{70C8A6D4-3206-3FEE-8E42-92790713F14C}"/>
                  </a:ext>
                </a:extLst>
              </p:cNvPr>
              <p:cNvSpPr/>
              <p:nvPr/>
            </p:nvSpPr>
            <p:spPr>
              <a:xfrm>
                <a:off x="2955142" y="2166634"/>
                <a:ext cx="7910" cy="6245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15" extrusionOk="0">
                    <a:moveTo>
                      <a:pt x="315" y="315"/>
                    </a:moveTo>
                    <a:lnTo>
                      <a:pt x="398" y="127"/>
                    </a:lnTo>
                    <a:cubicBezTo>
                      <a:pt x="294" y="85"/>
                      <a:pt x="189" y="22"/>
                      <a:pt x="84" y="1"/>
                    </a:cubicBezTo>
                    <a:lnTo>
                      <a:pt x="1" y="189"/>
                    </a:lnTo>
                    <a:cubicBezTo>
                      <a:pt x="105" y="210"/>
                      <a:pt x="210" y="273"/>
                      <a:pt x="315" y="3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925;p36">
                <a:extLst>
                  <a:ext uri="{FF2B5EF4-FFF2-40B4-BE49-F238E27FC236}">
                    <a16:creationId xmlns:a16="http://schemas.microsoft.com/office/drawing/2014/main" id="{70C6AC09-8A29-19CD-16E7-D6D5E0D70171}"/>
                  </a:ext>
                </a:extLst>
              </p:cNvPr>
              <p:cNvSpPr/>
              <p:nvPr/>
            </p:nvSpPr>
            <p:spPr>
              <a:xfrm>
                <a:off x="2965927" y="2171214"/>
                <a:ext cx="7494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14" extrusionOk="0">
                    <a:moveTo>
                      <a:pt x="294" y="314"/>
                    </a:moveTo>
                    <a:lnTo>
                      <a:pt x="377" y="168"/>
                    </a:lnTo>
                    <a:lnTo>
                      <a:pt x="84" y="0"/>
                    </a:lnTo>
                    <a:lnTo>
                      <a:pt x="1" y="188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926;p36">
                <a:extLst>
                  <a:ext uri="{FF2B5EF4-FFF2-40B4-BE49-F238E27FC236}">
                    <a16:creationId xmlns:a16="http://schemas.microsoft.com/office/drawing/2014/main" id="{A543BFDC-464A-4AFE-7C83-FAD2563FA059}"/>
                  </a:ext>
                </a:extLst>
              </p:cNvPr>
              <p:cNvSpPr/>
              <p:nvPr/>
            </p:nvSpPr>
            <p:spPr>
              <a:xfrm>
                <a:off x="2976296" y="2176606"/>
                <a:ext cx="791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14" extrusionOk="0">
                    <a:moveTo>
                      <a:pt x="294" y="314"/>
                    </a:moveTo>
                    <a:lnTo>
                      <a:pt x="398" y="147"/>
                    </a:lnTo>
                    <a:lnTo>
                      <a:pt x="85" y="0"/>
                    </a:lnTo>
                    <a:lnTo>
                      <a:pt x="1" y="188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927;p36">
                <a:extLst>
                  <a:ext uri="{FF2B5EF4-FFF2-40B4-BE49-F238E27FC236}">
                    <a16:creationId xmlns:a16="http://schemas.microsoft.com/office/drawing/2014/main" id="{49003A60-8492-FD1E-70BD-EEF6061BE23C}"/>
                  </a:ext>
                </a:extLst>
              </p:cNvPr>
              <p:cNvSpPr/>
              <p:nvPr/>
            </p:nvSpPr>
            <p:spPr>
              <a:xfrm>
                <a:off x="2921955" y="2155453"/>
                <a:ext cx="7494" cy="5412"/>
              </a:xfrm>
              <a:custGeom>
                <a:avLst/>
                <a:gdLst/>
                <a:ahLst/>
                <a:cxnLst/>
                <a:rect l="l" t="t" r="r" b="b"/>
                <a:pathLst>
                  <a:path w="378" h="273" extrusionOk="0">
                    <a:moveTo>
                      <a:pt x="315" y="272"/>
                    </a:moveTo>
                    <a:lnTo>
                      <a:pt x="378" y="105"/>
                    </a:lnTo>
                    <a:lnTo>
                      <a:pt x="64" y="0"/>
                    </a:lnTo>
                    <a:lnTo>
                      <a:pt x="1" y="209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928;p36">
                <a:extLst>
                  <a:ext uri="{FF2B5EF4-FFF2-40B4-BE49-F238E27FC236}">
                    <a16:creationId xmlns:a16="http://schemas.microsoft.com/office/drawing/2014/main" id="{8D472E61-268E-FE83-06BA-6FFFF20821BF}"/>
                  </a:ext>
                </a:extLst>
              </p:cNvPr>
              <p:cNvSpPr/>
              <p:nvPr/>
            </p:nvSpPr>
            <p:spPr>
              <a:xfrm>
                <a:off x="2933572" y="2158347"/>
                <a:ext cx="7078" cy="624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15" extrusionOk="0">
                    <a:moveTo>
                      <a:pt x="315" y="314"/>
                    </a:moveTo>
                    <a:lnTo>
                      <a:pt x="356" y="126"/>
                    </a:lnTo>
                    <a:lnTo>
                      <a:pt x="43" y="0"/>
                    </a:lnTo>
                    <a:lnTo>
                      <a:pt x="1" y="189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929;p36">
                <a:extLst>
                  <a:ext uri="{FF2B5EF4-FFF2-40B4-BE49-F238E27FC236}">
                    <a16:creationId xmlns:a16="http://schemas.microsoft.com/office/drawing/2014/main" id="{4445E8E0-FD8A-D449-58C0-2CCF1F1A71B1}"/>
                  </a:ext>
                </a:extLst>
              </p:cNvPr>
              <p:cNvSpPr/>
              <p:nvPr/>
            </p:nvSpPr>
            <p:spPr>
              <a:xfrm>
                <a:off x="2944357" y="2162491"/>
                <a:ext cx="7078" cy="5829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94" extrusionOk="0">
                    <a:moveTo>
                      <a:pt x="315" y="294"/>
                    </a:moveTo>
                    <a:lnTo>
                      <a:pt x="356" y="105"/>
                    </a:lnTo>
                    <a:lnTo>
                      <a:pt x="43" y="1"/>
                    </a:lnTo>
                    <a:lnTo>
                      <a:pt x="1" y="189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930;p36">
                <a:extLst>
                  <a:ext uri="{FF2B5EF4-FFF2-40B4-BE49-F238E27FC236}">
                    <a16:creationId xmlns:a16="http://schemas.microsoft.com/office/drawing/2014/main" id="{93200737-1B04-F793-514C-FAE84A4D8D6A}"/>
                  </a:ext>
                </a:extLst>
              </p:cNvPr>
              <p:cNvSpPr/>
              <p:nvPr/>
            </p:nvSpPr>
            <p:spPr>
              <a:xfrm>
                <a:off x="2887954" y="2148395"/>
                <a:ext cx="7058" cy="499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52" extrusionOk="0">
                    <a:moveTo>
                      <a:pt x="335" y="251"/>
                    </a:moveTo>
                    <a:lnTo>
                      <a:pt x="356" y="63"/>
                    </a:lnTo>
                    <a:lnTo>
                      <a:pt x="21" y="0"/>
                    </a:lnTo>
                    <a:lnTo>
                      <a:pt x="0" y="189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931;p36">
                <a:extLst>
                  <a:ext uri="{FF2B5EF4-FFF2-40B4-BE49-F238E27FC236}">
                    <a16:creationId xmlns:a16="http://schemas.microsoft.com/office/drawing/2014/main" id="{BF8AD359-C01C-EF93-AECB-EE08FB698559}"/>
                  </a:ext>
                </a:extLst>
              </p:cNvPr>
              <p:cNvSpPr/>
              <p:nvPr/>
            </p:nvSpPr>
            <p:spPr>
              <a:xfrm>
                <a:off x="2899572" y="2150060"/>
                <a:ext cx="7058" cy="5412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73" extrusionOk="0">
                    <a:moveTo>
                      <a:pt x="314" y="272"/>
                    </a:moveTo>
                    <a:lnTo>
                      <a:pt x="356" y="63"/>
                    </a:lnTo>
                    <a:lnTo>
                      <a:pt x="42" y="0"/>
                    </a:lnTo>
                    <a:lnTo>
                      <a:pt x="0" y="209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932;p36">
                <a:extLst>
                  <a:ext uri="{FF2B5EF4-FFF2-40B4-BE49-F238E27FC236}">
                    <a16:creationId xmlns:a16="http://schemas.microsoft.com/office/drawing/2014/main" id="{2603E083-875F-D8AE-5DC6-5BDDB0CC7B6F}"/>
                  </a:ext>
                </a:extLst>
              </p:cNvPr>
              <p:cNvSpPr/>
              <p:nvPr/>
            </p:nvSpPr>
            <p:spPr>
              <a:xfrm>
                <a:off x="2910753" y="2152538"/>
                <a:ext cx="7078" cy="5412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73" extrusionOk="0">
                    <a:moveTo>
                      <a:pt x="336" y="273"/>
                    </a:moveTo>
                    <a:lnTo>
                      <a:pt x="357" y="84"/>
                    </a:lnTo>
                    <a:lnTo>
                      <a:pt x="43" y="1"/>
                    </a:lnTo>
                    <a:lnTo>
                      <a:pt x="1" y="189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933;p36">
                <a:extLst>
                  <a:ext uri="{FF2B5EF4-FFF2-40B4-BE49-F238E27FC236}">
                    <a16:creationId xmlns:a16="http://schemas.microsoft.com/office/drawing/2014/main" id="{5F075049-B2B8-D44D-55E2-4CA1650BE24A}"/>
                  </a:ext>
                </a:extLst>
              </p:cNvPr>
              <p:cNvSpPr/>
              <p:nvPr/>
            </p:nvSpPr>
            <p:spPr>
              <a:xfrm>
                <a:off x="2853102" y="2145897"/>
                <a:ext cx="6661" cy="4183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11" extrusionOk="0">
                    <a:moveTo>
                      <a:pt x="335" y="210"/>
                    </a:moveTo>
                    <a:lnTo>
                      <a:pt x="335" y="1"/>
                    </a:lnTo>
                    <a:lnTo>
                      <a:pt x="1" y="1"/>
                    </a:lnTo>
                    <a:lnTo>
                      <a:pt x="1" y="189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934;p36">
                <a:extLst>
                  <a:ext uri="{FF2B5EF4-FFF2-40B4-BE49-F238E27FC236}">
                    <a16:creationId xmlns:a16="http://schemas.microsoft.com/office/drawing/2014/main" id="{65A6358C-9DDE-A41C-FE53-66254A4603A7}"/>
                  </a:ext>
                </a:extLst>
              </p:cNvPr>
              <p:cNvSpPr/>
              <p:nvPr/>
            </p:nvSpPr>
            <p:spPr>
              <a:xfrm>
                <a:off x="2865136" y="2146313"/>
                <a:ext cx="6661" cy="4163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10" extrusionOk="0">
                    <a:moveTo>
                      <a:pt x="314" y="210"/>
                    </a:moveTo>
                    <a:lnTo>
                      <a:pt x="335" y="1"/>
                    </a:lnTo>
                    <a:lnTo>
                      <a:pt x="0" y="1"/>
                    </a:lnTo>
                    <a:lnTo>
                      <a:pt x="0" y="189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935;p36">
                <a:extLst>
                  <a:ext uri="{FF2B5EF4-FFF2-40B4-BE49-F238E27FC236}">
                    <a16:creationId xmlns:a16="http://schemas.microsoft.com/office/drawing/2014/main" id="{B68AD3EC-8BF4-0587-CA70-F8EA07BB506B}"/>
                  </a:ext>
                </a:extLst>
              </p:cNvPr>
              <p:cNvSpPr/>
              <p:nvPr/>
            </p:nvSpPr>
            <p:spPr>
              <a:xfrm>
                <a:off x="2875921" y="2147562"/>
                <a:ext cx="7078" cy="416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10" extrusionOk="0">
                    <a:moveTo>
                      <a:pt x="335" y="210"/>
                    </a:moveTo>
                    <a:lnTo>
                      <a:pt x="356" y="21"/>
                    </a:lnTo>
                    <a:cubicBezTo>
                      <a:pt x="251" y="0"/>
                      <a:pt x="147" y="0"/>
                      <a:pt x="21" y="0"/>
                    </a:cubicBezTo>
                    <a:lnTo>
                      <a:pt x="0" y="189"/>
                    </a:lnTo>
                    <a:cubicBezTo>
                      <a:pt x="126" y="147"/>
                      <a:pt x="231" y="189"/>
                      <a:pt x="335" y="2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936;p36">
                <a:extLst>
                  <a:ext uri="{FF2B5EF4-FFF2-40B4-BE49-F238E27FC236}">
                    <a16:creationId xmlns:a16="http://schemas.microsoft.com/office/drawing/2014/main" id="{E3270CF7-9ACB-23B7-1FB4-A0FB7F10D5C1}"/>
                  </a:ext>
                </a:extLst>
              </p:cNvPr>
              <p:cNvSpPr/>
              <p:nvPr/>
            </p:nvSpPr>
            <p:spPr>
              <a:xfrm>
                <a:off x="5746723" y="2232937"/>
                <a:ext cx="36184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29" extrusionOk="0">
                    <a:moveTo>
                      <a:pt x="314" y="1"/>
                    </a:moveTo>
                    <a:cubicBezTo>
                      <a:pt x="126" y="1"/>
                      <a:pt x="0" y="126"/>
                      <a:pt x="0" y="315"/>
                    </a:cubicBezTo>
                    <a:cubicBezTo>
                      <a:pt x="0" y="503"/>
                      <a:pt x="126" y="629"/>
                      <a:pt x="314" y="629"/>
                    </a:cubicBezTo>
                    <a:cubicBezTo>
                      <a:pt x="502" y="629"/>
                      <a:pt x="628" y="503"/>
                      <a:pt x="628" y="315"/>
                    </a:cubicBezTo>
                    <a:cubicBezTo>
                      <a:pt x="628" y="168"/>
                      <a:pt x="460" y="22"/>
                      <a:pt x="314" y="1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937;p36">
                <a:extLst>
                  <a:ext uri="{FF2B5EF4-FFF2-40B4-BE49-F238E27FC236}">
                    <a16:creationId xmlns:a16="http://schemas.microsoft.com/office/drawing/2014/main" id="{87AE1450-F908-A175-E714-531C025E48E9}"/>
                  </a:ext>
                </a:extLst>
              </p:cNvPr>
              <p:cNvSpPr/>
              <p:nvPr/>
            </p:nvSpPr>
            <p:spPr>
              <a:xfrm>
                <a:off x="5698497" y="2158214"/>
                <a:ext cx="132635" cy="26559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461" fill="none" extrusionOk="0">
                    <a:moveTo>
                      <a:pt x="2302" y="461"/>
                    </a:moveTo>
                    <a:cubicBezTo>
                      <a:pt x="2009" y="168"/>
                      <a:pt x="1590" y="1"/>
                      <a:pt x="1151" y="1"/>
                    </a:cubicBezTo>
                    <a:cubicBezTo>
                      <a:pt x="712" y="1"/>
                      <a:pt x="293" y="168"/>
                      <a:pt x="0" y="461"/>
                    </a:cubicBezTo>
                  </a:path>
                </a:pathLst>
              </a:custGeom>
              <a:solidFill>
                <a:srgbClr val="1EFFC1"/>
              </a:solidFill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938;p36">
                <a:extLst>
                  <a:ext uri="{FF2B5EF4-FFF2-40B4-BE49-F238E27FC236}">
                    <a16:creationId xmlns:a16="http://schemas.microsoft.com/office/drawing/2014/main" id="{AE5885B0-EBD1-5080-535C-A1DCAC5223F8}"/>
                  </a:ext>
                </a:extLst>
              </p:cNvPr>
              <p:cNvSpPr/>
              <p:nvPr/>
            </p:nvSpPr>
            <p:spPr>
              <a:xfrm>
                <a:off x="5727421" y="2198024"/>
                <a:ext cx="74787" cy="15728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273" fill="none" extrusionOk="0">
                    <a:moveTo>
                      <a:pt x="0" y="272"/>
                    </a:moveTo>
                    <a:cubicBezTo>
                      <a:pt x="147" y="105"/>
                      <a:pt x="377" y="0"/>
                      <a:pt x="649" y="0"/>
                    </a:cubicBezTo>
                    <a:cubicBezTo>
                      <a:pt x="900" y="0"/>
                      <a:pt x="1151" y="105"/>
                      <a:pt x="1298" y="272"/>
                    </a:cubicBezTo>
                  </a:path>
                </a:pathLst>
              </a:custGeom>
              <a:solidFill>
                <a:srgbClr val="1EFFC1"/>
              </a:solidFill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939;p36">
                <a:extLst>
                  <a:ext uri="{FF2B5EF4-FFF2-40B4-BE49-F238E27FC236}">
                    <a16:creationId xmlns:a16="http://schemas.microsoft.com/office/drawing/2014/main" id="{F461FF31-C33D-A8C9-95D9-2FEA207F859A}"/>
                  </a:ext>
                </a:extLst>
              </p:cNvPr>
              <p:cNvSpPr/>
              <p:nvPr/>
            </p:nvSpPr>
            <p:spPr>
              <a:xfrm>
                <a:off x="5727421" y="2198024"/>
                <a:ext cx="74787" cy="15728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273" fill="none" extrusionOk="0">
                    <a:moveTo>
                      <a:pt x="1298" y="272"/>
                    </a:moveTo>
                    <a:cubicBezTo>
                      <a:pt x="1151" y="105"/>
                      <a:pt x="900" y="0"/>
                      <a:pt x="649" y="0"/>
                    </a:cubicBezTo>
                    <a:cubicBezTo>
                      <a:pt x="377" y="0"/>
                      <a:pt x="147" y="105"/>
                      <a:pt x="0" y="272"/>
                    </a:cubicBezTo>
                  </a:path>
                </a:pathLst>
              </a:custGeom>
              <a:solidFill>
                <a:srgbClr val="1EFFC1"/>
              </a:solidFill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940;p36">
                <a:extLst>
                  <a:ext uri="{FF2B5EF4-FFF2-40B4-BE49-F238E27FC236}">
                    <a16:creationId xmlns:a16="http://schemas.microsoft.com/office/drawing/2014/main" id="{4DB72D40-2CF6-FC09-519D-DEB50E437BC8}"/>
                  </a:ext>
                </a:extLst>
              </p:cNvPr>
              <p:cNvSpPr/>
              <p:nvPr/>
            </p:nvSpPr>
            <p:spPr>
              <a:xfrm>
                <a:off x="5667153" y="2117252"/>
                <a:ext cx="192903" cy="38600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670" fill="none" extrusionOk="0">
                    <a:moveTo>
                      <a:pt x="3348" y="670"/>
                    </a:moveTo>
                    <a:cubicBezTo>
                      <a:pt x="2929" y="251"/>
                      <a:pt x="2323" y="0"/>
                      <a:pt x="1674" y="0"/>
                    </a:cubicBezTo>
                    <a:cubicBezTo>
                      <a:pt x="1004" y="0"/>
                      <a:pt x="440" y="251"/>
                      <a:pt x="0" y="670"/>
                    </a:cubicBezTo>
                  </a:path>
                </a:pathLst>
              </a:custGeom>
              <a:solidFill>
                <a:srgbClr val="1EFFC1"/>
              </a:solidFill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941;p36">
                <a:extLst>
                  <a:ext uri="{FF2B5EF4-FFF2-40B4-BE49-F238E27FC236}">
                    <a16:creationId xmlns:a16="http://schemas.microsoft.com/office/drawing/2014/main" id="{6FEBB7BD-2DA6-057D-F41E-C04777B0D3DD}"/>
                  </a:ext>
                </a:extLst>
              </p:cNvPr>
              <p:cNvSpPr/>
              <p:nvPr/>
            </p:nvSpPr>
            <p:spPr>
              <a:xfrm>
                <a:off x="5698497" y="2158214"/>
                <a:ext cx="132635" cy="26559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461" fill="none" extrusionOk="0">
                    <a:moveTo>
                      <a:pt x="0" y="461"/>
                    </a:moveTo>
                    <a:cubicBezTo>
                      <a:pt x="293" y="168"/>
                      <a:pt x="712" y="1"/>
                      <a:pt x="1151" y="1"/>
                    </a:cubicBezTo>
                    <a:cubicBezTo>
                      <a:pt x="1590" y="1"/>
                      <a:pt x="2009" y="168"/>
                      <a:pt x="2302" y="461"/>
                    </a:cubicBezTo>
                  </a:path>
                </a:pathLst>
              </a:custGeom>
              <a:solidFill>
                <a:srgbClr val="1EFFC1"/>
              </a:solidFill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942;p36">
                <a:extLst>
                  <a:ext uri="{FF2B5EF4-FFF2-40B4-BE49-F238E27FC236}">
                    <a16:creationId xmlns:a16="http://schemas.microsoft.com/office/drawing/2014/main" id="{694B6FEE-917B-6E3A-0852-C98E0CEA0BED}"/>
                  </a:ext>
                </a:extLst>
              </p:cNvPr>
              <p:cNvSpPr/>
              <p:nvPr/>
            </p:nvSpPr>
            <p:spPr>
              <a:xfrm>
                <a:off x="6084509" y="3000008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1"/>
                    </a:moveTo>
                    <a:lnTo>
                      <a:pt x="210" y="1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943;p36">
                <a:extLst>
                  <a:ext uri="{FF2B5EF4-FFF2-40B4-BE49-F238E27FC236}">
                    <a16:creationId xmlns:a16="http://schemas.microsoft.com/office/drawing/2014/main" id="{19AD095C-C594-197A-B9DA-56052A095D2A}"/>
                  </a:ext>
                </a:extLst>
              </p:cNvPr>
              <p:cNvSpPr/>
              <p:nvPr/>
            </p:nvSpPr>
            <p:spPr>
              <a:xfrm>
                <a:off x="6084509" y="2987557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1"/>
                    </a:moveTo>
                    <a:lnTo>
                      <a:pt x="210" y="1"/>
                    </a:lnTo>
                    <a:lnTo>
                      <a:pt x="210" y="336"/>
                    </a:lnTo>
                    <a:lnTo>
                      <a:pt x="1" y="336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944;p36">
                <a:extLst>
                  <a:ext uri="{FF2B5EF4-FFF2-40B4-BE49-F238E27FC236}">
                    <a16:creationId xmlns:a16="http://schemas.microsoft.com/office/drawing/2014/main" id="{5A2CE79D-6B6A-CF19-B3A2-85E4F7D65EE3}"/>
                  </a:ext>
                </a:extLst>
              </p:cNvPr>
              <p:cNvSpPr/>
              <p:nvPr/>
            </p:nvSpPr>
            <p:spPr>
              <a:xfrm>
                <a:off x="6084509" y="2975127"/>
                <a:ext cx="4163" cy="664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5" extrusionOk="0">
                    <a:moveTo>
                      <a:pt x="1" y="0"/>
                    </a:moveTo>
                    <a:lnTo>
                      <a:pt x="210" y="0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945;p36">
                <a:extLst>
                  <a:ext uri="{FF2B5EF4-FFF2-40B4-BE49-F238E27FC236}">
                    <a16:creationId xmlns:a16="http://schemas.microsoft.com/office/drawing/2014/main" id="{316C6F4B-81A2-7826-3218-52EAE1AE9DEA}"/>
                  </a:ext>
                </a:extLst>
              </p:cNvPr>
              <p:cNvSpPr/>
              <p:nvPr/>
            </p:nvSpPr>
            <p:spPr>
              <a:xfrm>
                <a:off x="6084509" y="3037339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1"/>
                    </a:moveTo>
                    <a:lnTo>
                      <a:pt x="210" y="1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946;p36">
                <a:extLst>
                  <a:ext uri="{FF2B5EF4-FFF2-40B4-BE49-F238E27FC236}">
                    <a16:creationId xmlns:a16="http://schemas.microsoft.com/office/drawing/2014/main" id="{48DA4F81-A857-173E-9B03-5614A08BAE70}"/>
                  </a:ext>
                </a:extLst>
              </p:cNvPr>
              <p:cNvSpPr/>
              <p:nvPr/>
            </p:nvSpPr>
            <p:spPr>
              <a:xfrm>
                <a:off x="6084509" y="3024888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1"/>
                    </a:moveTo>
                    <a:lnTo>
                      <a:pt x="210" y="1"/>
                    </a:lnTo>
                    <a:lnTo>
                      <a:pt x="210" y="336"/>
                    </a:lnTo>
                    <a:lnTo>
                      <a:pt x="1" y="33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947;p36">
                <a:extLst>
                  <a:ext uri="{FF2B5EF4-FFF2-40B4-BE49-F238E27FC236}">
                    <a16:creationId xmlns:a16="http://schemas.microsoft.com/office/drawing/2014/main" id="{C119B048-8C20-65D0-46F3-EC2A6B9017C5}"/>
                  </a:ext>
                </a:extLst>
              </p:cNvPr>
              <p:cNvSpPr/>
              <p:nvPr/>
            </p:nvSpPr>
            <p:spPr>
              <a:xfrm>
                <a:off x="6084509" y="3012458"/>
                <a:ext cx="4163" cy="664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5" extrusionOk="0">
                    <a:moveTo>
                      <a:pt x="1" y="0"/>
                    </a:moveTo>
                    <a:lnTo>
                      <a:pt x="210" y="0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948;p36">
                <a:extLst>
                  <a:ext uri="{FF2B5EF4-FFF2-40B4-BE49-F238E27FC236}">
                    <a16:creationId xmlns:a16="http://schemas.microsoft.com/office/drawing/2014/main" id="{46B4352B-E8C1-200C-0931-F59A2C68CD8E}"/>
                  </a:ext>
                </a:extLst>
              </p:cNvPr>
              <p:cNvSpPr/>
              <p:nvPr/>
            </p:nvSpPr>
            <p:spPr>
              <a:xfrm>
                <a:off x="6084509" y="3075086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1"/>
                    </a:moveTo>
                    <a:lnTo>
                      <a:pt x="210" y="1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949;p36">
                <a:extLst>
                  <a:ext uri="{FF2B5EF4-FFF2-40B4-BE49-F238E27FC236}">
                    <a16:creationId xmlns:a16="http://schemas.microsoft.com/office/drawing/2014/main" id="{9FBE027B-32FC-3E23-901A-25121470E58B}"/>
                  </a:ext>
                </a:extLst>
              </p:cNvPr>
              <p:cNvSpPr/>
              <p:nvPr/>
            </p:nvSpPr>
            <p:spPr>
              <a:xfrm>
                <a:off x="6084509" y="3062636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1"/>
                    </a:moveTo>
                    <a:lnTo>
                      <a:pt x="210" y="1"/>
                    </a:lnTo>
                    <a:lnTo>
                      <a:pt x="210" y="336"/>
                    </a:lnTo>
                    <a:lnTo>
                      <a:pt x="1" y="33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950;p36">
                <a:extLst>
                  <a:ext uri="{FF2B5EF4-FFF2-40B4-BE49-F238E27FC236}">
                    <a16:creationId xmlns:a16="http://schemas.microsoft.com/office/drawing/2014/main" id="{9FDC1D6C-BC91-04A7-DC15-BB3E78AF0C06}"/>
                  </a:ext>
                </a:extLst>
              </p:cNvPr>
              <p:cNvSpPr/>
              <p:nvPr/>
            </p:nvSpPr>
            <p:spPr>
              <a:xfrm>
                <a:off x="6084509" y="3050205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0"/>
                    </a:moveTo>
                    <a:lnTo>
                      <a:pt x="210" y="0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951;p36">
                <a:extLst>
                  <a:ext uri="{FF2B5EF4-FFF2-40B4-BE49-F238E27FC236}">
                    <a16:creationId xmlns:a16="http://schemas.microsoft.com/office/drawing/2014/main" id="{BB7BD67A-780E-EB71-BAD5-79867DAD8C25}"/>
                  </a:ext>
                </a:extLst>
              </p:cNvPr>
              <p:cNvSpPr/>
              <p:nvPr/>
            </p:nvSpPr>
            <p:spPr>
              <a:xfrm>
                <a:off x="6084509" y="3112417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1"/>
                    </a:moveTo>
                    <a:lnTo>
                      <a:pt x="210" y="1"/>
                    </a:lnTo>
                    <a:lnTo>
                      <a:pt x="210" y="336"/>
                    </a:lnTo>
                    <a:lnTo>
                      <a:pt x="1" y="33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952;p36">
                <a:extLst>
                  <a:ext uri="{FF2B5EF4-FFF2-40B4-BE49-F238E27FC236}">
                    <a16:creationId xmlns:a16="http://schemas.microsoft.com/office/drawing/2014/main" id="{B0025D89-5574-1074-A545-6F28C7486EEF}"/>
                  </a:ext>
                </a:extLst>
              </p:cNvPr>
              <p:cNvSpPr/>
              <p:nvPr/>
            </p:nvSpPr>
            <p:spPr>
              <a:xfrm>
                <a:off x="6084509" y="3099986"/>
                <a:ext cx="4163" cy="664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5" extrusionOk="0">
                    <a:moveTo>
                      <a:pt x="1" y="0"/>
                    </a:moveTo>
                    <a:lnTo>
                      <a:pt x="210" y="0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953;p36">
                <a:extLst>
                  <a:ext uri="{FF2B5EF4-FFF2-40B4-BE49-F238E27FC236}">
                    <a16:creationId xmlns:a16="http://schemas.microsoft.com/office/drawing/2014/main" id="{1CD00C83-5DCE-DAF4-D68A-643A667E3C4F}"/>
                  </a:ext>
                </a:extLst>
              </p:cNvPr>
              <p:cNvSpPr/>
              <p:nvPr/>
            </p:nvSpPr>
            <p:spPr>
              <a:xfrm>
                <a:off x="6084509" y="3087536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0"/>
                    </a:moveTo>
                    <a:lnTo>
                      <a:pt x="210" y="0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954;p36">
                <a:extLst>
                  <a:ext uri="{FF2B5EF4-FFF2-40B4-BE49-F238E27FC236}">
                    <a16:creationId xmlns:a16="http://schemas.microsoft.com/office/drawing/2014/main" id="{D74DF58B-E26F-5C1A-763A-9CDAF853D78F}"/>
                  </a:ext>
                </a:extLst>
              </p:cNvPr>
              <p:cNvSpPr/>
              <p:nvPr/>
            </p:nvSpPr>
            <p:spPr>
              <a:xfrm>
                <a:off x="6084509" y="3149748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1"/>
                    </a:moveTo>
                    <a:lnTo>
                      <a:pt x="210" y="1"/>
                    </a:lnTo>
                    <a:lnTo>
                      <a:pt x="210" y="336"/>
                    </a:lnTo>
                    <a:lnTo>
                      <a:pt x="1" y="33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955;p36">
                <a:extLst>
                  <a:ext uri="{FF2B5EF4-FFF2-40B4-BE49-F238E27FC236}">
                    <a16:creationId xmlns:a16="http://schemas.microsoft.com/office/drawing/2014/main" id="{3F8C9145-52E8-D731-0187-7762504D60C3}"/>
                  </a:ext>
                </a:extLst>
              </p:cNvPr>
              <p:cNvSpPr/>
              <p:nvPr/>
            </p:nvSpPr>
            <p:spPr>
              <a:xfrm>
                <a:off x="6084509" y="3137317"/>
                <a:ext cx="4163" cy="664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5" extrusionOk="0">
                    <a:moveTo>
                      <a:pt x="1" y="0"/>
                    </a:moveTo>
                    <a:lnTo>
                      <a:pt x="210" y="0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956;p36">
                <a:extLst>
                  <a:ext uri="{FF2B5EF4-FFF2-40B4-BE49-F238E27FC236}">
                    <a16:creationId xmlns:a16="http://schemas.microsoft.com/office/drawing/2014/main" id="{B4FEED09-8435-C9AB-2CB1-297B53673F83}"/>
                  </a:ext>
                </a:extLst>
              </p:cNvPr>
              <p:cNvSpPr/>
              <p:nvPr/>
            </p:nvSpPr>
            <p:spPr>
              <a:xfrm>
                <a:off x="6084509" y="3124867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1"/>
                    </a:moveTo>
                    <a:lnTo>
                      <a:pt x="210" y="1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957;p36">
                <a:extLst>
                  <a:ext uri="{FF2B5EF4-FFF2-40B4-BE49-F238E27FC236}">
                    <a16:creationId xmlns:a16="http://schemas.microsoft.com/office/drawing/2014/main" id="{3BDEAC36-7139-B1E2-A17B-92D1542C1853}"/>
                  </a:ext>
                </a:extLst>
              </p:cNvPr>
              <p:cNvSpPr/>
              <p:nvPr/>
            </p:nvSpPr>
            <p:spPr>
              <a:xfrm>
                <a:off x="6084509" y="3187098"/>
                <a:ext cx="4163" cy="664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5" extrusionOk="0">
                    <a:moveTo>
                      <a:pt x="1" y="0"/>
                    </a:moveTo>
                    <a:lnTo>
                      <a:pt x="210" y="0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958;p36">
                <a:extLst>
                  <a:ext uri="{FF2B5EF4-FFF2-40B4-BE49-F238E27FC236}">
                    <a16:creationId xmlns:a16="http://schemas.microsoft.com/office/drawing/2014/main" id="{C2586792-893D-54D6-3E3F-881DAAB577EC}"/>
                  </a:ext>
                </a:extLst>
              </p:cNvPr>
              <p:cNvSpPr/>
              <p:nvPr/>
            </p:nvSpPr>
            <p:spPr>
              <a:xfrm>
                <a:off x="6084509" y="3174648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0"/>
                    </a:moveTo>
                    <a:lnTo>
                      <a:pt x="210" y="0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959;p36">
                <a:extLst>
                  <a:ext uri="{FF2B5EF4-FFF2-40B4-BE49-F238E27FC236}">
                    <a16:creationId xmlns:a16="http://schemas.microsoft.com/office/drawing/2014/main" id="{B3898A04-FAE8-421E-9197-BBC845D7BFB1}"/>
                  </a:ext>
                </a:extLst>
              </p:cNvPr>
              <p:cNvSpPr/>
              <p:nvPr/>
            </p:nvSpPr>
            <p:spPr>
              <a:xfrm>
                <a:off x="6084509" y="3162198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1"/>
                    </a:moveTo>
                    <a:lnTo>
                      <a:pt x="210" y="1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960;p36">
                <a:extLst>
                  <a:ext uri="{FF2B5EF4-FFF2-40B4-BE49-F238E27FC236}">
                    <a16:creationId xmlns:a16="http://schemas.microsoft.com/office/drawing/2014/main" id="{8BBA9B42-6A2C-988C-B5F2-29C1BB051D50}"/>
                  </a:ext>
                </a:extLst>
              </p:cNvPr>
              <p:cNvSpPr/>
              <p:nvPr/>
            </p:nvSpPr>
            <p:spPr>
              <a:xfrm>
                <a:off x="6084509" y="3224846"/>
                <a:ext cx="4163" cy="705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56" extrusionOk="0">
                    <a:moveTo>
                      <a:pt x="1" y="0"/>
                    </a:moveTo>
                    <a:lnTo>
                      <a:pt x="210" y="0"/>
                    </a:lnTo>
                    <a:lnTo>
                      <a:pt x="210" y="356"/>
                    </a:lnTo>
                    <a:lnTo>
                      <a:pt x="1" y="35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961;p36">
                <a:extLst>
                  <a:ext uri="{FF2B5EF4-FFF2-40B4-BE49-F238E27FC236}">
                    <a16:creationId xmlns:a16="http://schemas.microsoft.com/office/drawing/2014/main" id="{4777CCF7-E3B1-80BB-5F2A-338F6BB2B228}"/>
                  </a:ext>
                </a:extLst>
              </p:cNvPr>
              <p:cNvSpPr/>
              <p:nvPr/>
            </p:nvSpPr>
            <p:spPr>
              <a:xfrm>
                <a:off x="6084509" y="3212395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0"/>
                    </a:moveTo>
                    <a:lnTo>
                      <a:pt x="210" y="0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962;p36">
                <a:extLst>
                  <a:ext uri="{FF2B5EF4-FFF2-40B4-BE49-F238E27FC236}">
                    <a16:creationId xmlns:a16="http://schemas.microsoft.com/office/drawing/2014/main" id="{CD49C1AD-9BB3-4F6F-48B3-7F8FA8538EEE}"/>
                  </a:ext>
                </a:extLst>
              </p:cNvPr>
              <p:cNvSpPr/>
              <p:nvPr/>
            </p:nvSpPr>
            <p:spPr>
              <a:xfrm>
                <a:off x="6084509" y="3199945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1"/>
                    </a:moveTo>
                    <a:lnTo>
                      <a:pt x="210" y="1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963;p36">
                <a:extLst>
                  <a:ext uri="{FF2B5EF4-FFF2-40B4-BE49-F238E27FC236}">
                    <a16:creationId xmlns:a16="http://schemas.microsoft.com/office/drawing/2014/main" id="{04C7AD1E-CB4C-8325-0E97-67BD2F947DF0}"/>
                  </a:ext>
                </a:extLst>
              </p:cNvPr>
              <p:cNvSpPr/>
              <p:nvPr/>
            </p:nvSpPr>
            <p:spPr>
              <a:xfrm>
                <a:off x="6084509" y="3262177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0"/>
                    </a:moveTo>
                    <a:lnTo>
                      <a:pt x="210" y="0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964;p36">
                <a:extLst>
                  <a:ext uri="{FF2B5EF4-FFF2-40B4-BE49-F238E27FC236}">
                    <a16:creationId xmlns:a16="http://schemas.microsoft.com/office/drawing/2014/main" id="{A03B0511-0233-55EB-CAAA-60064F168A1E}"/>
                  </a:ext>
                </a:extLst>
              </p:cNvPr>
              <p:cNvSpPr/>
              <p:nvPr/>
            </p:nvSpPr>
            <p:spPr>
              <a:xfrm>
                <a:off x="6084509" y="3249726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1"/>
                    </a:moveTo>
                    <a:lnTo>
                      <a:pt x="210" y="1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965;p36">
                <a:extLst>
                  <a:ext uri="{FF2B5EF4-FFF2-40B4-BE49-F238E27FC236}">
                    <a16:creationId xmlns:a16="http://schemas.microsoft.com/office/drawing/2014/main" id="{52D8442B-55AE-D85E-A4AC-FB67F3998BE1}"/>
                  </a:ext>
                </a:extLst>
              </p:cNvPr>
              <p:cNvSpPr/>
              <p:nvPr/>
            </p:nvSpPr>
            <p:spPr>
              <a:xfrm>
                <a:off x="6084509" y="3237276"/>
                <a:ext cx="4163" cy="70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57" extrusionOk="0">
                    <a:moveTo>
                      <a:pt x="1" y="1"/>
                    </a:moveTo>
                    <a:lnTo>
                      <a:pt x="210" y="1"/>
                    </a:lnTo>
                    <a:lnTo>
                      <a:pt x="210" y="357"/>
                    </a:lnTo>
                    <a:lnTo>
                      <a:pt x="1" y="357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966;p36">
                <a:extLst>
                  <a:ext uri="{FF2B5EF4-FFF2-40B4-BE49-F238E27FC236}">
                    <a16:creationId xmlns:a16="http://schemas.microsoft.com/office/drawing/2014/main" id="{15045F62-6A76-C066-7F0F-F0FCE545B33C}"/>
                  </a:ext>
                </a:extLst>
              </p:cNvPr>
              <p:cNvSpPr/>
              <p:nvPr/>
            </p:nvSpPr>
            <p:spPr>
              <a:xfrm>
                <a:off x="6084509" y="3299507"/>
                <a:ext cx="4163" cy="70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57" extrusionOk="0">
                    <a:moveTo>
                      <a:pt x="1" y="0"/>
                    </a:moveTo>
                    <a:lnTo>
                      <a:pt x="210" y="0"/>
                    </a:lnTo>
                    <a:lnTo>
                      <a:pt x="210" y="356"/>
                    </a:lnTo>
                    <a:lnTo>
                      <a:pt x="1" y="35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967;p36">
                <a:extLst>
                  <a:ext uri="{FF2B5EF4-FFF2-40B4-BE49-F238E27FC236}">
                    <a16:creationId xmlns:a16="http://schemas.microsoft.com/office/drawing/2014/main" id="{50001B44-018B-01B5-9934-61D358BB3867}"/>
                  </a:ext>
                </a:extLst>
              </p:cNvPr>
              <p:cNvSpPr/>
              <p:nvPr/>
            </p:nvSpPr>
            <p:spPr>
              <a:xfrm>
                <a:off x="6084509" y="3287057"/>
                <a:ext cx="4163" cy="70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57" extrusionOk="0">
                    <a:moveTo>
                      <a:pt x="1" y="1"/>
                    </a:moveTo>
                    <a:lnTo>
                      <a:pt x="210" y="1"/>
                    </a:lnTo>
                    <a:lnTo>
                      <a:pt x="210" y="356"/>
                    </a:lnTo>
                    <a:lnTo>
                      <a:pt x="1" y="35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968;p36">
                <a:extLst>
                  <a:ext uri="{FF2B5EF4-FFF2-40B4-BE49-F238E27FC236}">
                    <a16:creationId xmlns:a16="http://schemas.microsoft.com/office/drawing/2014/main" id="{D8901BD1-BDEC-3F16-2FF5-D9E46DCCDE48}"/>
                  </a:ext>
                </a:extLst>
              </p:cNvPr>
              <p:cNvSpPr/>
              <p:nvPr/>
            </p:nvSpPr>
            <p:spPr>
              <a:xfrm>
                <a:off x="6084509" y="3274607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1"/>
                    </a:moveTo>
                    <a:lnTo>
                      <a:pt x="210" y="1"/>
                    </a:lnTo>
                    <a:lnTo>
                      <a:pt x="210" y="336"/>
                    </a:lnTo>
                    <a:lnTo>
                      <a:pt x="1" y="33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969;p36">
                <a:extLst>
                  <a:ext uri="{FF2B5EF4-FFF2-40B4-BE49-F238E27FC236}">
                    <a16:creationId xmlns:a16="http://schemas.microsoft.com/office/drawing/2014/main" id="{87A6568B-4E42-0567-67EE-DADDC680052E}"/>
                  </a:ext>
                </a:extLst>
              </p:cNvPr>
              <p:cNvSpPr/>
              <p:nvPr/>
            </p:nvSpPr>
            <p:spPr>
              <a:xfrm>
                <a:off x="5104312" y="3467506"/>
                <a:ext cx="117820" cy="452585"/>
              </a:xfrm>
              <a:custGeom>
                <a:avLst/>
                <a:gdLst/>
                <a:ahLst/>
                <a:cxnLst/>
                <a:rect l="l" t="t" r="r" b="b"/>
                <a:pathLst>
                  <a:path w="5943" h="22829" extrusionOk="0">
                    <a:moveTo>
                      <a:pt x="5419" y="2469"/>
                    </a:moveTo>
                    <a:lnTo>
                      <a:pt x="5419" y="3662"/>
                    </a:lnTo>
                    <a:lnTo>
                      <a:pt x="523" y="3662"/>
                    </a:lnTo>
                    <a:lnTo>
                      <a:pt x="523" y="2469"/>
                    </a:lnTo>
                    <a:close/>
                    <a:moveTo>
                      <a:pt x="5419" y="4227"/>
                    </a:moveTo>
                    <a:lnTo>
                      <a:pt x="5419" y="5420"/>
                    </a:lnTo>
                    <a:lnTo>
                      <a:pt x="523" y="5420"/>
                    </a:lnTo>
                    <a:lnTo>
                      <a:pt x="523" y="4227"/>
                    </a:lnTo>
                    <a:close/>
                    <a:moveTo>
                      <a:pt x="5419" y="5964"/>
                    </a:moveTo>
                    <a:lnTo>
                      <a:pt x="5419" y="7177"/>
                    </a:lnTo>
                    <a:lnTo>
                      <a:pt x="523" y="7177"/>
                    </a:lnTo>
                    <a:lnTo>
                      <a:pt x="523" y="5964"/>
                    </a:lnTo>
                    <a:close/>
                    <a:moveTo>
                      <a:pt x="5419" y="7721"/>
                    </a:moveTo>
                    <a:lnTo>
                      <a:pt x="5419" y="8935"/>
                    </a:lnTo>
                    <a:lnTo>
                      <a:pt x="523" y="8935"/>
                    </a:lnTo>
                    <a:lnTo>
                      <a:pt x="523" y="7721"/>
                    </a:lnTo>
                    <a:close/>
                    <a:moveTo>
                      <a:pt x="5419" y="9479"/>
                    </a:moveTo>
                    <a:lnTo>
                      <a:pt x="5419" y="10671"/>
                    </a:lnTo>
                    <a:lnTo>
                      <a:pt x="523" y="10671"/>
                    </a:lnTo>
                    <a:lnTo>
                      <a:pt x="523" y="9479"/>
                    </a:lnTo>
                    <a:close/>
                    <a:moveTo>
                      <a:pt x="5419" y="11236"/>
                    </a:moveTo>
                    <a:lnTo>
                      <a:pt x="5419" y="12429"/>
                    </a:lnTo>
                    <a:lnTo>
                      <a:pt x="523" y="12429"/>
                    </a:lnTo>
                    <a:lnTo>
                      <a:pt x="523" y="11236"/>
                    </a:lnTo>
                    <a:close/>
                    <a:moveTo>
                      <a:pt x="5419" y="12952"/>
                    </a:moveTo>
                    <a:lnTo>
                      <a:pt x="5419" y="14166"/>
                    </a:lnTo>
                    <a:lnTo>
                      <a:pt x="523" y="14166"/>
                    </a:lnTo>
                    <a:lnTo>
                      <a:pt x="523" y="12952"/>
                    </a:lnTo>
                    <a:close/>
                    <a:moveTo>
                      <a:pt x="5419" y="14710"/>
                    </a:moveTo>
                    <a:lnTo>
                      <a:pt x="5419" y="15902"/>
                    </a:lnTo>
                    <a:lnTo>
                      <a:pt x="523" y="15902"/>
                    </a:lnTo>
                    <a:lnTo>
                      <a:pt x="523" y="14710"/>
                    </a:lnTo>
                    <a:close/>
                    <a:moveTo>
                      <a:pt x="5419" y="16467"/>
                    </a:moveTo>
                    <a:lnTo>
                      <a:pt x="5419" y="17660"/>
                    </a:lnTo>
                    <a:lnTo>
                      <a:pt x="523" y="17660"/>
                    </a:lnTo>
                    <a:lnTo>
                      <a:pt x="523" y="16467"/>
                    </a:lnTo>
                    <a:close/>
                    <a:moveTo>
                      <a:pt x="5419" y="18183"/>
                    </a:moveTo>
                    <a:lnTo>
                      <a:pt x="5419" y="19397"/>
                    </a:lnTo>
                    <a:lnTo>
                      <a:pt x="523" y="19397"/>
                    </a:lnTo>
                    <a:lnTo>
                      <a:pt x="523" y="18183"/>
                    </a:lnTo>
                    <a:close/>
                    <a:moveTo>
                      <a:pt x="272" y="0"/>
                    </a:moveTo>
                    <a:cubicBezTo>
                      <a:pt x="146" y="0"/>
                      <a:pt x="0" y="147"/>
                      <a:pt x="0" y="272"/>
                    </a:cubicBezTo>
                    <a:lnTo>
                      <a:pt x="0" y="22577"/>
                    </a:lnTo>
                    <a:cubicBezTo>
                      <a:pt x="0" y="22744"/>
                      <a:pt x="146" y="22828"/>
                      <a:pt x="272" y="22828"/>
                    </a:cubicBezTo>
                    <a:cubicBezTo>
                      <a:pt x="398" y="22828"/>
                      <a:pt x="523" y="22703"/>
                      <a:pt x="523" y="22577"/>
                    </a:cubicBezTo>
                    <a:lnTo>
                      <a:pt x="523" y="19941"/>
                    </a:lnTo>
                    <a:lnTo>
                      <a:pt x="5419" y="19941"/>
                    </a:lnTo>
                    <a:lnTo>
                      <a:pt x="5419" y="22577"/>
                    </a:lnTo>
                    <a:cubicBezTo>
                      <a:pt x="5419" y="22744"/>
                      <a:pt x="5545" y="22828"/>
                      <a:pt x="5691" y="22828"/>
                    </a:cubicBezTo>
                    <a:cubicBezTo>
                      <a:pt x="5817" y="22828"/>
                      <a:pt x="5942" y="22703"/>
                      <a:pt x="5942" y="22577"/>
                    </a:cubicBezTo>
                    <a:lnTo>
                      <a:pt x="5942" y="272"/>
                    </a:lnTo>
                    <a:cubicBezTo>
                      <a:pt x="5942" y="147"/>
                      <a:pt x="5838" y="0"/>
                      <a:pt x="5691" y="0"/>
                    </a:cubicBezTo>
                    <a:cubicBezTo>
                      <a:pt x="5524" y="0"/>
                      <a:pt x="5419" y="147"/>
                      <a:pt x="5419" y="272"/>
                    </a:cubicBezTo>
                    <a:lnTo>
                      <a:pt x="5419" y="1946"/>
                    </a:lnTo>
                    <a:lnTo>
                      <a:pt x="523" y="1946"/>
                    </a:lnTo>
                    <a:lnTo>
                      <a:pt x="523" y="272"/>
                    </a:lnTo>
                    <a:cubicBezTo>
                      <a:pt x="523" y="105"/>
                      <a:pt x="398" y="0"/>
                      <a:pt x="272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970;p36">
                <a:extLst>
                  <a:ext uri="{FF2B5EF4-FFF2-40B4-BE49-F238E27FC236}">
                    <a16:creationId xmlns:a16="http://schemas.microsoft.com/office/drawing/2014/main" id="{E18E35B6-85EA-4F99-2F58-B0704F6C4591}"/>
                  </a:ext>
                </a:extLst>
              </p:cNvPr>
              <p:cNvSpPr/>
              <p:nvPr/>
            </p:nvSpPr>
            <p:spPr>
              <a:xfrm>
                <a:off x="4929672" y="2717518"/>
                <a:ext cx="466681" cy="686540"/>
              </a:xfrm>
              <a:custGeom>
                <a:avLst/>
                <a:gdLst/>
                <a:ahLst/>
                <a:cxnLst/>
                <a:rect l="l" t="t" r="r" b="b"/>
                <a:pathLst>
                  <a:path w="23540" h="34630" extrusionOk="0">
                    <a:moveTo>
                      <a:pt x="2323" y="1"/>
                    </a:moveTo>
                    <a:cubicBezTo>
                      <a:pt x="1046" y="1"/>
                      <a:pt x="0" y="1047"/>
                      <a:pt x="0" y="2323"/>
                    </a:cubicBezTo>
                    <a:lnTo>
                      <a:pt x="0" y="32286"/>
                    </a:lnTo>
                    <a:cubicBezTo>
                      <a:pt x="0" y="33583"/>
                      <a:pt x="1046" y="34629"/>
                      <a:pt x="2323" y="34629"/>
                    </a:cubicBezTo>
                    <a:lnTo>
                      <a:pt x="21217" y="34629"/>
                    </a:lnTo>
                    <a:cubicBezTo>
                      <a:pt x="22493" y="34629"/>
                      <a:pt x="23539" y="33604"/>
                      <a:pt x="23539" y="32286"/>
                    </a:cubicBezTo>
                    <a:lnTo>
                      <a:pt x="23539" y="2323"/>
                    </a:lnTo>
                    <a:cubicBezTo>
                      <a:pt x="23539" y="1047"/>
                      <a:pt x="22493" y="1"/>
                      <a:pt x="21217" y="1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42FF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971;p36">
                <a:extLst>
                  <a:ext uri="{FF2B5EF4-FFF2-40B4-BE49-F238E27FC236}">
                    <a16:creationId xmlns:a16="http://schemas.microsoft.com/office/drawing/2014/main" id="{7661DBE8-6709-710E-BA2E-A2656E86BA2D}"/>
                  </a:ext>
                </a:extLst>
              </p:cNvPr>
              <p:cNvSpPr/>
              <p:nvPr/>
            </p:nvSpPr>
            <p:spPr>
              <a:xfrm>
                <a:off x="4960778" y="2748624"/>
                <a:ext cx="404450" cy="624309"/>
              </a:xfrm>
              <a:custGeom>
                <a:avLst/>
                <a:gdLst/>
                <a:ahLst/>
                <a:cxnLst/>
                <a:rect l="l" t="t" r="r" b="b"/>
                <a:pathLst>
                  <a:path w="20401" h="31491" extrusionOk="0">
                    <a:moveTo>
                      <a:pt x="754" y="1"/>
                    </a:moveTo>
                    <a:cubicBezTo>
                      <a:pt x="335" y="1"/>
                      <a:pt x="0" y="336"/>
                      <a:pt x="0" y="754"/>
                    </a:cubicBezTo>
                    <a:lnTo>
                      <a:pt x="0" y="30717"/>
                    </a:lnTo>
                    <a:cubicBezTo>
                      <a:pt x="0" y="31135"/>
                      <a:pt x="335" y="31491"/>
                      <a:pt x="754" y="31491"/>
                    </a:cubicBezTo>
                    <a:lnTo>
                      <a:pt x="754" y="31470"/>
                    </a:lnTo>
                    <a:lnTo>
                      <a:pt x="19648" y="31470"/>
                    </a:lnTo>
                    <a:cubicBezTo>
                      <a:pt x="20066" y="31470"/>
                      <a:pt x="20401" y="31135"/>
                      <a:pt x="20401" y="30717"/>
                    </a:cubicBezTo>
                    <a:lnTo>
                      <a:pt x="20401" y="754"/>
                    </a:lnTo>
                    <a:cubicBezTo>
                      <a:pt x="20401" y="336"/>
                      <a:pt x="20066" y="1"/>
                      <a:pt x="19648" y="1"/>
                    </a:cubicBezTo>
                    <a:close/>
                  </a:path>
                </a:pathLst>
              </a:custGeom>
              <a:solidFill>
                <a:srgbClr val="052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972;p36">
                <a:extLst>
                  <a:ext uri="{FF2B5EF4-FFF2-40B4-BE49-F238E27FC236}">
                    <a16:creationId xmlns:a16="http://schemas.microsoft.com/office/drawing/2014/main" id="{9AF292CF-DA36-372E-89A0-5FB3CBB18887}"/>
                  </a:ext>
                </a:extLst>
              </p:cNvPr>
              <p:cNvSpPr/>
              <p:nvPr/>
            </p:nvSpPr>
            <p:spPr>
              <a:xfrm>
                <a:off x="5018429" y="2924386"/>
                <a:ext cx="278779" cy="4996"/>
              </a:xfrm>
              <a:custGeom>
                <a:avLst/>
                <a:gdLst/>
                <a:ahLst/>
                <a:cxnLst/>
                <a:rect l="l" t="t" r="r" b="b"/>
                <a:pathLst>
                  <a:path w="14062" h="252" extrusionOk="0">
                    <a:moveTo>
                      <a:pt x="189" y="0"/>
                    </a:moveTo>
                    <a:cubicBezTo>
                      <a:pt x="1" y="0"/>
                      <a:pt x="1" y="252"/>
                      <a:pt x="189" y="252"/>
                    </a:cubicBezTo>
                    <a:lnTo>
                      <a:pt x="13915" y="252"/>
                    </a:lnTo>
                    <a:cubicBezTo>
                      <a:pt x="14062" y="252"/>
                      <a:pt x="14062" y="0"/>
                      <a:pt x="1391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973;p36">
                <a:extLst>
                  <a:ext uri="{FF2B5EF4-FFF2-40B4-BE49-F238E27FC236}">
                    <a16:creationId xmlns:a16="http://schemas.microsoft.com/office/drawing/2014/main" id="{740C1ED6-2DD5-B5BD-7209-55F21D0C8837}"/>
                  </a:ext>
                </a:extLst>
              </p:cNvPr>
              <p:cNvSpPr/>
              <p:nvPr/>
            </p:nvSpPr>
            <p:spPr>
              <a:xfrm>
                <a:off x="5018429" y="2873067"/>
                <a:ext cx="278779" cy="4996"/>
              </a:xfrm>
              <a:custGeom>
                <a:avLst/>
                <a:gdLst/>
                <a:ahLst/>
                <a:cxnLst/>
                <a:rect l="l" t="t" r="r" b="b"/>
                <a:pathLst>
                  <a:path w="14062" h="252" extrusionOk="0">
                    <a:moveTo>
                      <a:pt x="189" y="1"/>
                    </a:moveTo>
                    <a:cubicBezTo>
                      <a:pt x="1" y="1"/>
                      <a:pt x="1" y="252"/>
                      <a:pt x="189" y="252"/>
                    </a:cubicBezTo>
                    <a:lnTo>
                      <a:pt x="13915" y="252"/>
                    </a:lnTo>
                    <a:cubicBezTo>
                      <a:pt x="14062" y="252"/>
                      <a:pt x="14062" y="1"/>
                      <a:pt x="139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974;p36">
                <a:extLst>
                  <a:ext uri="{FF2B5EF4-FFF2-40B4-BE49-F238E27FC236}">
                    <a16:creationId xmlns:a16="http://schemas.microsoft.com/office/drawing/2014/main" id="{5EE490C8-8EFD-26F4-7668-C06F69524B43}"/>
                  </a:ext>
                </a:extLst>
              </p:cNvPr>
              <p:cNvSpPr/>
              <p:nvPr/>
            </p:nvSpPr>
            <p:spPr>
              <a:xfrm>
                <a:off x="5018429" y="2973335"/>
                <a:ext cx="278779" cy="5412"/>
              </a:xfrm>
              <a:custGeom>
                <a:avLst/>
                <a:gdLst/>
                <a:ahLst/>
                <a:cxnLst/>
                <a:rect l="l" t="t" r="r" b="b"/>
                <a:pathLst>
                  <a:path w="14062" h="273" extrusionOk="0">
                    <a:moveTo>
                      <a:pt x="189" y="0"/>
                    </a:moveTo>
                    <a:cubicBezTo>
                      <a:pt x="1" y="0"/>
                      <a:pt x="1" y="272"/>
                      <a:pt x="189" y="272"/>
                    </a:cubicBezTo>
                    <a:lnTo>
                      <a:pt x="13915" y="272"/>
                    </a:lnTo>
                    <a:cubicBezTo>
                      <a:pt x="14062" y="272"/>
                      <a:pt x="14062" y="0"/>
                      <a:pt x="139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975;p36">
                <a:extLst>
                  <a:ext uri="{FF2B5EF4-FFF2-40B4-BE49-F238E27FC236}">
                    <a16:creationId xmlns:a16="http://schemas.microsoft.com/office/drawing/2014/main" id="{8BA74A11-1F06-E17B-BEAF-52E7257F81E1}"/>
                  </a:ext>
                </a:extLst>
              </p:cNvPr>
              <p:cNvSpPr/>
              <p:nvPr/>
            </p:nvSpPr>
            <p:spPr>
              <a:xfrm>
                <a:off x="5018429" y="3074415"/>
                <a:ext cx="278779" cy="5412"/>
              </a:xfrm>
              <a:custGeom>
                <a:avLst/>
                <a:gdLst/>
                <a:ahLst/>
                <a:cxnLst/>
                <a:rect l="l" t="t" r="r" b="b"/>
                <a:pathLst>
                  <a:path w="14062" h="273" extrusionOk="0">
                    <a:moveTo>
                      <a:pt x="189" y="1"/>
                    </a:moveTo>
                    <a:cubicBezTo>
                      <a:pt x="1" y="1"/>
                      <a:pt x="1" y="273"/>
                      <a:pt x="189" y="273"/>
                    </a:cubicBezTo>
                    <a:lnTo>
                      <a:pt x="13915" y="273"/>
                    </a:lnTo>
                    <a:cubicBezTo>
                      <a:pt x="14062" y="273"/>
                      <a:pt x="14062" y="1"/>
                      <a:pt x="139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976;p36">
                <a:extLst>
                  <a:ext uri="{FF2B5EF4-FFF2-40B4-BE49-F238E27FC236}">
                    <a16:creationId xmlns:a16="http://schemas.microsoft.com/office/drawing/2014/main" id="{D29F7A54-3F2A-491B-A87D-2E1F9B12DB4B}"/>
                  </a:ext>
                </a:extLst>
              </p:cNvPr>
              <p:cNvSpPr/>
              <p:nvPr/>
            </p:nvSpPr>
            <p:spPr>
              <a:xfrm>
                <a:off x="5018429" y="3126948"/>
                <a:ext cx="278779" cy="5412"/>
              </a:xfrm>
              <a:custGeom>
                <a:avLst/>
                <a:gdLst/>
                <a:ahLst/>
                <a:cxnLst/>
                <a:rect l="l" t="t" r="r" b="b"/>
                <a:pathLst>
                  <a:path w="14062" h="273" extrusionOk="0">
                    <a:moveTo>
                      <a:pt x="189" y="0"/>
                    </a:moveTo>
                    <a:cubicBezTo>
                      <a:pt x="1" y="0"/>
                      <a:pt x="1" y="272"/>
                      <a:pt x="189" y="272"/>
                    </a:cubicBezTo>
                    <a:lnTo>
                      <a:pt x="13915" y="272"/>
                    </a:lnTo>
                    <a:cubicBezTo>
                      <a:pt x="14062" y="272"/>
                      <a:pt x="14062" y="0"/>
                      <a:pt x="139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977;p36">
                <a:extLst>
                  <a:ext uri="{FF2B5EF4-FFF2-40B4-BE49-F238E27FC236}">
                    <a16:creationId xmlns:a16="http://schemas.microsoft.com/office/drawing/2014/main" id="{5D737910-B3A3-5AB5-69E6-A23E686D2F56}"/>
                  </a:ext>
                </a:extLst>
              </p:cNvPr>
              <p:cNvSpPr/>
              <p:nvPr/>
            </p:nvSpPr>
            <p:spPr>
              <a:xfrm>
                <a:off x="5018429" y="3176372"/>
                <a:ext cx="278779" cy="5412"/>
              </a:xfrm>
              <a:custGeom>
                <a:avLst/>
                <a:gdLst/>
                <a:ahLst/>
                <a:cxnLst/>
                <a:rect l="l" t="t" r="r" b="b"/>
                <a:pathLst>
                  <a:path w="14062" h="273" extrusionOk="0">
                    <a:moveTo>
                      <a:pt x="189" y="1"/>
                    </a:moveTo>
                    <a:cubicBezTo>
                      <a:pt x="1" y="1"/>
                      <a:pt x="1" y="273"/>
                      <a:pt x="189" y="273"/>
                    </a:cubicBezTo>
                    <a:lnTo>
                      <a:pt x="13915" y="273"/>
                    </a:lnTo>
                    <a:cubicBezTo>
                      <a:pt x="14062" y="273"/>
                      <a:pt x="14062" y="1"/>
                      <a:pt x="139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978;p36">
                <a:extLst>
                  <a:ext uri="{FF2B5EF4-FFF2-40B4-BE49-F238E27FC236}">
                    <a16:creationId xmlns:a16="http://schemas.microsoft.com/office/drawing/2014/main" id="{6DC10874-D78F-ECB4-A12F-FED359380C6A}"/>
                  </a:ext>
                </a:extLst>
              </p:cNvPr>
              <p:cNvSpPr/>
              <p:nvPr/>
            </p:nvSpPr>
            <p:spPr>
              <a:xfrm>
                <a:off x="5519115" y="3734651"/>
                <a:ext cx="90442" cy="135662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6843" extrusionOk="0">
                    <a:moveTo>
                      <a:pt x="2281" y="0"/>
                    </a:moveTo>
                    <a:cubicBezTo>
                      <a:pt x="1026" y="0"/>
                      <a:pt x="1" y="1025"/>
                      <a:pt x="1" y="2281"/>
                    </a:cubicBezTo>
                    <a:cubicBezTo>
                      <a:pt x="1" y="3013"/>
                      <a:pt x="335" y="3662"/>
                      <a:pt x="900" y="4080"/>
                    </a:cubicBezTo>
                    <a:cubicBezTo>
                      <a:pt x="859" y="4206"/>
                      <a:pt x="900" y="5629"/>
                      <a:pt x="900" y="5629"/>
                    </a:cubicBezTo>
                    <a:cubicBezTo>
                      <a:pt x="900" y="5984"/>
                      <a:pt x="1110" y="6131"/>
                      <a:pt x="1423" y="6256"/>
                    </a:cubicBezTo>
                    <a:cubicBezTo>
                      <a:pt x="1549" y="6612"/>
                      <a:pt x="1863" y="6842"/>
                      <a:pt x="2281" y="6842"/>
                    </a:cubicBezTo>
                    <a:cubicBezTo>
                      <a:pt x="2637" y="6842"/>
                      <a:pt x="2993" y="6612"/>
                      <a:pt x="3118" y="6298"/>
                    </a:cubicBezTo>
                    <a:cubicBezTo>
                      <a:pt x="3432" y="6277"/>
                      <a:pt x="3683" y="6005"/>
                      <a:pt x="3683" y="5671"/>
                    </a:cubicBezTo>
                    <a:cubicBezTo>
                      <a:pt x="3683" y="5671"/>
                      <a:pt x="3683" y="4206"/>
                      <a:pt x="3662" y="4080"/>
                    </a:cubicBezTo>
                    <a:cubicBezTo>
                      <a:pt x="4185" y="3662"/>
                      <a:pt x="4562" y="3013"/>
                      <a:pt x="4562" y="2281"/>
                    </a:cubicBezTo>
                    <a:cubicBezTo>
                      <a:pt x="4562" y="1025"/>
                      <a:pt x="3537" y="0"/>
                      <a:pt x="2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42FF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979;p36">
                <a:extLst>
                  <a:ext uri="{FF2B5EF4-FFF2-40B4-BE49-F238E27FC236}">
                    <a16:creationId xmlns:a16="http://schemas.microsoft.com/office/drawing/2014/main" id="{28996CC9-F456-6901-BEDC-E94421C099ED}"/>
                  </a:ext>
                </a:extLst>
              </p:cNvPr>
              <p:cNvSpPr/>
              <p:nvPr/>
            </p:nvSpPr>
            <p:spPr>
              <a:xfrm>
                <a:off x="5535708" y="3815538"/>
                <a:ext cx="56025" cy="54776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2763" extrusionOk="0">
                    <a:moveTo>
                      <a:pt x="2804" y="0"/>
                    </a:moveTo>
                    <a:lnTo>
                      <a:pt x="2804" y="0"/>
                    </a:lnTo>
                    <a:cubicBezTo>
                      <a:pt x="2805" y="2"/>
                      <a:pt x="2805" y="4"/>
                      <a:pt x="2805" y="5"/>
                    </a:cubicBezTo>
                    <a:lnTo>
                      <a:pt x="2805" y="5"/>
                    </a:lnTo>
                    <a:cubicBezTo>
                      <a:pt x="2806" y="4"/>
                      <a:pt x="2805" y="2"/>
                      <a:pt x="2804" y="0"/>
                    </a:cubicBezTo>
                    <a:close/>
                    <a:moveTo>
                      <a:pt x="42" y="0"/>
                    </a:moveTo>
                    <a:cubicBezTo>
                      <a:pt x="1" y="126"/>
                      <a:pt x="42" y="1549"/>
                      <a:pt x="42" y="1549"/>
                    </a:cubicBezTo>
                    <a:cubicBezTo>
                      <a:pt x="42" y="1904"/>
                      <a:pt x="252" y="2051"/>
                      <a:pt x="566" y="2176"/>
                    </a:cubicBezTo>
                    <a:cubicBezTo>
                      <a:pt x="691" y="2532"/>
                      <a:pt x="1005" y="2762"/>
                      <a:pt x="1423" y="2762"/>
                    </a:cubicBezTo>
                    <a:cubicBezTo>
                      <a:pt x="1779" y="2762"/>
                      <a:pt x="2135" y="2532"/>
                      <a:pt x="2260" y="2218"/>
                    </a:cubicBezTo>
                    <a:cubicBezTo>
                      <a:pt x="2574" y="2197"/>
                      <a:pt x="2825" y="1925"/>
                      <a:pt x="2825" y="1591"/>
                    </a:cubicBezTo>
                    <a:cubicBezTo>
                      <a:pt x="2825" y="1591"/>
                      <a:pt x="2825" y="161"/>
                      <a:pt x="2805" y="5"/>
                    </a:cubicBezTo>
                    <a:lnTo>
                      <a:pt x="2805" y="5"/>
                    </a:lnTo>
                    <a:cubicBezTo>
                      <a:pt x="2795" y="36"/>
                      <a:pt x="2505" y="47"/>
                      <a:pt x="2116" y="47"/>
                    </a:cubicBezTo>
                    <a:cubicBezTo>
                      <a:pt x="1298" y="47"/>
                      <a:pt x="42" y="0"/>
                      <a:pt x="42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42FF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980;p36">
                <a:extLst>
                  <a:ext uri="{FF2B5EF4-FFF2-40B4-BE49-F238E27FC236}">
                    <a16:creationId xmlns:a16="http://schemas.microsoft.com/office/drawing/2014/main" id="{CA6AD180-E6B5-9D4E-B6E8-FCE69BDBC924}"/>
                  </a:ext>
                </a:extLst>
              </p:cNvPr>
              <p:cNvSpPr/>
              <p:nvPr/>
            </p:nvSpPr>
            <p:spPr>
              <a:xfrm>
                <a:off x="5499210" y="3718890"/>
                <a:ext cx="24484" cy="24068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14" extrusionOk="0">
                    <a:moveTo>
                      <a:pt x="210" y="0"/>
                    </a:moveTo>
                    <a:cubicBezTo>
                      <a:pt x="157" y="0"/>
                      <a:pt x="105" y="21"/>
                      <a:pt x="63" y="63"/>
                    </a:cubicBezTo>
                    <a:cubicBezTo>
                      <a:pt x="0" y="147"/>
                      <a:pt x="0" y="272"/>
                      <a:pt x="63" y="356"/>
                    </a:cubicBezTo>
                    <a:lnTo>
                      <a:pt x="879" y="1172"/>
                    </a:lnTo>
                    <a:cubicBezTo>
                      <a:pt x="942" y="1193"/>
                      <a:pt x="984" y="1214"/>
                      <a:pt x="1046" y="1214"/>
                    </a:cubicBezTo>
                    <a:cubicBezTo>
                      <a:pt x="1088" y="1214"/>
                      <a:pt x="1151" y="1193"/>
                      <a:pt x="1172" y="1172"/>
                    </a:cubicBezTo>
                    <a:cubicBezTo>
                      <a:pt x="1235" y="1088"/>
                      <a:pt x="1235" y="942"/>
                      <a:pt x="1172" y="879"/>
                    </a:cubicBezTo>
                    <a:lnTo>
                      <a:pt x="356" y="63"/>
                    </a:lnTo>
                    <a:cubicBezTo>
                      <a:pt x="314" y="21"/>
                      <a:pt x="262" y="0"/>
                      <a:pt x="210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9525" cap="flat" cmpd="sng">
                <a:solidFill>
                  <a:srgbClr val="42FF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981;p36">
                <a:extLst>
                  <a:ext uri="{FF2B5EF4-FFF2-40B4-BE49-F238E27FC236}">
                    <a16:creationId xmlns:a16="http://schemas.microsoft.com/office/drawing/2014/main" id="{77C4F95B-A873-684E-8A70-2FD519482958}"/>
                  </a:ext>
                </a:extLst>
              </p:cNvPr>
              <p:cNvSpPr/>
              <p:nvPr/>
            </p:nvSpPr>
            <p:spPr>
              <a:xfrm>
                <a:off x="5559776" y="3694406"/>
                <a:ext cx="8307" cy="311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570" extrusionOk="0">
                    <a:moveTo>
                      <a:pt x="209" y="1"/>
                    </a:moveTo>
                    <a:cubicBezTo>
                      <a:pt x="105" y="1"/>
                      <a:pt x="0" y="105"/>
                      <a:pt x="0" y="210"/>
                    </a:cubicBezTo>
                    <a:lnTo>
                      <a:pt x="0" y="1361"/>
                    </a:lnTo>
                    <a:cubicBezTo>
                      <a:pt x="0" y="1465"/>
                      <a:pt x="105" y="1570"/>
                      <a:pt x="209" y="1570"/>
                    </a:cubicBezTo>
                    <a:cubicBezTo>
                      <a:pt x="335" y="1570"/>
                      <a:pt x="419" y="1465"/>
                      <a:pt x="419" y="1361"/>
                    </a:cubicBezTo>
                    <a:lnTo>
                      <a:pt x="419" y="210"/>
                    </a:lnTo>
                    <a:cubicBezTo>
                      <a:pt x="419" y="105"/>
                      <a:pt x="314" y="1"/>
                      <a:pt x="209" y="1"/>
                    </a:cubicBezTo>
                    <a:close/>
                  </a:path>
                </a:pathLst>
              </a:custGeom>
              <a:solidFill>
                <a:srgbClr val="1EFFC1"/>
              </a:solidFill>
              <a:ln w="9525" cap="flat" cmpd="sng">
                <a:solidFill>
                  <a:srgbClr val="42FF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982;p36">
                <a:extLst>
                  <a:ext uri="{FF2B5EF4-FFF2-40B4-BE49-F238E27FC236}">
                    <a16:creationId xmlns:a16="http://schemas.microsoft.com/office/drawing/2014/main" id="{EB910C07-372D-3D53-4221-42D726428C79}"/>
                  </a:ext>
                </a:extLst>
              </p:cNvPr>
              <p:cNvSpPr/>
              <p:nvPr/>
            </p:nvSpPr>
            <p:spPr>
              <a:xfrm>
                <a:off x="5603748" y="3718890"/>
                <a:ext cx="24900" cy="2406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14" extrusionOk="0">
                    <a:moveTo>
                      <a:pt x="1036" y="0"/>
                    </a:moveTo>
                    <a:cubicBezTo>
                      <a:pt x="983" y="0"/>
                      <a:pt x="931" y="21"/>
                      <a:pt x="900" y="63"/>
                    </a:cubicBezTo>
                    <a:lnTo>
                      <a:pt x="84" y="879"/>
                    </a:lnTo>
                    <a:cubicBezTo>
                      <a:pt x="0" y="963"/>
                      <a:pt x="0" y="1088"/>
                      <a:pt x="84" y="1172"/>
                    </a:cubicBezTo>
                    <a:cubicBezTo>
                      <a:pt x="126" y="1193"/>
                      <a:pt x="188" y="1214"/>
                      <a:pt x="230" y="1214"/>
                    </a:cubicBezTo>
                    <a:cubicBezTo>
                      <a:pt x="293" y="1214"/>
                      <a:pt x="335" y="1193"/>
                      <a:pt x="377" y="1172"/>
                    </a:cubicBezTo>
                    <a:lnTo>
                      <a:pt x="1172" y="356"/>
                    </a:lnTo>
                    <a:cubicBezTo>
                      <a:pt x="1255" y="272"/>
                      <a:pt x="1255" y="147"/>
                      <a:pt x="1172" y="63"/>
                    </a:cubicBezTo>
                    <a:cubicBezTo>
                      <a:pt x="1140" y="21"/>
                      <a:pt x="1088" y="0"/>
                      <a:pt x="1036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42FF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988;p36">
                <a:extLst>
                  <a:ext uri="{FF2B5EF4-FFF2-40B4-BE49-F238E27FC236}">
                    <a16:creationId xmlns:a16="http://schemas.microsoft.com/office/drawing/2014/main" id="{AFC84175-F86C-1A6A-2D87-ECA9165EDDF5}"/>
                  </a:ext>
                </a:extLst>
              </p:cNvPr>
              <p:cNvSpPr/>
              <p:nvPr/>
            </p:nvSpPr>
            <p:spPr>
              <a:xfrm>
                <a:off x="4023900" y="2166598"/>
                <a:ext cx="155209" cy="142792"/>
              </a:xfrm>
              <a:custGeom>
                <a:avLst/>
                <a:gdLst/>
                <a:ahLst/>
                <a:cxnLst/>
                <a:rect l="l" t="t" r="r" b="b"/>
                <a:pathLst>
                  <a:path w="92112" h="84743" extrusionOk="0">
                    <a:moveTo>
                      <a:pt x="25329" y="1"/>
                    </a:moveTo>
                    <a:cubicBezTo>
                      <a:pt x="11054" y="1"/>
                      <a:pt x="1" y="11069"/>
                      <a:pt x="1" y="25330"/>
                    </a:cubicBezTo>
                    <a:cubicBezTo>
                      <a:pt x="1" y="42827"/>
                      <a:pt x="15649" y="57117"/>
                      <a:pt x="39605" y="78299"/>
                    </a:cubicBezTo>
                    <a:lnTo>
                      <a:pt x="46049" y="84743"/>
                    </a:lnTo>
                    <a:lnTo>
                      <a:pt x="52493" y="78299"/>
                    </a:lnTo>
                    <a:cubicBezTo>
                      <a:pt x="76449" y="57131"/>
                      <a:pt x="92111" y="42841"/>
                      <a:pt x="92111" y="25344"/>
                    </a:cubicBezTo>
                    <a:cubicBezTo>
                      <a:pt x="92111" y="11069"/>
                      <a:pt x="81043" y="15"/>
                      <a:pt x="66768" y="15"/>
                    </a:cubicBezTo>
                    <a:cubicBezTo>
                      <a:pt x="58951" y="15"/>
                      <a:pt x="51106" y="3700"/>
                      <a:pt x="46049" y="9682"/>
                    </a:cubicBezTo>
                    <a:cubicBezTo>
                      <a:pt x="40992" y="3685"/>
                      <a:pt x="33160" y="1"/>
                      <a:pt x="25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52643"/>
                  </a:solidFill>
                </a:endParaRPr>
              </a:p>
            </p:txBody>
          </p:sp>
          <p:cxnSp>
            <p:nvCxnSpPr>
              <p:cNvPr id="245" name="Google Shape;995;p36">
                <a:extLst>
                  <a:ext uri="{FF2B5EF4-FFF2-40B4-BE49-F238E27FC236}">
                    <a16:creationId xmlns:a16="http://schemas.microsoft.com/office/drawing/2014/main" id="{9C924EAE-4848-3A27-2ED7-B41907FCFB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75125" y="3830550"/>
                <a:ext cx="1992000" cy="276000"/>
              </a:xfrm>
              <a:prstGeom prst="bentConnector4">
                <a:avLst>
                  <a:gd name="adj1" fmla="val 31743"/>
                  <a:gd name="adj2" fmla="val 186277"/>
                </a:avLst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cxnSp>
            <p:nvCxnSpPr>
              <p:cNvPr id="246" name="Google Shape;996;p36">
                <a:extLst>
                  <a:ext uri="{FF2B5EF4-FFF2-40B4-BE49-F238E27FC236}">
                    <a16:creationId xmlns:a16="http://schemas.microsoft.com/office/drawing/2014/main" id="{4D79AE84-BFAC-D397-2005-B2F085F8FEB9}"/>
                  </a:ext>
                </a:extLst>
              </p:cNvPr>
              <p:cNvCxnSpPr/>
              <p:nvPr/>
            </p:nvCxnSpPr>
            <p:spPr>
              <a:xfrm flipH="1">
                <a:off x="5734150" y="1671125"/>
                <a:ext cx="840900" cy="824700"/>
              </a:xfrm>
              <a:prstGeom prst="bentConnector3">
                <a:avLst>
                  <a:gd name="adj1" fmla="val 50000"/>
                </a:avLst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cxnSp>
            <p:nvCxnSpPr>
              <p:cNvPr id="247" name="Google Shape;997;p36">
                <a:extLst>
                  <a:ext uri="{FF2B5EF4-FFF2-40B4-BE49-F238E27FC236}">
                    <a16:creationId xmlns:a16="http://schemas.microsoft.com/office/drawing/2014/main" id="{F5FAB70D-0E3D-76E8-01C9-519485C17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8825" y="3967072"/>
                <a:ext cx="1635900" cy="416100"/>
              </a:xfrm>
              <a:prstGeom prst="bentConnector4">
                <a:avLst>
                  <a:gd name="adj1" fmla="val 30827"/>
                  <a:gd name="adj2" fmla="val 157228"/>
                </a:avLst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</p:grpSp>
      </p:grpSp>
      <p:pic>
        <p:nvPicPr>
          <p:cNvPr id="248" name="Imagen 247">
            <a:extLst>
              <a:ext uri="{FF2B5EF4-FFF2-40B4-BE49-F238E27FC236}">
                <a16:creationId xmlns:a16="http://schemas.microsoft.com/office/drawing/2014/main" id="{055B2F94-3849-175C-B004-1383A475B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675" y="4166875"/>
            <a:ext cx="1536325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id="{58A47137-45B3-C0A0-3DB9-6E48F9FE5914}"/>
              </a:ext>
            </a:extLst>
          </p:cNvPr>
          <p:cNvSpPr/>
          <p:nvPr/>
        </p:nvSpPr>
        <p:spPr>
          <a:xfrm>
            <a:off x="4027334" y="3442200"/>
            <a:ext cx="1127478" cy="1058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30773" y="31152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DOCUMENTACIÓN</a:t>
            </a:r>
          </a:p>
        </p:txBody>
      </p:sp>
      <p:cxnSp>
        <p:nvCxnSpPr>
          <p:cNvPr id="600" name="Google Shape;600;p30"/>
          <p:cNvCxnSpPr/>
          <p:nvPr/>
        </p:nvCxnSpPr>
        <p:spPr>
          <a:xfrm>
            <a:off x="330773" y="918126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rupo 7">
            <a:extLst>
              <a:ext uri="{FF2B5EF4-FFF2-40B4-BE49-F238E27FC236}">
                <a16:creationId xmlns:a16="http://schemas.microsoft.com/office/drawing/2014/main" id="{5447F75F-E38F-79B9-EA76-EF38612375D8}"/>
              </a:ext>
            </a:extLst>
          </p:cNvPr>
          <p:cNvGrpSpPr/>
          <p:nvPr/>
        </p:nvGrpSpPr>
        <p:grpSpPr>
          <a:xfrm>
            <a:off x="1225197" y="1722615"/>
            <a:ext cx="1127478" cy="1058686"/>
            <a:chOff x="1501422" y="1636890"/>
            <a:chExt cx="1127478" cy="1058686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44290DBA-0D74-82CC-A527-BF3CE26F9E8C}"/>
                </a:ext>
              </a:extLst>
            </p:cNvPr>
            <p:cNvSpPr/>
            <p:nvPr/>
          </p:nvSpPr>
          <p:spPr>
            <a:xfrm>
              <a:off x="1501422" y="1636890"/>
              <a:ext cx="1127478" cy="1058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graphicFrame>
          <p:nvGraphicFramePr>
            <p:cNvPr id="6" name="Objeto 5">
              <a:extLst>
                <a:ext uri="{FF2B5EF4-FFF2-40B4-BE49-F238E27FC236}">
                  <a16:creationId xmlns:a16="http://schemas.microsoft.com/office/drawing/2014/main" id="{381D1A1D-5D37-6E69-3524-60494B4432C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2324274"/>
                </p:ext>
              </p:extLst>
            </p:nvPr>
          </p:nvGraphicFramePr>
          <p:xfrm>
            <a:off x="1607961" y="1780470"/>
            <a:ext cx="914400" cy="771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showAsIcon="1" r:id="rId3" imgW="914400" imgH="771480" progId="Word.Document.12">
                    <p:embed/>
                  </p:oleObj>
                </mc:Choice>
                <mc:Fallback>
                  <p:oleObj name="Document" showAsIcon="1" r:id="rId3" imgW="914400" imgH="77148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07961" y="1780470"/>
                          <a:ext cx="914400" cy="771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A5426276-EC9B-4ECA-234D-3D7AB6CE6B55}"/>
              </a:ext>
            </a:extLst>
          </p:cNvPr>
          <p:cNvGrpSpPr/>
          <p:nvPr/>
        </p:nvGrpSpPr>
        <p:grpSpPr>
          <a:xfrm>
            <a:off x="4006497" y="1722612"/>
            <a:ext cx="1127478" cy="1058682"/>
            <a:chOff x="3131961" y="1722615"/>
            <a:chExt cx="1127478" cy="1058682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D49BCBC7-5B4E-BB46-0CFB-D746C04D2E7F}"/>
                </a:ext>
              </a:extLst>
            </p:cNvPr>
            <p:cNvSpPr/>
            <p:nvPr/>
          </p:nvSpPr>
          <p:spPr>
            <a:xfrm>
              <a:off x="3131961" y="1722615"/>
              <a:ext cx="1127478" cy="10586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9" name="Objeto 8">
              <a:extLst>
                <a:ext uri="{FF2B5EF4-FFF2-40B4-BE49-F238E27FC236}">
                  <a16:creationId xmlns:a16="http://schemas.microsoft.com/office/drawing/2014/main" id="{73CF1D1D-5DCD-EB09-34B7-A466DB6040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1380393"/>
                </p:ext>
              </p:extLst>
            </p:nvPr>
          </p:nvGraphicFramePr>
          <p:xfrm>
            <a:off x="3238500" y="1866194"/>
            <a:ext cx="914400" cy="771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showAsIcon="1" r:id="rId5" imgW="914400" imgH="771480" progId="Excel.Sheet.12">
                    <p:embed/>
                  </p:oleObj>
                </mc:Choice>
                <mc:Fallback>
                  <p:oleObj name="Worksheet" showAsIcon="1" r:id="rId5" imgW="914400" imgH="771480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38500" y="1866194"/>
                          <a:ext cx="914400" cy="771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6CDC006-32A7-9A8C-C809-BE25323F3CE5}"/>
              </a:ext>
            </a:extLst>
          </p:cNvPr>
          <p:cNvSpPr txBox="1"/>
          <p:nvPr/>
        </p:nvSpPr>
        <p:spPr>
          <a:xfrm>
            <a:off x="1160423" y="2781297"/>
            <a:ext cx="1268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tx2"/>
                </a:solidFill>
                <a:latin typeface="+mn-lt"/>
              </a:rPr>
              <a:t>Project </a:t>
            </a:r>
            <a:r>
              <a:rPr lang="es-CO" sz="1200" dirty="0" err="1">
                <a:solidFill>
                  <a:schemeClr val="tx2"/>
                </a:solidFill>
                <a:latin typeface="+mn-lt"/>
              </a:rPr>
              <a:t>Charter</a:t>
            </a:r>
            <a:endParaRPr lang="es-CO" sz="1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DF7DACE-B1B3-4F4B-5D30-585343E6B506}"/>
              </a:ext>
            </a:extLst>
          </p:cNvPr>
          <p:cNvSpPr txBox="1"/>
          <p:nvPr/>
        </p:nvSpPr>
        <p:spPr>
          <a:xfrm>
            <a:off x="3975874" y="2781294"/>
            <a:ext cx="1192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err="1">
                <a:solidFill>
                  <a:schemeClr val="tx2"/>
                </a:solidFill>
                <a:latin typeface="+mn-lt"/>
              </a:rPr>
              <a:t>Story</a:t>
            </a:r>
            <a:r>
              <a:rPr lang="es-CO" sz="1200" dirty="0">
                <a:solidFill>
                  <a:schemeClr val="tx2"/>
                </a:solidFill>
                <a:latin typeface="+mn-lt"/>
              </a:rPr>
              <a:t> </a:t>
            </a:r>
            <a:r>
              <a:rPr lang="es-CO" sz="1200" dirty="0" err="1">
                <a:solidFill>
                  <a:schemeClr val="tx2"/>
                </a:solidFill>
                <a:latin typeface="+mn-lt"/>
              </a:rPr>
              <a:t>Mapping</a:t>
            </a:r>
            <a:endParaRPr lang="es-CO" sz="1200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23B36F1C-24EC-9AA8-E19A-12CF2C35FA13}"/>
              </a:ext>
            </a:extLst>
          </p:cNvPr>
          <p:cNvGrpSpPr/>
          <p:nvPr/>
        </p:nvGrpSpPr>
        <p:grpSpPr>
          <a:xfrm>
            <a:off x="6791325" y="1722615"/>
            <a:ext cx="1127478" cy="1058679"/>
            <a:chOff x="4703586" y="1722615"/>
            <a:chExt cx="1127478" cy="1058679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E9175D55-7CDD-DBB2-F84F-4D2998C8AD92}"/>
                </a:ext>
              </a:extLst>
            </p:cNvPr>
            <p:cNvSpPr/>
            <p:nvPr/>
          </p:nvSpPr>
          <p:spPr>
            <a:xfrm>
              <a:off x="4703586" y="1722615"/>
              <a:ext cx="1127478" cy="1058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graphicFrame>
          <p:nvGraphicFramePr>
            <p:cNvPr id="19" name="Objeto 18">
              <a:extLst>
                <a:ext uri="{FF2B5EF4-FFF2-40B4-BE49-F238E27FC236}">
                  <a16:creationId xmlns:a16="http://schemas.microsoft.com/office/drawing/2014/main" id="{B18F3441-4442-55D2-6C74-C56E0B749F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0109525"/>
                </p:ext>
              </p:extLst>
            </p:nvPr>
          </p:nvGraphicFramePr>
          <p:xfrm>
            <a:off x="4810125" y="1866194"/>
            <a:ext cx="914400" cy="771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showAsIcon="1" r:id="rId7" imgW="914400" imgH="771480" progId="Excel.Sheet.12">
                    <p:embed/>
                  </p:oleObj>
                </mc:Choice>
                <mc:Fallback>
                  <p:oleObj name="Worksheet" showAsIcon="1" r:id="rId7" imgW="914400" imgH="771480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10125" y="1866194"/>
                          <a:ext cx="914400" cy="771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2389D8F-4151-E6A6-7218-6165E5F246A4}"/>
              </a:ext>
            </a:extLst>
          </p:cNvPr>
          <p:cNvSpPr txBox="1"/>
          <p:nvPr/>
        </p:nvSpPr>
        <p:spPr>
          <a:xfrm>
            <a:off x="6758938" y="2781294"/>
            <a:ext cx="1192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dirty="0">
                <a:solidFill>
                  <a:schemeClr val="tx2"/>
                </a:solidFill>
                <a:latin typeface="+mn-lt"/>
              </a:rPr>
              <a:t>Cronograma</a:t>
            </a:r>
          </a:p>
        </p:txBody>
      </p:sp>
      <p:graphicFrame>
        <p:nvGraphicFramePr>
          <p:cNvPr id="24" name="Objeto 23">
            <a:extLst>
              <a:ext uri="{FF2B5EF4-FFF2-40B4-BE49-F238E27FC236}">
                <a16:creationId xmlns:a16="http://schemas.microsoft.com/office/drawing/2014/main" id="{C8A017B2-EA26-10DC-0ADF-EC19F0B121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827254"/>
              </p:ext>
            </p:extLst>
          </p:nvPr>
        </p:nvGraphicFramePr>
        <p:xfrm>
          <a:off x="4113036" y="358577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9" imgW="914400" imgH="771480" progId="Excel.Sheet.12">
                  <p:embed/>
                </p:oleObj>
              </mc:Choice>
              <mc:Fallback>
                <p:oleObj name="Worksheet" showAsIcon="1" r:id="rId9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13036" y="358577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ED7834CB-5E05-31C3-57AB-9FBCA3561262}"/>
              </a:ext>
            </a:extLst>
          </p:cNvPr>
          <p:cNvSpPr txBox="1"/>
          <p:nvPr/>
        </p:nvSpPr>
        <p:spPr>
          <a:xfrm>
            <a:off x="3945359" y="4490624"/>
            <a:ext cx="12914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00" dirty="0" err="1">
                <a:solidFill>
                  <a:schemeClr val="tx2"/>
                </a:solidFill>
                <a:latin typeface="+mn-lt"/>
              </a:rPr>
              <a:t>Product</a:t>
            </a:r>
            <a:r>
              <a:rPr lang="es-CO" sz="1100" dirty="0">
                <a:solidFill>
                  <a:schemeClr val="tx2"/>
                </a:solidFill>
                <a:latin typeface="+mn-lt"/>
              </a:rPr>
              <a:t> Backlog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29844DEE-D8F2-E150-82C7-49D502D348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07675" y="4166875"/>
            <a:ext cx="1536325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3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D67C2394-6BA1-98AC-9567-D8E4554F97E7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>
            <a:off x="311700" y="226861"/>
            <a:ext cx="8520600" cy="606600"/>
          </a:xfrm>
        </p:spPr>
        <p:txBody>
          <a:bodyPr/>
          <a:lstStyle/>
          <a:p>
            <a:r>
              <a:rPr lang="es-ES" dirty="0"/>
              <a:t>ARQUITECTURA</a:t>
            </a:r>
            <a:endParaRPr lang="es-CO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75171B1-1209-EC13-70DF-B9051A9C1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675" y="4166875"/>
            <a:ext cx="1536325" cy="94496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5E5A301-B8C1-B76F-4EE0-A196C3058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864" y="833461"/>
            <a:ext cx="5706271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4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D67C2394-6BA1-98AC-9567-D8E4554F97E7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>
            <a:off x="311700" y="226861"/>
            <a:ext cx="8520600" cy="606600"/>
          </a:xfrm>
        </p:spPr>
        <p:txBody>
          <a:bodyPr/>
          <a:lstStyle/>
          <a:p>
            <a:r>
              <a:rPr lang="es-ES" dirty="0"/>
              <a:t>ARQUITECTURA</a:t>
            </a:r>
            <a:endParaRPr lang="es-CO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75171B1-1209-EC13-70DF-B9051A9C1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675" y="4166875"/>
            <a:ext cx="1536325" cy="94496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5E5A301-B8C1-B76F-4EE0-A196C30584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75" t="28003" r="996" b="33966"/>
          <a:stretch/>
        </p:blipFill>
        <p:spPr>
          <a:xfrm>
            <a:off x="3226665" y="1237563"/>
            <a:ext cx="2690669" cy="266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7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D67C2394-6BA1-98AC-9567-D8E4554F97E7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>
            <a:off x="311700" y="226861"/>
            <a:ext cx="8520600" cy="606600"/>
          </a:xfrm>
        </p:spPr>
        <p:txBody>
          <a:bodyPr/>
          <a:lstStyle/>
          <a:p>
            <a:r>
              <a:rPr lang="es-ES" dirty="0"/>
              <a:t>ARQUITECTURA</a:t>
            </a:r>
            <a:endParaRPr lang="es-CO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75171B1-1209-EC13-70DF-B9051A9C1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675" y="4166875"/>
            <a:ext cx="1536325" cy="94496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5E5A301-B8C1-B76F-4EE0-A196C30584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0" t="16979" r="40497" b="3927"/>
          <a:stretch/>
        </p:blipFill>
        <p:spPr>
          <a:xfrm>
            <a:off x="2501309" y="954410"/>
            <a:ext cx="4141381" cy="383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273477"/>
            <a:ext cx="42603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WEBSCRAPING</a:t>
            </a:r>
            <a:endParaRPr dirty="0"/>
          </a:p>
        </p:txBody>
      </p:sp>
      <p:cxnSp>
        <p:nvCxnSpPr>
          <p:cNvPr id="600" name="Google Shape;600;p30"/>
          <p:cNvCxnSpPr>
            <a:cxnSpLocks/>
          </p:cNvCxnSpPr>
          <p:nvPr/>
        </p:nvCxnSpPr>
        <p:spPr>
          <a:xfrm>
            <a:off x="311700" y="909022"/>
            <a:ext cx="312012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297;p26">
            <a:extLst>
              <a:ext uri="{FF2B5EF4-FFF2-40B4-BE49-F238E27FC236}">
                <a16:creationId xmlns:a16="http://schemas.microsoft.com/office/drawing/2014/main" id="{7744DF20-7424-4E0D-90B5-9DF1D6E02F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11700" y="1752746"/>
            <a:ext cx="8520600" cy="1577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Noticias: Barranquilla, la región Caribe, Colombia y el mundo - ELHERALDO.CO">
            <a:extLst>
              <a:ext uri="{FF2B5EF4-FFF2-40B4-BE49-F238E27FC236}">
                <a16:creationId xmlns:a16="http://schemas.microsoft.com/office/drawing/2014/main" id="{8990BB3A-2006-2068-625B-CF4086BF1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6" t="26344" r="8334" b="23423"/>
          <a:stretch/>
        </p:blipFill>
        <p:spPr bwMode="auto">
          <a:xfrm>
            <a:off x="828675" y="1458453"/>
            <a:ext cx="2997530" cy="103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L TIEMPO (@ELTIEMPO) / Twitter">
            <a:extLst>
              <a:ext uri="{FF2B5EF4-FFF2-40B4-BE49-F238E27FC236}">
                <a16:creationId xmlns:a16="http://schemas.microsoft.com/office/drawing/2014/main" id="{12EFB05C-7498-9B4D-9E0C-AC6B17487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681" y="1220943"/>
            <a:ext cx="1708648" cy="170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 Pulzo a la opinión pública">
            <a:extLst>
              <a:ext uri="{FF2B5EF4-FFF2-40B4-BE49-F238E27FC236}">
                <a16:creationId xmlns:a16="http://schemas.microsoft.com/office/drawing/2014/main" id="{EE7734D2-9E35-A364-B93E-C319D8A2B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85" y="2929591"/>
            <a:ext cx="2997530" cy="161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l Colombiano - Wikipedia, la enciclopedia libre">
            <a:extLst>
              <a:ext uri="{FF2B5EF4-FFF2-40B4-BE49-F238E27FC236}">
                <a16:creationId xmlns:a16="http://schemas.microsoft.com/office/drawing/2014/main" id="{3E307AE1-C08F-AB2F-101C-EAACFADF7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923" y="2784091"/>
            <a:ext cx="1813222" cy="192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292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D67538F-445E-AA01-AA5E-F0653492BF14}"/>
              </a:ext>
            </a:extLst>
          </p:cNvPr>
          <p:cNvSpPr/>
          <p:nvPr/>
        </p:nvSpPr>
        <p:spPr>
          <a:xfrm>
            <a:off x="6579759" y="3273285"/>
            <a:ext cx="2252540" cy="15782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BAFC159-C0C1-23E4-B951-822FA2ACDCCD}"/>
              </a:ext>
            </a:extLst>
          </p:cNvPr>
          <p:cNvSpPr/>
          <p:nvPr/>
        </p:nvSpPr>
        <p:spPr>
          <a:xfrm>
            <a:off x="6579760" y="1477233"/>
            <a:ext cx="2252540" cy="15782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10C3403-C375-823E-9BE7-58158E3E3C95}"/>
              </a:ext>
            </a:extLst>
          </p:cNvPr>
          <p:cNvSpPr/>
          <p:nvPr/>
        </p:nvSpPr>
        <p:spPr>
          <a:xfrm>
            <a:off x="311700" y="3358100"/>
            <a:ext cx="2252540" cy="15782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5907442-0467-7143-764C-3A4CB76E655E}"/>
              </a:ext>
            </a:extLst>
          </p:cNvPr>
          <p:cNvSpPr/>
          <p:nvPr/>
        </p:nvSpPr>
        <p:spPr>
          <a:xfrm>
            <a:off x="311700" y="1552362"/>
            <a:ext cx="2252540" cy="15782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86B24E06-1666-FEA6-A6FB-2A58A7C6F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4246555"/>
            <a:ext cx="2252540" cy="615475"/>
          </a:xfrm>
        </p:spPr>
        <p:txBody>
          <a:bodyPr/>
          <a:lstStyle/>
          <a:p>
            <a:r>
              <a:rPr lang="es-E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16 noticias</a:t>
            </a:r>
          </a:p>
          <a:p>
            <a:r>
              <a:rPr lang="es-E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8,98s de ejecución</a:t>
            </a:r>
            <a:endParaRPr lang="es-CO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57F541-EECC-BD7A-4E06-BB02729F8C89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579760" y="2341493"/>
            <a:ext cx="2252540" cy="633338"/>
          </a:xfrm>
        </p:spPr>
        <p:txBody>
          <a:bodyPr/>
          <a:lstStyle/>
          <a:p>
            <a:r>
              <a:rPr lang="es-E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38 noticias</a:t>
            </a:r>
          </a:p>
          <a:p>
            <a:r>
              <a:rPr lang="es-E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10,83s de ejecución</a:t>
            </a:r>
            <a:endParaRPr lang="es-CO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DA3BD90-C78E-D324-D88E-7C7C96871E6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11700" y="2426805"/>
            <a:ext cx="2252540" cy="633338"/>
          </a:xfrm>
        </p:spPr>
        <p:txBody>
          <a:bodyPr/>
          <a:lstStyle/>
          <a:p>
            <a:r>
              <a:rPr lang="es-E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 noticias</a:t>
            </a:r>
          </a:p>
          <a:p>
            <a:r>
              <a:rPr lang="es-E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10,06s de ejecución</a:t>
            </a:r>
            <a:endParaRPr lang="es-CO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59FF3B5-0499-5580-F96F-08E70D9D2B0F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>
            <a:off x="311700" y="387074"/>
            <a:ext cx="8520600" cy="606600"/>
          </a:xfrm>
        </p:spPr>
        <p:txBody>
          <a:bodyPr/>
          <a:lstStyle/>
          <a:p>
            <a:r>
              <a:rPr lang="es-ES" dirty="0"/>
              <a:t>RENDIMIENTO</a:t>
            </a:r>
            <a:endParaRPr lang="es-CO" dirty="0"/>
          </a:p>
        </p:txBody>
      </p:sp>
      <p:pic>
        <p:nvPicPr>
          <p:cNvPr id="9" name="Picture 4" descr="EL TIEMPO (@ELTIEMPO) / Twitter">
            <a:extLst>
              <a:ext uri="{FF2B5EF4-FFF2-40B4-BE49-F238E27FC236}">
                <a16:creationId xmlns:a16="http://schemas.microsoft.com/office/drawing/2014/main" id="{0CA1233C-574A-8416-7BBD-13C5C7B23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166" y="1741201"/>
            <a:ext cx="685604" cy="68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De Pulzo a la opinión pública">
            <a:extLst>
              <a:ext uri="{FF2B5EF4-FFF2-40B4-BE49-F238E27FC236}">
                <a16:creationId xmlns:a16="http://schemas.microsoft.com/office/drawing/2014/main" id="{DA84D8D5-6FB7-6511-480F-24D81C7C6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36" y="3429077"/>
            <a:ext cx="1175268" cy="63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El Colombiano - Wikipedia, la enciclopedia libre">
            <a:extLst>
              <a:ext uri="{FF2B5EF4-FFF2-40B4-BE49-F238E27FC236}">
                <a16:creationId xmlns:a16="http://schemas.microsoft.com/office/drawing/2014/main" id="{BEFAC343-FA11-C61A-B70C-7E0DD845A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23" y="1604810"/>
            <a:ext cx="685603" cy="72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8FF68BA5-5B4E-F2ED-0C07-F0F1784D86FE}"/>
              </a:ext>
            </a:extLst>
          </p:cNvPr>
          <p:cNvSpPr txBox="1">
            <a:spLocks/>
          </p:cNvSpPr>
          <p:nvPr/>
        </p:nvSpPr>
        <p:spPr>
          <a:xfrm>
            <a:off x="6579759" y="4110412"/>
            <a:ext cx="2252539" cy="61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s-E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noticias</a:t>
            </a:r>
          </a:p>
          <a:p>
            <a:r>
              <a:rPr lang="es-E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10,62s de ejecución</a:t>
            </a:r>
            <a:endParaRPr lang="es-CO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Picture 2" descr="Noticias: Barranquilla, la región Caribe, Colombia y el mundo - ELHERALDO.CO">
            <a:extLst>
              <a:ext uri="{FF2B5EF4-FFF2-40B4-BE49-F238E27FC236}">
                <a16:creationId xmlns:a16="http://schemas.microsoft.com/office/drawing/2014/main" id="{DB4C3B7D-7AF8-9190-D29F-A184766913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6" t="26344" r="8334" b="23423"/>
          <a:stretch/>
        </p:blipFill>
        <p:spPr bwMode="auto">
          <a:xfrm>
            <a:off x="6947048" y="3464880"/>
            <a:ext cx="1517959" cy="52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48E5A1D-6DE5-6791-166E-5C9142A2CB7E}"/>
              </a:ext>
            </a:extLst>
          </p:cNvPr>
          <p:cNvSpPr txBox="1"/>
          <p:nvPr/>
        </p:nvSpPr>
        <p:spPr>
          <a:xfrm>
            <a:off x="3182801" y="1569332"/>
            <a:ext cx="2960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NOTICIAS </a:t>
            </a:r>
            <a:r>
              <a:rPr lang="es-E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RECOLECTADAS</a:t>
            </a:r>
            <a:endParaRPr lang="es-CO" sz="2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964AEE1-D6E5-2F0B-5967-882256F8CD79}"/>
              </a:ext>
            </a:extLst>
          </p:cNvPr>
          <p:cNvSpPr txBox="1"/>
          <p:nvPr/>
        </p:nvSpPr>
        <p:spPr>
          <a:xfrm>
            <a:off x="3102876" y="2535767"/>
            <a:ext cx="31270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>
                <a:solidFill>
                  <a:schemeClr val="bg1"/>
                </a:solidFill>
              </a:rPr>
              <a:t>68 noticias</a:t>
            </a:r>
          </a:p>
          <a:p>
            <a:pPr algn="ctr"/>
            <a:r>
              <a:rPr lang="es-ES" sz="2800" i="1" dirty="0">
                <a:solidFill>
                  <a:schemeClr val="bg1"/>
                </a:solidFill>
              </a:rPr>
              <a:t>12,6” de ejecución</a:t>
            </a:r>
            <a:endParaRPr lang="es-CO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10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11B1DC6D-8611-11F4-7EAE-6A1C3228E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7850" y="1560354"/>
            <a:ext cx="2481384" cy="202279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000" dirty="0"/>
              <a:t>Deportes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dirty="0"/>
              <a:t>Economía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dirty="0"/>
              <a:t>Entretenimiento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dirty="0"/>
              <a:t>Política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dirty="0"/>
              <a:t>Cultura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dirty="0"/>
              <a:t>Salud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dirty="0"/>
              <a:t>Otras</a:t>
            </a:r>
            <a:endParaRPr lang="es-CO" sz="20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9D3BAA9-3C8F-94B5-1D00-64FA6CD81B7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818726" y="2320500"/>
            <a:ext cx="1847423" cy="502500"/>
          </a:xfrm>
        </p:spPr>
        <p:txBody>
          <a:bodyPr/>
          <a:lstStyle/>
          <a:p>
            <a:r>
              <a:rPr lang="es-ES" sz="2400" dirty="0"/>
              <a:t>Categorías</a:t>
            </a:r>
            <a:endParaRPr lang="es-CO" sz="1100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9268B903-4A15-3723-8DC1-F9E15079F84D}"/>
              </a:ext>
            </a:extLst>
          </p:cNvPr>
          <p:cNvSpPr>
            <a:spLocks noGrp="1"/>
          </p:cNvSpPr>
          <p:nvPr>
            <p:ph type="ctrTitle" idx="6"/>
          </p:nvPr>
        </p:nvSpPr>
        <p:spPr/>
        <p:txBody>
          <a:bodyPr/>
          <a:lstStyle/>
          <a:p>
            <a:r>
              <a:rPr lang="es-ES" dirty="0"/>
              <a:t>IA categorizar noticias</a:t>
            </a:r>
            <a:endParaRPr lang="es-CO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CE2A168F-F9F6-59B3-CFB8-3C14D5575B9C}"/>
              </a:ext>
            </a:extLst>
          </p:cNvPr>
          <p:cNvSpPr/>
          <p:nvPr/>
        </p:nvSpPr>
        <p:spPr>
          <a:xfrm>
            <a:off x="3976577" y="2446125"/>
            <a:ext cx="1190846" cy="251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Subtítulo 3">
            <a:extLst>
              <a:ext uri="{FF2B5EF4-FFF2-40B4-BE49-F238E27FC236}">
                <a16:creationId xmlns:a16="http://schemas.microsoft.com/office/drawing/2014/main" id="{8A04073E-CCC3-9F60-2E44-F9B0B7979A6D}"/>
              </a:ext>
            </a:extLst>
          </p:cNvPr>
          <p:cNvSpPr txBox="1">
            <a:spLocks/>
          </p:cNvSpPr>
          <p:nvPr/>
        </p:nvSpPr>
        <p:spPr>
          <a:xfrm>
            <a:off x="424627" y="3996450"/>
            <a:ext cx="8407673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  <a:defRPr sz="1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s-ES" sz="3200" dirty="0">
                <a:solidFill>
                  <a:schemeClr val="accent1"/>
                </a:solidFill>
              </a:rPr>
              <a:t>Tiempo ejecución WebScraping + IA: 17,24s</a:t>
            </a:r>
            <a:endParaRPr lang="es-CO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2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39CA5E3-13F9-155B-1674-B66C6792B1B2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>
            <a:off x="311699" y="294594"/>
            <a:ext cx="8520600" cy="606600"/>
          </a:xfrm>
        </p:spPr>
        <p:txBody>
          <a:bodyPr/>
          <a:lstStyle/>
          <a:p>
            <a:r>
              <a:rPr lang="es-ES" dirty="0"/>
              <a:t>BASE DE DATOS [MONGODB ATLAS]</a:t>
            </a: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D6724CE-3D74-4F52-6FF4-D69016AA0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63" y="1130756"/>
            <a:ext cx="8134871" cy="288198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2F3E1BD-A178-36CC-5955-AB754A616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675" y="4166875"/>
            <a:ext cx="1536325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14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Texto, Escala de tiempo&#10;&#10;Descripción generada automáticamente">
            <a:extLst>
              <a:ext uri="{FF2B5EF4-FFF2-40B4-BE49-F238E27FC236}">
                <a16:creationId xmlns:a16="http://schemas.microsoft.com/office/drawing/2014/main" id="{C0943953-26D3-69DC-5ACF-26AA1D809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8" b="326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B2E5348-1C2F-2EFD-A7C7-5496BFF377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3000"/>
          </a:blip>
          <a:stretch>
            <a:fillRect/>
          </a:stretch>
        </p:blipFill>
        <p:spPr>
          <a:xfrm>
            <a:off x="7607675" y="4166875"/>
            <a:ext cx="1536325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1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TABLA DE CONTENIDO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682737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5606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06699" y="1841954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14157" y="2662389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6893" y="3563976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514393" y="1929362"/>
            <a:ext cx="2193626" cy="5114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Planteamiento de la situacion problema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Objetivos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935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Fundamentacion Teorica y marco tecnologico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240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Metodologia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2" y="301377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Resultados - Demostracion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2" y="3935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Conclusiones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5141270" y="2046877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76980" y="1956567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84426" y="2787202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37221" y="3751396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109480" y="2815085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3583497" y="3751396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3" name="Picture 2" descr="Estudia Comunicación Social y Periodismo en Medellin | UPB">
            <a:extLst>
              <a:ext uri="{FF2B5EF4-FFF2-40B4-BE49-F238E27FC236}">
                <a16:creationId xmlns:a16="http://schemas.microsoft.com/office/drawing/2014/main" id="{50C870CA-044A-47B0-A80A-4DCC81CE9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829" y="4205802"/>
            <a:ext cx="1533171" cy="94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E970959-BB64-46F4-3211-A7BDE590EB59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>
            <a:off x="311700" y="236866"/>
            <a:ext cx="8520600" cy="606600"/>
          </a:xfrm>
        </p:spPr>
        <p:txBody>
          <a:bodyPr/>
          <a:lstStyle/>
          <a:p>
            <a:r>
              <a:rPr lang="es-ES" dirty="0"/>
              <a:t>REVIEW AND RETROSPECTIVE SPRINT I</a:t>
            </a:r>
            <a:endParaRPr lang="es-CO" dirty="0"/>
          </a:p>
        </p:txBody>
      </p:sp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2C28BBBE-0246-E4EB-3345-878A95D73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241" y="968927"/>
            <a:ext cx="5399518" cy="404963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C615A05-386D-B87E-234A-EC5C309A7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675" y="4166875"/>
            <a:ext cx="1536325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0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00C77F7-719F-0ACC-21FC-3D391CEE3CC0}"/>
              </a:ext>
            </a:extLst>
          </p:cNvPr>
          <p:cNvSpPr>
            <a:spLocks noGrp="1"/>
          </p:cNvSpPr>
          <p:nvPr>
            <p:ph type="ctrTitle" idx="6"/>
          </p:nvPr>
        </p:nvSpPr>
        <p:spPr/>
        <p:txBody>
          <a:bodyPr/>
          <a:lstStyle/>
          <a:p>
            <a:r>
              <a:rPr lang="es-ES" dirty="0"/>
              <a:t>REVIEW AND RETROSPECTIVE SPRINT II</a:t>
            </a:r>
            <a:endParaRPr lang="es-CO" dirty="0"/>
          </a:p>
        </p:txBody>
      </p:sp>
      <p:pic>
        <p:nvPicPr>
          <p:cNvPr id="10" name="Imagen 9" descr="Diagrama, Escala de tiempo&#10;&#10;Descripción generada automáticamente">
            <a:extLst>
              <a:ext uri="{FF2B5EF4-FFF2-40B4-BE49-F238E27FC236}">
                <a16:creationId xmlns:a16="http://schemas.microsoft.com/office/drawing/2014/main" id="{94C15EF1-6A57-E854-E670-BF6388966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35" b="8111"/>
          <a:stretch/>
        </p:blipFill>
        <p:spPr>
          <a:xfrm>
            <a:off x="1420668" y="1251150"/>
            <a:ext cx="6187007" cy="34130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ACBD367-CC52-E923-8989-EE2E5BB7E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675" y="4166875"/>
            <a:ext cx="1536325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55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00C77F7-719F-0ACC-21FC-3D391CEE3CC0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>
            <a:off x="311700" y="418772"/>
            <a:ext cx="8520600" cy="606600"/>
          </a:xfrm>
        </p:spPr>
        <p:txBody>
          <a:bodyPr/>
          <a:lstStyle/>
          <a:p>
            <a:r>
              <a:rPr lang="es-ES" dirty="0"/>
              <a:t>REVIEW AND RETROSPECTIVE SPRINT III</a:t>
            </a:r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ACBD367-CC52-E923-8989-EE2E5BB7E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675" y="4166875"/>
            <a:ext cx="1536325" cy="944962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21D0D0C-AD47-2B95-53E5-59BA6C54063F}"/>
              </a:ext>
            </a:extLst>
          </p:cNvPr>
          <p:cNvSpPr/>
          <p:nvPr/>
        </p:nvSpPr>
        <p:spPr>
          <a:xfrm>
            <a:off x="699911" y="1871839"/>
            <a:ext cx="2291644" cy="13998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 pesar de culminar satisfactoriamente varias tareas, se dificulta el cumplir todo lo solicitado al disminuir el grupo a tres personas.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F4C052C-047F-F7EF-61E0-C399051110C9}"/>
              </a:ext>
            </a:extLst>
          </p:cNvPr>
          <p:cNvSpPr/>
          <p:nvPr/>
        </p:nvSpPr>
        <p:spPr>
          <a:xfrm>
            <a:off x="3426178" y="1871839"/>
            <a:ext cx="2291644" cy="13998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La documentación permite encontrar errores no solo en programación de la aplicación, sino también en la planeación de este.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43B1D27-D2BF-7F8E-06F6-533AA44657DA}"/>
              </a:ext>
            </a:extLst>
          </p:cNvPr>
          <p:cNvSpPr/>
          <p:nvPr/>
        </p:nvSpPr>
        <p:spPr>
          <a:xfrm>
            <a:off x="6084193" y="1871839"/>
            <a:ext cx="2291644" cy="13998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La matriz de riego realizada, permitió delimitar alcances y enfocarse en prioridades para llegar a tener un aplicativo funcional 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4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501E4420-BCFD-12EF-05DC-02508DCD42CE}"/>
              </a:ext>
            </a:extLst>
          </p:cNvPr>
          <p:cNvSpPr>
            <a:spLocks noGrp="1"/>
          </p:cNvSpPr>
          <p:nvPr>
            <p:ph type="ctrTitle" idx="6"/>
          </p:nvPr>
        </p:nvSpPr>
        <p:spPr/>
        <p:txBody>
          <a:bodyPr/>
          <a:lstStyle/>
          <a:p>
            <a:r>
              <a:rPr lang="es-ES" dirty="0"/>
              <a:t>PRUEBA LA APLICACIÓN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9EDA3D8-632C-5DB1-984D-A420F6546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789"/>
          <a:stretch/>
        </p:blipFill>
        <p:spPr>
          <a:xfrm>
            <a:off x="3318773" y="1345915"/>
            <a:ext cx="2769111" cy="277273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F4D8C9F-9065-270A-F004-17F049649C0C}"/>
              </a:ext>
            </a:extLst>
          </p:cNvPr>
          <p:cNvSpPr txBox="1"/>
          <p:nvPr/>
        </p:nvSpPr>
        <p:spPr>
          <a:xfrm>
            <a:off x="3323986" y="4160396"/>
            <a:ext cx="2763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http://20.195.196.164:3000/</a:t>
            </a:r>
          </a:p>
        </p:txBody>
      </p:sp>
    </p:spTree>
    <p:extLst>
      <p:ext uri="{BB962C8B-B14F-4D97-AF65-F5344CB8AC3E}">
        <p14:creationId xmlns:p14="http://schemas.microsoft.com/office/powerpoint/2010/main" val="1048920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273477"/>
            <a:ext cx="3120122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CONCLUSIONES</a:t>
            </a:r>
            <a:endParaRPr dirty="0"/>
          </a:p>
        </p:txBody>
      </p:sp>
      <p:cxnSp>
        <p:nvCxnSpPr>
          <p:cNvPr id="600" name="Google Shape;600;p30"/>
          <p:cNvCxnSpPr>
            <a:cxnSpLocks/>
          </p:cNvCxnSpPr>
          <p:nvPr/>
        </p:nvCxnSpPr>
        <p:spPr>
          <a:xfrm>
            <a:off x="311700" y="909022"/>
            <a:ext cx="312012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297;p26">
            <a:extLst>
              <a:ext uri="{FF2B5EF4-FFF2-40B4-BE49-F238E27FC236}">
                <a16:creationId xmlns:a16="http://schemas.microsoft.com/office/drawing/2014/main" id="{7744DF20-7424-4E0D-90B5-9DF1D6E02F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11700" y="1752746"/>
            <a:ext cx="8520600" cy="1577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Google Shape;297;p26">
            <a:extLst>
              <a:ext uri="{FF2B5EF4-FFF2-40B4-BE49-F238E27FC236}">
                <a16:creationId xmlns:a16="http://schemas.microsoft.com/office/drawing/2014/main" id="{677480B2-4029-4C4C-991E-3AA73DC7A68A}"/>
              </a:ext>
            </a:extLst>
          </p:cNvPr>
          <p:cNvSpPr txBox="1">
            <a:spLocks/>
          </p:cNvSpPr>
          <p:nvPr/>
        </p:nvSpPr>
        <p:spPr>
          <a:xfrm>
            <a:off x="311700" y="1143175"/>
            <a:ext cx="8520600" cy="2187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bg1"/>
                </a:solidFill>
              </a:rPr>
              <a:t>Windows Azure nos proporciona una plataforma ágil  donde nos da el alcance de ampliar o reducir las características que nuestras aplicaciones requieran.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CO" dirty="0">
                <a:solidFill>
                  <a:schemeClr val="bg1"/>
                </a:solidFill>
              </a:rPr>
              <a:t>El uso del marco teórico scrum y metodología espiral  permitió que durante el proyecto se entregaran resultados en periodos cortos así mismo trabajar de la mano con el cliente, esto debido a la alta interacción con el cliente y el cronograma establecido para los sprint.</a:t>
            </a:r>
          </a:p>
          <a:p>
            <a:pPr algn="just"/>
            <a:endParaRPr lang="es-CO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CO" dirty="0">
                <a:solidFill>
                  <a:schemeClr val="bg1"/>
                </a:solidFill>
              </a:rPr>
              <a:t>El uso de nuevas tecnologías no solo implicaron nuevo conocimiento, también crearon retos y permitieron que el grupo se sintiera en un ambiente laboral real, esto por la responsabilidad en cada sprint de tener un resultado.</a:t>
            </a:r>
          </a:p>
          <a:p>
            <a:pPr algn="just"/>
            <a:endParaRPr lang="es-CO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bg1"/>
                </a:solidFill>
              </a:rPr>
              <a:t>Durante el proyecto se presentó falta de compromiso por parte de algunos miembros del equipo, lo cual hizo que se creara mayor deuda técnica y se tuviera que sobrecargar trabajo en los otros integrantes comprometidos.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bg1"/>
                </a:solidFill>
              </a:rPr>
              <a:t>Uno de los mayores retos durante el proyecto, fue la transparencia, siendo este uno de los pilares del Scrum, al tener ausencia de esta, se dificultaba el avance significativo y acertado de las tareas.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CO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s-ES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613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2894344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REFERENCIAS</a:t>
            </a:r>
            <a:endParaRPr dirty="0"/>
          </a:p>
        </p:txBody>
      </p:sp>
      <p:cxnSp>
        <p:nvCxnSpPr>
          <p:cNvPr id="600" name="Google Shape;600;p30"/>
          <p:cNvCxnSpPr>
            <a:cxnSpLocks/>
          </p:cNvCxnSpPr>
          <p:nvPr/>
        </p:nvCxnSpPr>
        <p:spPr>
          <a:xfrm>
            <a:off x="311700" y="1191700"/>
            <a:ext cx="312012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297;p26">
            <a:extLst>
              <a:ext uri="{FF2B5EF4-FFF2-40B4-BE49-F238E27FC236}">
                <a16:creationId xmlns:a16="http://schemas.microsoft.com/office/drawing/2014/main" id="{7744DF20-7424-4E0D-90B5-9DF1D6E02F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11700" y="1752746"/>
            <a:ext cx="8520600" cy="1577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F368E33-1C16-440D-9DEE-9C6885DF30CB}"/>
              </a:ext>
            </a:extLst>
          </p:cNvPr>
          <p:cNvSpPr txBox="1"/>
          <p:nvPr/>
        </p:nvSpPr>
        <p:spPr>
          <a:xfrm>
            <a:off x="311699" y="1583644"/>
            <a:ext cx="8520600" cy="2749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0">
              <a:tabLst>
                <a:tab pos="228600" algn="l"/>
              </a:tabLst>
            </a:pPr>
            <a:r>
              <a:rPr lang="es-CO" sz="1200" dirty="0">
                <a:solidFill>
                  <a:schemeClr val="tx2"/>
                </a:solidFill>
              </a:rPr>
              <a:t>[1] 	developers.google.com, «HTTPS,» [En línea]. </a:t>
            </a:r>
            <a:r>
              <a:rPr lang="en-US" sz="1200" dirty="0">
                <a:solidFill>
                  <a:schemeClr val="tx2"/>
                </a:solidFill>
              </a:rPr>
              <a:t>Available: </a:t>
            </a:r>
            <a:r>
              <a:rPr lang="en-US" sz="12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https://developers.google.com/search/docs/advanced/security/https?hl=es</a:t>
            </a:r>
            <a:r>
              <a:rPr lang="en-US" sz="1200" dirty="0">
                <a:solidFill>
                  <a:schemeClr val="tx2"/>
                </a:solidFill>
              </a:rPr>
              <a:t>.</a:t>
            </a:r>
            <a:endParaRPr lang="es-CO" sz="1200" dirty="0">
              <a:solidFill>
                <a:schemeClr val="tx2"/>
              </a:solidFill>
            </a:endParaRPr>
          </a:p>
          <a:p>
            <a:pPr algn="just" hangingPunct="0">
              <a:spcBef>
                <a:spcPts val="600"/>
              </a:spcBef>
              <a:spcAft>
                <a:spcPts val="400"/>
              </a:spcAft>
              <a:tabLst>
                <a:tab pos="228600" algn="l"/>
              </a:tabLst>
            </a:pPr>
            <a:r>
              <a:rPr lang="en-US" sz="1200" dirty="0">
                <a:solidFill>
                  <a:schemeClr val="tx2"/>
                </a:solidFill>
              </a:rPr>
              <a:t>[2] 	javatpoint.com, «What is Windows?,» [</a:t>
            </a:r>
            <a:r>
              <a:rPr lang="en-US" sz="1200" dirty="0" err="1">
                <a:solidFill>
                  <a:schemeClr val="tx2"/>
                </a:solidFill>
              </a:rPr>
              <a:t>En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línea</a:t>
            </a:r>
            <a:r>
              <a:rPr lang="en-US" sz="1200" dirty="0">
                <a:solidFill>
                  <a:schemeClr val="tx2"/>
                </a:solidFill>
              </a:rPr>
              <a:t>]. Available: </a:t>
            </a:r>
            <a:r>
              <a:rPr lang="en-US" sz="12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https://www.javatpoint.com/windows</a:t>
            </a:r>
            <a:r>
              <a:rPr lang="en-US" sz="1200" dirty="0">
                <a:solidFill>
                  <a:schemeClr val="tx2"/>
                </a:solidFill>
              </a:rPr>
              <a:t>. </a:t>
            </a:r>
            <a:endParaRPr lang="es-CO" sz="1200" dirty="0">
              <a:solidFill>
                <a:schemeClr val="tx2"/>
              </a:solidFill>
            </a:endParaRPr>
          </a:p>
          <a:p>
            <a:pPr algn="just" hangingPunct="0">
              <a:spcBef>
                <a:spcPts val="600"/>
              </a:spcBef>
              <a:spcAft>
                <a:spcPts val="400"/>
              </a:spcAft>
              <a:tabLst>
                <a:tab pos="228600" algn="l"/>
              </a:tabLst>
            </a:pPr>
            <a:r>
              <a:rPr lang="en-US" sz="1200" dirty="0">
                <a:solidFill>
                  <a:schemeClr val="tx2"/>
                </a:solidFill>
              </a:rPr>
              <a:t>[3] 	scrum.org, «WHAT IS SCRUM?,» [</a:t>
            </a:r>
            <a:r>
              <a:rPr lang="en-US" sz="1200" dirty="0" err="1">
                <a:solidFill>
                  <a:schemeClr val="tx2"/>
                </a:solidFill>
              </a:rPr>
              <a:t>En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línea</a:t>
            </a:r>
            <a:r>
              <a:rPr lang="en-US" sz="1200" dirty="0">
                <a:solidFill>
                  <a:schemeClr val="tx2"/>
                </a:solidFill>
              </a:rPr>
              <a:t>]. Available: </a:t>
            </a:r>
            <a:r>
              <a:rPr lang="en-US" sz="1200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https://www.scrum.org/resources/what-is-scrum</a:t>
            </a:r>
            <a:r>
              <a:rPr lang="en-US" sz="1200" dirty="0">
                <a:solidFill>
                  <a:schemeClr val="tx2"/>
                </a:solidFill>
              </a:rPr>
              <a:t>. 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s-CO" sz="1200" dirty="0">
                <a:solidFill>
                  <a:schemeClr val="tx2"/>
                </a:solidFill>
              </a:rPr>
              <a:t>Imágenes de logotipos utilizados en el marco tecnológico:</a:t>
            </a:r>
          </a:p>
          <a:p>
            <a:r>
              <a:rPr lang="fr-FR" sz="1200" dirty="0">
                <a:solidFill>
                  <a:schemeClr val="tx2"/>
                </a:solidFill>
              </a:rPr>
              <a:t>Filezilla -&gt; </a:t>
            </a:r>
            <a:r>
              <a:rPr lang="fr-FR" sz="1200" dirty="0">
                <a:solidFill>
                  <a:schemeClr val="tx2"/>
                </a:solidFill>
                <a:hlinkClick r:id="rId6"/>
              </a:rPr>
              <a:t>https://bit.ly/3Mp4tYK</a:t>
            </a:r>
            <a:r>
              <a:rPr lang="fr-FR" sz="1200" dirty="0">
                <a:solidFill>
                  <a:schemeClr val="tx2"/>
                </a:solidFill>
              </a:rPr>
              <a:t> JS -&gt; </a:t>
            </a:r>
            <a:r>
              <a:rPr lang="fr-FR" sz="1200" dirty="0">
                <a:solidFill>
                  <a:schemeClr val="tx2"/>
                </a:solidFill>
                <a:hlinkClick r:id="rId7"/>
              </a:rPr>
              <a:t>https://bit.ly/3xSqn2n</a:t>
            </a:r>
            <a:r>
              <a:rPr lang="fr-FR" sz="1200" dirty="0">
                <a:solidFill>
                  <a:schemeClr val="tx2"/>
                </a:solidFill>
              </a:rPr>
              <a:t> HTML -&gt; </a:t>
            </a:r>
            <a:r>
              <a:rPr lang="fr-FR" sz="1200" dirty="0">
                <a:solidFill>
                  <a:schemeClr val="tx2"/>
                </a:solidFill>
                <a:hlinkClick r:id="rId8"/>
              </a:rPr>
              <a:t>https://bit.ly/38qTb7I</a:t>
            </a:r>
            <a:r>
              <a:rPr lang="fr-FR" sz="1200" dirty="0">
                <a:solidFill>
                  <a:schemeClr val="tx2"/>
                </a:solidFill>
              </a:rPr>
              <a:t> </a:t>
            </a:r>
          </a:p>
          <a:p>
            <a:r>
              <a:rPr lang="fr-FR" sz="1200" dirty="0">
                <a:solidFill>
                  <a:schemeClr val="tx2"/>
                </a:solidFill>
              </a:rPr>
              <a:t>CSS -&gt; </a:t>
            </a:r>
            <a:r>
              <a:rPr lang="fr-FR" sz="1200" dirty="0">
                <a:solidFill>
                  <a:schemeClr val="tx2"/>
                </a:solidFill>
                <a:hlinkClick r:id="rId9"/>
              </a:rPr>
              <a:t>https://bit.ly/3ETGpuE</a:t>
            </a:r>
            <a:r>
              <a:rPr lang="fr-FR" sz="1200" dirty="0">
                <a:solidFill>
                  <a:schemeClr val="tx2"/>
                </a:solidFill>
              </a:rPr>
              <a:t>  Node.js -&gt; </a:t>
            </a:r>
            <a:r>
              <a:rPr lang="fr-FR" sz="1200" dirty="0">
                <a:solidFill>
                  <a:schemeClr val="tx2"/>
                </a:solidFill>
                <a:hlinkClick r:id="rId10"/>
              </a:rPr>
              <a:t>https://bit.ly/3D1kZwa</a:t>
            </a:r>
            <a:r>
              <a:rPr lang="fr-FR" sz="1200" dirty="0">
                <a:solidFill>
                  <a:schemeClr val="tx2"/>
                </a:solidFill>
              </a:rPr>
              <a:t>  MongoDB -&gt; </a:t>
            </a:r>
            <a:r>
              <a:rPr lang="fr-FR" sz="1200" dirty="0">
                <a:solidFill>
                  <a:schemeClr val="tx2"/>
                </a:solidFill>
                <a:hlinkClick r:id="rId11"/>
              </a:rPr>
              <a:t>https://bit.ly/3T7BnAY</a:t>
            </a:r>
            <a:r>
              <a:rPr lang="fr-FR" sz="1200" dirty="0">
                <a:solidFill>
                  <a:schemeClr val="tx2"/>
                </a:solidFill>
              </a:rPr>
              <a:t> </a:t>
            </a:r>
          </a:p>
          <a:p>
            <a:r>
              <a:rPr lang="fr-FR" sz="1200" dirty="0">
                <a:solidFill>
                  <a:schemeClr val="tx2"/>
                </a:solidFill>
              </a:rPr>
              <a:t>Python -&gt; </a:t>
            </a:r>
            <a:r>
              <a:rPr lang="fr-FR" sz="1200" dirty="0">
                <a:solidFill>
                  <a:schemeClr val="tx2"/>
                </a:solidFill>
                <a:hlinkClick r:id="rId12"/>
              </a:rPr>
              <a:t>https://bit.ly/3CCw19P</a:t>
            </a:r>
            <a:r>
              <a:rPr lang="fr-FR" sz="1200" dirty="0">
                <a:solidFill>
                  <a:schemeClr val="tx2"/>
                </a:solidFill>
              </a:rPr>
              <a:t> Azure -&gt; </a:t>
            </a:r>
            <a:r>
              <a:rPr lang="fr-FR" sz="1200" dirty="0">
                <a:solidFill>
                  <a:schemeClr val="tx2"/>
                </a:solidFill>
                <a:hlinkClick r:id="rId13"/>
              </a:rPr>
              <a:t>https://bit.ly/3MBt8uu</a:t>
            </a:r>
            <a:r>
              <a:rPr lang="fr-FR" sz="1200" dirty="0">
                <a:solidFill>
                  <a:schemeClr val="tx2"/>
                </a:solidFill>
              </a:rPr>
              <a:t> </a:t>
            </a:r>
          </a:p>
          <a:p>
            <a:endParaRPr lang="es-CO" sz="1200" dirty="0">
              <a:solidFill>
                <a:schemeClr val="tx2"/>
              </a:solidFill>
            </a:endParaRPr>
          </a:p>
          <a:p>
            <a:r>
              <a:rPr lang="es-CO" sz="1200" dirty="0">
                <a:solidFill>
                  <a:schemeClr val="tx2"/>
                </a:solidFill>
              </a:rPr>
              <a:t>Resto de Imágenes, simplemente libres de copyright</a:t>
            </a:r>
          </a:p>
          <a:p>
            <a:endParaRPr lang="es-CO" sz="1200" dirty="0">
              <a:solidFill>
                <a:schemeClr val="tx2"/>
              </a:solidFill>
            </a:endParaRPr>
          </a:p>
          <a:p>
            <a:endParaRPr lang="es-CO" sz="1200" dirty="0">
              <a:solidFill>
                <a:schemeClr val="tx2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0E156E6-0134-4AA4-BAF4-9C50BB8159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07675" y="4166875"/>
            <a:ext cx="1536325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18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226164"/>
            <a:ext cx="2894344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REFERENCIAS</a:t>
            </a:r>
            <a:endParaRPr dirty="0"/>
          </a:p>
        </p:txBody>
      </p:sp>
      <p:cxnSp>
        <p:nvCxnSpPr>
          <p:cNvPr id="600" name="Google Shape;600;p30"/>
          <p:cNvCxnSpPr>
            <a:cxnSpLocks/>
          </p:cNvCxnSpPr>
          <p:nvPr/>
        </p:nvCxnSpPr>
        <p:spPr>
          <a:xfrm>
            <a:off x="311700" y="834642"/>
            <a:ext cx="312012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297;p26">
            <a:extLst>
              <a:ext uri="{FF2B5EF4-FFF2-40B4-BE49-F238E27FC236}">
                <a16:creationId xmlns:a16="http://schemas.microsoft.com/office/drawing/2014/main" id="{7744DF20-7424-4E0D-90B5-9DF1D6E02F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11700" y="1752746"/>
            <a:ext cx="8520600" cy="1577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F368E33-1C16-440D-9DEE-9C6885DF30CB}"/>
              </a:ext>
            </a:extLst>
          </p:cNvPr>
          <p:cNvSpPr txBox="1"/>
          <p:nvPr/>
        </p:nvSpPr>
        <p:spPr>
          <a:xfrm>
            <a:off x="190515" y="920899"/>
            <a:ext cx="852060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hangingPunct="0">
              <a:spcBef>
                <a:spcPts val="600"/>
              </a:spcBef>
              <a:spcAft>
                <a:spcPts val="400"/>
              </a:spcAft>
              <a:tabLst>
                <a:tab pos="228600" algn="l"/>
              </a:tabLst>
            </a:pPr>
            <a:r>
              <a:rPr lang="es-CO" sz="1200" dirty="0">
                <a:solidFill>
                  <a:schemeClr val="tx2"/>
                </a:solidFill>
              </a:rPr>
              <a:t>[4] 	kanbanize.com, «¿Qué es un tablero Kanban?,» [En línea]. </a:t>
            </a:r>
            <a:r>
              <a:rPr lang="en-US" sz="1200" dirty="0">
                <a:solidFill>
                  <a:schemeClr val="tx2"/>
                </a:solidFill>
              </a:rPr>
              <a:t>Available: </a:t>
            </a:r>
            <a:r>
              <a:rPr lang="en-US" sz="12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https://kanbanize.com/es/recursos-de-kanban/primeros-pasos/que-es-tablero-kanban</a:t>
            </a:r>
            <a:r>
              <a:rPr lang="en-US" sz="1200" dirty="0">
                <a:solidFill>
                  <a:schemeClr val="tx2"/>
                </a:solidFill>
              </a:rPr>
              <a:t>. </a:t>
            </a:r>
            <a:endParaRPr lang="es-CO" sz="1200" dirty="0">
              <a:solidFill>
                <a:schemeClr val="tx2"/>
              </a:solidFill>
            </a:endParaRPr>
          </a:p>
          <a:p>
            <a:pPr algn="just" hangingPunct="0">
              <a:spcBef>
                <a:spcPts val="600"/>
              </a:spcBef>
              <a:spcAft>
                <a:spcPts val="400"/>
              </a:spcAft>
              <a:tabLst>
                <a:tab pos="228600" algn="l"/>
              </a:tabLst>
            </a:pPr>
            <a:r>
              <a:rPr lang="en-US" sz="1200" dirty="0">
                <a:solidFill>
                  <a:schemeClr val="tx2"/>
                </a:solidFill>
              </a:rPr>
              <a:t>[5] 	digital.gov, «An Introduction to GitHub,» [</a:t>
            </a:r>
            <a:r>
              <a:rPr lang="en-US" sz="1200" dirty="0" err="1">
                <a:solidFill>
                  <a:schemeClr val="tx2"/>
                </a:solidFill>
              </a:rPr>
              <a:t>En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línea</a:t>
            </a:r>
            <a:r>
              <a:rPr lang="en-US" sz="1200" dirty="0">
                <a:solidFill>
                  <a:schemeClr val="tx2"/>
                </a:solidFill>
              </a:rPr>
              <a:t>]. Available: </a:t>
            </a:r>
            <a:r>
              <a:rPr lang="en-US" sz="12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https://digital.gov/resources/an-introduction-github/</a:t>
            </a:r>
            <a:r>
              <a:rPr lang="en-US" sz="1200" dirty="0">
                <a:solidFill>
                  <a:schemeClr val="tx2"/>
                </a:solidFill>
              </a:rPr>
              <a:t>. </a:t>
            </a:r>
            <a:endParaRPr lang="es-CO" sz="1200" dirty="0">
              <a:solidFill>
                <a:schemeClr val="tx2"/>
              </a:solidFill>
            </a:endParaRPr>
          </a:p>
          <a:p>
            <a:pPr algn="just" hangingPunct="0">
              <a:spcBef>
                <a:spcPts val="600"/>
              </a:spcBef>
              <a:spcAft>
                <a:spcPts val="400"/>
              </a:spcAft>
              <a:tabLst>
                <a:tab pos="228600" algn="l"/>
              </a:tabLst>
            </a:pPr>
            <a:r>
              <a:rPr lang="en-US" sz="1200" dirty="0">
                <a:solidFill>
                  <a:schemeClr val="tx2"/>
                </a:solidFill>
              </a:rPr>
              <a:t>[6] 	www.java.com, «What is Java technology and why do I need it?,» [</a:t>
            </a:r>
            <a:r>
              <a:rPr lang="en-US" sz="1200" dirty="0" err="1">
                <a:solidFill>
                  <a:schemeClr val="tx2"/>
                </a:solidFill>
              </a:rPr>
              <a:t>En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línea</a:t>
            </a:r>
            <a:r>
              <a:rPr lang="en-US" sz="1200" dirty="0">
                <a:solidFill>
                  <a:schemeClr val="tx2"/>
                </a:solidFill>
              </a:rPr>
              <a:t>]. Available: </a:t>
            </a:r>
            <a:r>
              <a:rPr lang="en-US" sz="1200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https://www.java.com/en/download/help/whatis_java.html</a:t>
            </a:r>
            <a:r>
              <a:rPr lang="en-US" sz="1200" dirty="0">
                <a:solidFill>
                  <a:schemeClr val="tx2"/>
                </a:solidFill>
              </a:rPr>
              <a:t>. </a:t>
            </a:r>
            <a:endParaRPr lang="es-CO" sz="1200" dirty="0">
              <a:solidFill>
                <a:schemeClr val="tx2"/>
              </a:solidFill>
            </a:endParaRPr>
          </a:p>
          <a:p>
            <a:r>
              <a:rPr lang="es-CO" sz="1200" dirty="0">
                <a:solidFill>
                  <a:schemeClr val="tx2"/>
                </a:solidFill>
              </a:rPr>
              <a:t>[7] A. Sharma. "Express JS Tutorial: </a:t>
            </a:r>
            <a:r>
              <a:rPr lang="es-CO" sz="1200" dirty="0" err="1">
                <a:solidFill>
                  <a:schemeClr val="tx2"/>
                </a:solidFill>
              </a:rPr>
              <a:t>What</a:t>
            </a:r>
            <a:r>
              <a:rPr lang="es-CO" sz="1200" dirty="0">
                <a:solidFill>
                  <a:schemeClr val="tx2"/>
                </a:solidFill>
              </a:rPr>
              <a:t> </a:t>
            </a:r>
            <a:r>
              <a:rPr lang="es-CO" sz="1200" dirty="0" err="1">
                <a:solidFill>
                  <a:schemeClr val="tx2"/>
                </a:solidFill>
              </a:rPr>
              <a:t>is</a:t>
            </a:r>
            <a:r>
              <a:rPr lang="es-CO" sz="1200" dirty="0">
                <a:solidFill>
                  <a:schemeClr val="tx2"/>
                </a:solidFill>
              </a:rPr>
              <a:t> Express in </a:t>
            </a:r>
            <a:r>
              <a:rPr lang="es-CO" sz="1200" dirty="0" err="1">
                <a:solidFill>
                  <a:schemeClr val="tx2"/>
                </a:solidFill>
              </a:rPr>
              <a:t>Node</a:t>
            </a:r>
            <a:r>
              <a:rPr lang="es-CO" sz="1200" dirty="0">
                <a:solidFill>
                  <a:schemeClr val="tx2"/>
                </a:solidFill>
              </a:rPr>
              <a:t> JS?" Simplilearn.com. https://www.simplilearn.com/tutorials/nodejs-tutorial/what-is-express-js  (accedido el 17 de octubre de 2022).</a:t>
            </a:r>
          </a:p>
          <a:p>
            <a:endParaRPr lang="es-CO" sz="1200" dirty="0">
              <a:solidFill>
                <a:schemeClr val="tx2"/>
              </a:solidFill>
            </a:endParaRPr>
          </a:p>
          <a:p>
            <a:r>
              <a:rPr lang="es-CO" sz="1200" dirty="0">
                <a:solidFill>
                  <a:schemeClr val="tx2"/>
                </a:solidFill>
              </a:rPr>
              <a:t>[8] B. Botelho y J. Vaughan. "</a:t>
            </a:r>
            <a:r>
              <a:rPr lang="es-CO" sz="1200" dirty="0" err="1">
                <a:solidFill>
                  <a:schemeClr val="tx2"/>
                </a:solidFill>
              </a:rPr>
              <a:t>What</a:t>
            </a:r>
            <a:r>
              <a:rPr lang="es-CO" sz="1200" dirty="0">
                <a:solidFill>
                  <a:schemeClr val="tx2"/>
                </a:solidFill>
              </a:rPr>
              <a:t> </a:t>
            </a:r>
            <a:r>
              <a:rPr lang="es-CO" sz="1200" dirty="0" err="1">
                <a:solidFill>
                  <a:schemeClr val="tx2"/>
                </a:solidFill>
              </a:rPr>
              <a:t>is</a:t>
            </a:r>
            <a:r>
              <a:rPr lang="es-CO" sz="1200" dirty="0">
                <a:solidFill>
                  <a:schemeClr val="tx2"/>
                </a:solidFill>
              </a:rPr>
              <a:t> MongoDB? A </a:t>
            </a:r>
            <a:r>
              <a:rPr lang="es-CO" sz="1200" dirty="0" err="1">
                <a:solidFill>
                  <a:schemeClr val="tx2"/>
                </a:solidFill>
              </a:rPr>
              <a:t>definition</a:t>
            </a:r>
            <a:r>
              <a:rPr lang="es-CO" sz="1200" dirty="0">
                <a:solidFill>
                  <a:schemeClr val="tx2"/>
                </a:solidFill>
              </a:rPr>
              <a:t> </a:t>
            </a:r>
            <a:r>
              <a:rPr lang="es-CO" sz="1200" dirty="0" err="1">
                <a:solidFill>
                  <a:schemeClr val="tx2"/>
                </a:solidFill>
              </a:rPr>
              <a:t>from</a:t>
            </a:r>
            <a:r>
              <a:rPr lang="es-CO" sz="1200" dirty="0">
                <a:solidFill>
                  <a:schemeClr val="tx2"/>
                </a:solidFill>
              </a:rPr>
              <a:t> WhatIs.com". </a:t>
            </a:r>
            <a:r>
              <a:rPr lang="es-CO" sz="1200" dirty="0" err="1">
                <a:solidFill>
                  <a:schemeClr val="tx2"/>
                </a:solidFill>
              </a:rPr>
              <a:t>SearchDataManagement</a:t>
            </a:r>
            <a:r>
              <a:rPr lang="es-CO" sz="1200" dirty="0">
                <a:solidFill>
                  <a:schemeClr val="tx2"/>
                </a:solidFill>
              </a:rPr>
              <a:t>. https://www.techtarget.com/searchdatamanagement/definition/MongoDB (accedido el 17 de octubre de 2022).</a:t>
            </a:r>
          </a:p>
          <a:p>
            <a:endParaRPr lang="es-CO" sz="1200" dirty="0">
              <a:solidFill>
                <a:schemeClr val="tx2"/>
              </a:solidFill>
            </a:endParaRPr>
          </a:p>
          <a:p>
            <a:r>
              <a:rPr lang="es-CO" sz="1200" dirty="0">
                <a:solidFill>
                  <a:schemeClr val="tx2"/>
                </a:solidFill>
              </a:rPr>
              <a:t>[9] M. </a:t>
            </a:r>
            <a:r>
              <a:rPr lang="es-CO" sz="1200" dirty="0" err="1">
                <a:solidFill>
                  <a:schemeClr val="tx2"/>
                </a:solidFill>
              </a:rPr>
              <a:t>Perez</a:t>
            </a:r>
            <a:r>
              <a:rPr lang="es-CO" sz="1200" dirty="0">
                <a:solidFill>
                  <a:schemeClr val="tx2"/>
                </a:solidFill>
              </a:rPr>
              <a:t>. "</a:t>
            </a:r>
            <a:r>
              <a:rPr lang="es-CO" sz="1200" dirty="0" err="1">
                <a:solidFill>
                  <a:schemeClr val="tx2"/>
                </a:solidFill>
              </a:rPr>
              <a:t>What</a:t>
            </a:r>
            <a:r>
              <a:rPr lang="es-CO" sz="1200" dirty="0">
                <a:solidFill>
                  <a:schemeClr val="tx2"/>
                </a:solidFill>
              </a:rPr>
              <a:t> </a:t>
            </a:r>
            <a:r>
              <a:rPr lang="es-CO" sz="1200" dirty="0" err="1">
                <a:solidFill>
                  <a:schemeClr val="tx2"/>
                </a:solidFill>
              </a:rPr>
              <a:t>is</a:t>
            </a:r>
            <a:r>
              <a:rPr lang="es-CO" sz="1200" dirty="0">
                <a:solidFill>
                  <a:schemeClr val="tx2"/>
                </a:solidFill>
              </a:rPr>
              <a:t> Web Scraping and </a:t>
            </a:r>
            <a:r>
              <a:rPr lang="es-CO" sz="1200" dirty="0" err="1">
                <a:solidFill>
                  <a:schemeClr val="tx2"/>
                </a:solidFill>
              </a:rPr>
              <a:t>What</a:t>
            </a:r>
            <a:r>
              <a:rPr lang="es-CO" sz="1200" dirty="0">
                <a:solidFill>
                  <a:schemeClr val="tx2"/>
                </a:solidFill>
              </a:rPr>
              <a:t> </a:t>
            </a:r>
            <a:r>
              <a:rPr lang="es-CO" sz="1200" dirty="0" err="1">
                <a:solidFill>
                  <a:schemeClr val="tx2"/>
                </a:solidFill>
              </a:rPr>
              <a:t>is</a:t>
            </a:r>
            <a:r>
              <a:rPr lang="es-CO" sz="1200" dirty="0">
                <a:solidFill>
                  <a:schemeClr val="tx2"/>
                </a:solidFill>
              </a:rPr>
              <a:t> </a:t>
            </a:r>
            <a:r>
              <a:rPr lang="es-CO" sz="1200" dirty="0" err="1">
                <a:solidFill>
                  <a:schemeClr val="tx2"/>
                </a:solidFill>
              </a:rPr>
              <a:t>it</a:t>
            </a:r>
            <a:r>
              <a:rPr lang="es-CO" sz="1200" dirty="0">
                <a:solidFill>
                  <a:schemeClr val="tx2"/>
                </a:solidFill>
              </a:rPr>
              <a:t> Used </a:t>
            </a:r>
            <a:r>
              <a:rPr lang="es-CO" sz="1200" dirty="0" err="1">
                <a:solidFill>
                  <a:schemeClr val="tx2"/>
                </a:solidFill>
              </a:rPr>
              <a:t>For</a:t>
            </a:r>
            <a:r>
              <a:rPr lang="es-CO" sz="1200" dirty="0">
                <a:solidFill>
                  <a:schemeClr val="tx2"/>
                </a:solidFill>
              </a:rPr>
              <a:t>? | </a:t>
            </a:r>
            <a:r>
              <a:rPr lang="es-CO" sz="1200" dirty="0" err="1">
                <a:solidFill>
                  <a:schemeClr val="tx2"/>
                </a:solidFill>
              </a:rPr>
              <a:t>ParseHub</a:t>
            </a:r>
            <a:r>
              <a:rPr lang="es-CO" sz="1200" dirty="0">
                <a:solidFill>
                  <a:schemeClr val="tx2"/>
                </a:solidFill>
              </a:rPr>
              <a:t>". Web Scraping Blog (</a:t>
            </a:r>
            <a:r>
              <a:rPr lang="es-CO" sz="1200" dirty="0" err="1">
                <a:solidFill>
                  <a:schemeClr val="tx2"/>
                </a:solidFill>
              </a:rPr>
              <a:t>Tips</a:t>
            </a:r>
            <a:r>
              <a:rPr lang="es-CO" sz="1200" dirty="0">
                <a:solidFill>
                  <a:schemeClr val="tx2"/>
                </a:solidFill>
              </a:rPr>
              <a:t>, Guides + </a:t>
            </a:r>
            <a:r>
              <a:rPr lang="es-CO" sz="1200" dirty="0" err="1">
                <a:solidFill>
                  <a:schemeClr val="tx2"/>
                </a:solidFill>
              </a:rPr>
              <a:t>Tutorials</a:t>
            </a:r>
            <a:r>
              <a:rPr lang="es-CO" sz="1200" dirty="0">
                <a:solidFill>
                  <a:schemeClr val="tx2"/>
                </a:solidFill>
              </a:rPr>
              <a:t>) | </a:t>
            </a:r>
            <a:r>
              <a:rPr lang="es-CO" sz="1200" dirty="0" err="1">
                <a:solidFill>
                  <a:schemeClr val="tx2"/>
                </a:solidFill>
              </a:rPr>
              <a:t>ParseHub</a:t>
            </a:r>
            <a:r>
              <a:rPr lang="es-CO" sz="1200" dirty="0">
                <a:solidFill>
                  <a:schemeClr val="tx2"/>
                </a:solidFill>
              </a:rPr>
              <a:t>. https://www.parsehub.com/blog/what-is-web-scraping/ (accedido el 17 de octubre de 2022).</a:t>
            </a:r>
          </a:p>
          <a:p>
            <a:endParaRPr lang="es-CO" sz="120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[10] S. J. Bigelow. "What is Microsoft Azure and How Does It Work?" </a:t>
            </a:r>
            <a:r>
              <a:rPr lang="en-US" sz="1200" dirty="0" err="1">
                <a:solidFill>
                  <a:schemeClr val="tx2"/>
                </a:solidFill>
              </a:rPr>
              <a:t>SearchCloudComputing</a:t>
            </a:r>
            <a:r>
              <a:rPr lang="en-US" sz="1200" dirty="0">
                <a:solidFill>
                  <a:schemeClr val="tx2"/>
                </a:solidFill>
              </a:rPr>
              <a:t>. https://www.techtarget.com/searchcloudcomputing/definition/Windows-Azure (</a:t>
            </a:r>
            <a:r>
              <a:rPr lang="en-US" sz="1200" dirty="0" err="1">
                <a:solidFill>
                  <a:schemeClr val="tx2"/>
                </a:solidFill>
              </a:rPr>
              <a:t>accedido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el</a:t>
            </a:r>
            <a:r>
              <a:rPr lang="en-US" sz="1200" dirty="0">
                <a:solidFill>
                  <a:schemeClr val="tx2"/>
                </a:solidFill>
              </a:rPr>
              <a:t> 17 de </a:t>
            </a:r>
            <a:r>
              <a:rPr lang="en-US" sz="1200" dirty="0" err="1">
                <a:solidFill>
                  <a:schemeClr val="tx2"/>
                </a:solidFill>
              </a:rPr>
              <a:t>octubre</a:t>
            </a:r>
            <a:r>
              <a:rPr lang="en-US" sz="1200" dirty="0">
                <a:solidFill>
                  <a:schemeClr val="tx2"/>
                </a:solidFill>
              </a:rPr>
              <a:t> de 2022).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endParaRPr lang="es-CO" sz="1200" dirty="0">
              <a:solidFill>
                <a:schemeClr val="tx2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0E156E6-0134-4AA4-BAF4-9C50BB8159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4793" y="4198538"/>
            <a:ext cx="1536325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9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226164"/>
            <a:ext cx="2894344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REFERENCIAS</a:t>
            </a:r>
            <a:endParaRPr dirty="0"/>
          </a:p>
        </p:txBody>
      </p:sp>
      <p:cxnSp>
        <p:nvCxnSpPr>
          <p:cNvPr id="600" name="Google Shape;600;p30"/>
          <p:cNvCxnSpPr>
            <a:cxnSpLocks/>
          </p:cNvCxnSpPr>
          <p:nvPr/>
        </p:nvCxnSpPr>
        <p:spPr>
          <a:xfrm>
            <a:off x="311700" y="834642"/>
            <a:ext cx="312012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297;p26">
            <a:extLst>
              <a:ext uri="{FF2B5EF4-FFF2-40B4-BE49-F238E27FC236}">
                <a16:creationId xmlns:a16="http://schemas.microsoft.com/office/drawing/2014/main" id="{7744DF20-7424-4E0D-90B5-9DF1D6E02F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11700" y="1752746"/>
            <a:ext cx="8520600" cy="1577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F368E33-1C16-440D-9DEE-9C6885DF30CB}"/>
              </a:ext>
            </a:extLst>
          </p:cNvPr>
          <p:cNvSpPr txBox="1"/>
          <p:nvPr/>
        </p:nvSpPr>
        <p:spPr>
          <a:xfrm>
            <a:off x="190515" y="920899"/>
            <a:ext cx="8520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[11] Real Python. "A Practical Introduction to Web Scraping in Python – Real Python". Python Tutorials – Real Python. https://realpython.com/python-web-scraping-practical-introduction/#:~:text=One%20useful%20package%20for%20web,a%20URL%20within%20a%20program. (</a:t>
            </a:r>
            <a:r>
              <a:rPr lang="en-US" sz="1200" dirty="0" err="1">
                <a:solidFill>
                  <a:schemeClr val="tx2"/>
                </a:solidFill>
              </a:rPr>
              <a:t>accedido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el</a:t>
            </a:r>
            <a:r>
              <a:rPr lang="en-US" sz="1200" dirty="0">
                <a:solidFill>
                  <a:schemeClr val="tx2"/>
                </a:solidFill>
              </a:rPr>
              <a:t> 17 de </a:t>
            </a:r>
            <a:r>
              <a:rPr lang="en-US" sz="1200" dirty="0" err="1">
                <a:solidFill>
                  <a:schemeClr val="tx2"/>
                </a:solidFill>
              </a:rPr>
              <a:t>octubre</a:t>
            </a:r>
            <a:r>
              <a:rPr lang="en-US" sz="1200" dirty="0">
                <a:solidFill>
                  <a:schemeClr val="tx2"/>
                </a:solidFill>
              </a:rPr>
              <a:t> de 2022).</a:t>
            </a:r>
            <a:endParaRPr lang="es-CO" sz="1200" dirty="0">
              <a:solidFill>
                <a:schemeClr val="tx2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0E156E6-0134-4AA4-BAF4-9C50BB815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793" y="4198538"/>
            <a:ext cx="1536325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3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5;p25">
            <a:extLst>
              <a:ext uri="{FF2B5EF4-FFF2-40B4-BE49-F238E27FC236}">
                <a16:creationId xmlns:a16="http://schemas.microsoft.com/office/drawing/2014/main" id="{8C3C7186-6DB3-461E-96E0-B494ABFB8AF2}"/>
              </a:ext>
            </a:extLst>
          </p:cNvPr>
          <p:cNvSpPr/>
          <p:nvPr/>
        </p:nvSpPr>
        <p:spPr>
          <a:xfrm>
            <a:off x="-712752" y="3576769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C8F377-90D9-4297-AC96-EC88A8E94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025" y="790576"/>
            <a:ext cx="4051950" cy="361949"/>
          </a:xfrm>
        </p:spPr>
        <p:txBody>
          <a:bodyPr/>
          <a:lstStyle/>
          <a:p>
            <a:r>
              <a:rPr lang="es-CO" sz="3200" dirty="0">
                <a:solidFill>
                  <a:schemeClr val="bg1"/>
                </a:solidFill>
              </a:rPr>
              <a:t>Situación problema</a:t>
            </a:r>
          </a:p>
        </p:txBody>
      </p:sp>
      <p:sp>
        <p:nvSpPr>
          <p:cNvPr id="6" name="Google Shape;373;p25">
            <a:extLst>
              <a:ext uri="{FF2B5EF4-FFF2-40B4-BE49-F238E27FC236}">
                <a16:creationId xmlns:a16="http://schemas.microsoft.com/office/drawing/2014/main" id="{247A67AF-8543-4275-8E85-D05C9629FE3E}"/>
              </a:ext>
            </a:extLst>
          </p:cNvPr>
          <p:cNvSpPr/>
          <p:nvPr/>
        </p:nvSpPr>
        <p:spPr>
          <a:xfrm rot="-3173578">
            <a:off x="2168228" y="715420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7" name="Google Shape;377;p25">
            <a:extLst>
              <a:ext uri="{FF2B5EF4-FFF2-40B4-BE49-F238E27FC236}">
                <a16:creationId xmlns:a16="http://schemas.microsoft.com/office/drawing/2014/main" id="{A5CC3D6A-951D-416F-B0F6-F9D1F186D605}"/>
              </a:ext>
            </a:extLst>
          </p:cNvPr>
          <p:cNvSpPr/>
          <p:nvPr/>
        </p:nvSpPr>
        <p:spPr>
          <a:xfrm rot="-3173578">
            <a:off x="2251801" y="941360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19D175A-30EF-4214-A24A-51BCB85EB36B}"/>
              </a:ext>
            </a:extLst>
          </p:cNvPr>
          <p:cNvGrpSpPr/>
          <p:nvPr/>
        </p:nvGrpSpPr>
        <p:grpSpPr>
          <a:xfrm>
            <a:off x="6688922" y="843526"/>
            <a:ext cx="2295930" cy="617996"/>
            <a:chOff x="6101900" y="804152"/>
            <a:chExt cx="2295930" cy="617996"/>
          </a:xfrm>
        </p:grpSpPr>
        <p:sp>
          <p:nvSpPr>
            <p:cNvPr id="8" name="Google Shape;378;p25">
              <a:extLst>
                <a:ext uri="{FF2B5EF4-FFF2-40B4-BE49-F238E27FC236}">
                  <a16:creationId xmlns:a16="http://schemas.microsoft.com/office/drawing/2014/main" id="{BB05D434-05BE-470E-BDBF-E88A6B7B5316}"/>
                </a:ext>
              </a:extLst>
            </p:cNvPr>
            <p:cNvSpPr/>
            <p:nvPr/>
          </p:nvSpPr>
          <p:spPr>
            <a:xfrm>
              <a:off x="6406139" y="804152"/>
              <a:ext cx="267858" cy="59329"/>
            </a:xfrm>
            <a:custGeom>
              <a:avLst/>
              <a:gdLst/>
              <a:ahLst/>
              <a:cxnLst/>
              <a:rect l="l" t="t" r="r" b="b"/>
              <a:pathLst>
                <a:path w="5964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5964" y="1321"/>
                  </a:lnTo>
                  <a:lnTo>
                    <a:pt x="5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9" name="Google Shape;379;p25">
              <a:extLst>
                <a:ext uri="{FF2B5EF4-FFF2-40B4-BE49-F238E27FC236}">
                  <a16:creationId xmlns:a16="http://schemas.microsoft.com/office/drawing/2014/main" id="{DC13FF96-CBDB-4216-9C87-B02058FA1EC8}"/>
                </a:ext>
              </a:extLst>
            </p:cNvPr>
            <p:cNvSpPr/>
            <p:nvPr/>
          </p:nvSpPr>
          <p:spPr>
            <a:xfrm>
              <a:off x="6828947" y="804152"/>
              <a:ext cx="1568883" cy="59329"/>
            </a:xfrm>
            <a:custGeom>
              <a:avLst/>
              <a:gdLst/>
              <a:ahLst/>
              <a:cxnLst/>
              <a:rect l="l" t="t" r="r" b="b"/>
              <a:pathLst>
                <a:path w="34932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34931" y="1321"/>
                  </a:lnTo>
                  <a:lnTo>
                    <a:pt x="34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0" name="Google Shape;380;p25">
              <a:extLst>
                <a:ext uri="{FF2B5EF4-FFF2-40B4-BE49-F238E27FC236}">
                  <a16:creationId xmlns:a16="http://schemas.microsoft.com/office/drawing/2014/main" id="{4236C97F-F67A-4C10-BC35-AB7B4333A82C}"/>
                </a:ext>
              </a:extLst>
            </p:cNvPr>
            <p:cNvSpPr/>
            <p:nvPr/>
          </p:nvSpPr>
          <p:spPr>
            <a:xfrm>
              <a:off x="6406139" y="983982"/>
              <a:ext cx="267858" cy="61261"/>
            </a:xfrm>
            <a:custGeom>
              <a:avLst/>
              <a:gdLst/>
              <a:ahLst/>
              <a:cxnLst/>
              <a:rect l="l" t="t" r="r" b="b"/>
              <a:pathLst>
                <a:path w="5964" h="1364" extrusionOk="0">
                  <a:moveTo>
                    <a:pt x="0" y="0"/>
                  </a:moveTo>
                  <a:lnTo>
                    <a:pt x="0" y="1364"/>
                  </a:lnTo>
                  <a:lnTo>
                    <a:pt x="5964" y="1364"/>
                  </a:lnTo>
                  <a:lnTo>
                    <a:pt x="59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1" name="Google Shape;381;p25">
              <a:extLst>
                <a:ext uri="{FF2B5EF4-FFF2-40B4-BE49-F238E27FC236}">
                  <a16:creationId xmlns:a16="http://schemas.microsoft.com/office/drawing/2014/main" id="{B57854C8-A9BB-4463-AB31-265C3865CC44}"/>
                </a:ext>
              </a:extLst>
            </p:cNvPr>
            <p:cNvSpPr/>
            <p:nvPr/>
          </p:nvSpPr>
          <p:spPr>
            <a:xfrm>
              <a:off x="6828947" y="983982"/>
              <a:ext cx="1568883" cy="61261"/>
            </a:xfrm>
            <a:custGeom>
              <a:avLst/>
              <a:gdLst/>
              <a:ahLst/>
              <a:cxnLst/>
              <a:rect l="l" t="t" r="r" b="b"/>
              <a:pathLst>
                <a:path w="34932" h="1364" extrusionOk="0">
                  <a:moveTo>
                    <a:pt x="0" y="0"/>
                  </a:moveTo>
                  <a:lnTo>
                    <a:pt x="0" y="1364"/>
                  </a:lnTo>
                  <a:lnTo>
                    <a:pt x="34931" y="1364"/>
                  </a:lnTo>
                  <a:lnTo>
                    <a:pt x="34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2" name="Google Shape;382;p25">
              <a:extLst>
                <a:ext uri="{FF2B5EF4-FFF2-40B4-BE49-F238E27FC236}">
                  <a16:creationId xmlns:a16="http://schemas.microsoft.com/office/drawing/2014/main" id="{D6CD5169-5F00-4B66-9457-AF1AE1E4CEE7}"/>
                </a:ext>
              </a:extLst>
            </p:cNvPr>
            <p:cNvSpPr/>
            <p:nvPr/>
          </p:nvSpPr>
          <p:spPr>
            <a:xfrm>
              <a:off x="6406139" y="1165742"/>
              <a:ext cx="267858" cy="59329"/>
            </a:xfrm>
            <a:custGeom>
              <a:avLst/>
              <a:gdLst/>
              <a:ahLst/>
              <a:cxnLst/>
              <a:rect l="l" t="t" r="r" b="b"/>
              <a:pathLst>
                <a:path w="5964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5964" y="1321"/>
                  </a:lnTo>
                  <a:lnTo>
                    <a:pt x="59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3" name="Google Shape;383;p25">
              <a:extLst>
                <a:ext uri="{FF2B5EF4-FFF2-40B4-BE49-F238E27FC236}">
                  <a16:creationId xmlns:a16="http://schemas.microsoft.com/office/drawing/2014/main" id="{CEF21552-BEC7-4635-838A-F9B916573CF0}"/>
                </a:ext>
              </a:extLst>
            </p:cNvPr>
            <p:cNvSpPr/>
            <p:nvPr/>
          </p:nvSpPr>
          <p:spPr>
            <a:xfrm>
              <a:off x="6828947" y="1165742"/>
              <a:ext cx="991084" cy="59329"/>
            </a:xfrm>
            <a:custGeom>
              <a:avLst/>
              <a:gdLst/>
              <a:ahLst/>
              <a:cxnLst/>
              <a:rect l="l" t="t" r="r" b="b"/>
              <a:pathLst>
                <a:path w="22067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22066" y="1321"/>
                  </a:lnTo>
                  <a:lnTo>
                    <a:pt x="22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4" name="Google Shape;385;p25">
              <a:extLst>
                <a:ext uri="{FF2B5EF4-FFF2-40B4-BE49-F238E27FC236}">
                  <a16:creationId xmlns:a16="http://schemas.microsoft.com/office/drawing/2014/main" id="{AC414924-41A5-4FA0-A45C-7B9C9BDFE8FD}"/>
                </a:ext>
              </a:extLst>
            </p:cNvPr>
            <p:cNvSpPr/>
            <p:nvPr/>
          </p:nvSpPr>
          <p:spPr>
            <a:xfrm>
              <a:off x="6828947" y="1347503"/>
              <a:ext cx="991084" cy="59329"/>
            </a:xfrm>
            <a:custGeom>
              <a:avLst/>
              <a:gdLst/>
              <a:ahLst/>
              <a:cxnLst/>
              <a:rect l="l" t="t" r="r" b="b"/>
              <a:pathLst>
                <a:path w="22067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22066" y="1321"/>
                  </a:lnTo>
                  <a:lnTo>
                    <a:pt x="22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5" name="Google Shape;386;p25">
              <a:extLst>
                <a:ext uri="{FF2B5EF4-FFF2-40B4-BE49-F238E27FC236}">
                  <a16:creationId xmlns:a16="http://schemas.microsoft.com/office/drawing/2014/main" id="{5BEEEEA8-0202-4511-BEB1-60193404B013}"/>
                </a:ext>
              </a:extLst>
            </p:cNvPr>
            <p:cNvSpPr/>
            <p:nvPr/>
          </p:nvSpPr>
          <p:spPr>
            <a:xfrm>
              <a:off x="6101900" y="869185"/>
              <a:ext cx="141654" cy="552963"/>
            </a:xfrm>
            <a:custGeom>
              <a:avLst/>
              <a:gdLst/>
              <a:ahLst/>
              <a:cxnLst/>
              <a:rect l="l" t="t" r="r" b="b"/>
              <a:pathLst>
                <a:path w="3154" h="12312" fill="none" extrusionOk="0">
                  <a:moveTo>
                    <a:pt x="3153" y="12311"/>
                  </a:moveTo>
                  <a:lnTo>
                    <a:pt x="1" y="12311"/>
                  </a:lnTo>
                  <a:lnTo>
                    <a:pt x="1" y="0"/>
                  </a:lnTo>
                  <a:lnTo>
                    <a:pt x="3068" y="0"/>
                  </a:lnTo>
                </a:path>
              </a:pathLst>
            </a:custGeom>
            <a:solidFill>
              <a:schemeClr val="accent1"/>
            </a:solidFill>
            <a:ln w="13850" cap="flat" cmpd="sng">
              <a:solidFill>
                <a:schemeClr val="accent1"/>
              </a:solidFill>
              <a:prstDash val="solid"/>
              <a:miter lim="425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</p:grpSp>
      <p:pic>
        <p:nvPicPr>
          <p:cNvPr id="17" name="Imagen 16">
            <a:extLst>
              <a:ext uri="{FF2B5EF4-FFF2-40B4-BE49-F238E27FC236}">
                <a16:creationId xmlns:a16="http://schemas.microsoft.com/office/drawing/2014/main" id="{8154C04D-76AB-426A-8E3A-A4BFD80ED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675" y="4166875"/>
            <a:ext cx="1536325" cy="944962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0990DBBF-0745-4F53-99A1-F73A73079DF7}"/>
              </a:ext>
            </a:extLst>
          </p:cNvPr>
          <p:cNvGrpSpPr/>
          <p:nvPr/>
        </p:nvGrpSpPr>
        <p:grpSpPr>
          <a:xfrm>
            <a:off x="3904170" y="4309406"/>
            <a:ext cx="1335660" cy="324951"/>
            <a:chOff x="523596" y="911573"/>
            <a:chExt cx="1335660" cy="324951"/>
          </a:xfrm>
        </p:grpSpPr>
        <p:sp>
          <p:nvSpPr>
            <p:cNvPr id="20" name="Google Shape;387;p25">
              <a:extLst>
                <a:ext uri="{FF2B5EF4-FFF2-40B4-BE49-F238E27FC236}">
                  <a16:creationId xmlns:a16="http://schemas.microsoft.com/office/drawing/2014/main" id="{A08CB955-7307-4015-9DE7-593CA98B4A26}"/>
                </a:ext>
              </a:extLst>
            </p:cNvPr>
            <p:cNvSpPr/>
            <p:nvPr/>
          </p:nvSpPr>
          <p:spPr>
            <a:xfrm>
              <a:off x="523596" y="911573"/>
              <a:ext cx="1335660" cy="80014"/>
            </a:xfrm>
            <a:custGeom>
              <a:avLst/>
              <a:gdLst/>
              <a:ahLst/>
              <a:cxnLst/>
              <a:rect l="l" t="t" r="r" b="b"/>
              <a:pathLst>
                <a:path w="22067" h="1322" extrusionOk="0">
                  <a:moveTo>
                    <a:pt x="0" y="1"/>
                  </a:moveTo>
                  <a:lnTo>
                    <a:pt x="0" y="1321"/>
                  </a:lnTo>
                  <a:lnTo>
                    <a:pt x="22066" y="1321"/>
                  </a:lnTo>
                  <a:lnTo>
                    <a:pt x="220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21" name="Google Shape;388;p25">
              <a:extLst>
                <a:ext uri="{FF2B5EF4-FFF2-40B4-BE49-F238E27FC236}">
                  <a16:creationId xmlns:a16="http://schemas.microsoft.com/office/drawing/2014/main" id="{56A22C64-6A94-4976-BC6B-42774BD445C3}"/>
                </a:ext>
              </a:extLst>
            </p:cNvPr>
            <p:cNvSpPr/>
            <p:nvPr/>
          </p:nvSpPr>
          <p:spPr>
            <a:xfrm>
              <a:off x="523596" y="1153907"/>
              <a:ext cx="1335660" cy="82617"/>
            </a:xfrm>
            <a:custGeom>
              <a:avLst/>
              <a:gdLst/>
              <a:ahLst/>
              <a:cxnLst/>
              <a:rect l="l" t="t" r="r" b="b"/>
              <a:pathLst>
                <a:path w="22067" h="1365" extrusionOk="0">
                  <a:moveTo>
                    <a:pt x="0" y="1"/>
                  </a:moveTo>
                  <a:lnTo>
                    <a:pt x="0" y="1364"/>
                  </a:lnTo>
                  <a:lnTo>
                    <a:pt x="22066" y="1364"/>
                  </a:lnTo>
                  <a:lnTo>
                    <a:pt x="220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</p:grpSp>
      <p:sp>
        <p:nvSpPr>
          <p:cNvPr id="23" name="Google Shape;393;p27">
            <a:extLst>
              <a:ext uri="{FF2B5EF4-FFF2-40B4-BE49-F238E27FC236}">
                <a16:creationId xmlns:a16="http://schemas.microsoft.com/office/drawing/2014/main" id="{FB9D42AF-C522-42C3-880D-937CD11A32F5}"/>
              </a:ext>
            </a:extLst>
          </p:cNvPr>
          <p:cNvSpPr/>
          <p:nvPr/>
        </p:nvSpPr>
        <p:spPr>
          <a:xfrm>
            <a:off x="923941" y="2322554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6" name="Picture 4" descr="Preguntas y Respuestas | E.S.E Hospital San Jose De Maicao">
            <a:extLst>
              <a:ext uri="{FF2B5EF4-FFF2-40B4-BE49-F238E27FC236}">
                <a16:creationId xmlns:a16="http://schemas.microsoft.com/office/drawing/2014/main" id="{A0917367-138B-40A8-ACB4-AD01F2B62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656" y="873190"/>
            <a:ext cx="3628920" cy="362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0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280300"/>
            <a:ext cx="42503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/>
              <a:t>PREGUNTA PROBLEMA</a:t>
            </a:r>
            <a:endParaRPr sz="28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3939318" y="2105969"/>
            <a:ext cx="5080858" cy="1824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 dirty="0"/>
              <a:t>¿Cómo se puede brindar, a la comunidad interesada en mantenerse actualizada, un portal de noticias extraídas de fuentes confiables?</a:t>
            </a:r>
          </a:p>
        </p:txBody>
      </p:sp>
      <p:cxnSp>
        <p:nvCxnSpPr>
          <p:cNvPr id="264" name="Google Shape;264;p24"/>
          <p:cNvCxnSpPr>
            <a:cxnSpLocks/>
          </p:cNvCxnSpPr>
          <p:nvPr/>
        </p:nvCxnSpPr>
        <p:spPr>
          <a:xfrm>
            <a:off x="4267200" y="1826650"/>
            <a:ext cx="4876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6C5421E6-842A-49C1-A3A1-C5D0611F4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675" y="4166875"/>
            <a:ext cx="1536325" cy="944962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4B8329F0-4CFD-43A9-B912-AC49B8FC0C0C}"/>
              </a:ext>
            </a:extLst>
          </p:cNvPr>
          <p:cNvGrpSpPr/>
          <p:nvPr/>
        </p:nvGrpSpPr>
        <p:grpSpPr>
          <a:xfrm>
            <a:off x="-778853" y="1226307"/>
            <a:ext cx="5479600" cy="3817146"/>
            <a:chOff x="1675125" y="1402550"/>
            <a:chExt cx="5479600" cy="3817146"/>
          </a:xfrm>
        </p:grpSpPr>
        <p:sp>
          <p:nvSpPr>
            <p:cNvPr id="15" name="Google Shape;778;p36">
              <a:extLst>
                <a:ext uri="{FF2B5EF4-FFF2-40B4-BE49-F238E27FC236}">
                  <a16:creationId xmlns:a16="http://schemas.microsoft.com/office/drawing/2014/main" id="{89B3A93C-C29D-4751-9A04-371F234EA447}"/>
                </a:ext>
              </a:extLst>
            </p:cNvPr>
            <p:cNvSpPr/>
            <p:nvPr/>
          </p:nvSpPr>
          <p:spPr>
            <a:xfrm>
              <a:off x="3533820" y="1402550"/>
              <a:ext cx="560017" cy="155587"/>
            </a:xfrm>
            <a:custGeom>
              <a:avLst/>
              <a:gdLst/>
              <a:ahLst/>
              <a:cxnLst/>
              <a:rect l="l" t="t" r="r" b="b"/>
              <a:pathLst>
                <a:path w="28248" h="7848" fill="none" extrusionOk="0">
                  <a:moveTo>
                    <a:pt x="0" y="7847"/>
                  </a:moveTo>
                  <a:cubicBezTo>
                    <a:pt x="2930" y="3139"/>
                    <a:pt x="8160" y="1"/>
                    <a:pt x="14124" y="1"/>
                  </a:cubicBezTo>
                  <a:cubicBezTo>
                    <a:pt x="20087" y="1"/>
                    <a:pt x="25318" y="3139"/>
                    <a:pt x="28247" y="7847"/>
                  </a:cubicBez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83;p36">
              <a:extLst>
                <a:ext uri="{FF2B5EF4-FFF2-40B4-BE49-F238E27FC236}">
                  <a16:creationId xmlns:a16="http://schemas.microsoft.com/office/drawing/2014/main" id="{BD148FAB-8ABC-4E98-B39C-D06244A5BE97}"/>
                </a:ext>
              </a:extLst>
            </p:cNvPr>
            <p:cNvSpPr/>
            <p:nvPr/>
          </p:nvSpPr>
          <p:spPr>
            <a:xfrm>
              <a:off x="4298319" y="4289322"/>
              <a:ext cx="406531" cy="701131"/>
            </a:xfrm>
            <a:custGeom>
              <a:avLst/>
              <a:gdLst/>
              <a:ahLst/>
              <a:cxnLst/>
              <a:rect l="l" t="t" r="r" b="b"/>
              <a:pathLst>
                <a:path w="20506" h="35366" extrusionOk="0">
                  <a:moveTo>
                    <a:pt x="7531" y="1"/>
                  </a:moveTo>
                  <a:cubicBezTo>
                    <a:pt x="7092" y="1"/>
                    <a:pt x="6629" y="79"/>
                    <a:pt x="6424" y="248"/>
                  </a:cubicBezTo>
                  <a:cubicBezTo>
                    <a:pt x="5943" y="604"/>
                    <a:pt x="5943" y="1964"/>
                    <a:pt x="5943" y="2048"/>
                  </a:cubicBezTo>
                  <a:lnTo>
                    <a:pt x="5943" y="15920"/>
                  </a:lnTo>
                  <a:cubicBezTo>
                    <a:pt x="5399" y="15648"/>
                    <a:pt x="4415" y="14246"/>
                    <a:pt x="4269" y="14204"/>
                  </a:cubicBezTo>
                  <a:cubicBezTo>
                    <a:pt x="5231" y="9162"/>
                    <a:pt x="3181" y="8241"/>
                    <a:pt x="3097" y="8241"/>
                  </a:cubicBezTo>
                  <a:cubicBezTo>
                    <a:pt x="3029" y="8210"/>
                    <a:pt x="2954" y="8194"/>
                    <a:pt x="2877" y="8194"/>
                  </a:cubicBezTo>
                  <a:cubicBezTo>
                    <a:pt x="2696" y="8194"/>
                    <a:pt x="2510" y="8286"/>
                    <a:pt x="2407" y="8492"/>
                  </a:cubicBezTo>
                  <a:cubicBezTo>
                    <a:pt x="1653" y="9852"/>
                    <a:pt x="524" y="11338"/>
                    <a:pt x="210" y="12886"/>
                  </a:cubicBezTo>
                  <a:cubicBezTo>
                    <a:pt x="0" y="13869"/>
                    <a:pt x="2428" y="21883"/>
                    <a:pt x="4813" y="24101"/>
                  </a:cubicBezTo>
                  <a:cubicBezTo>
                    <a:pt x="6131" y="25357"/>
                    <a:pt x="6863" y="26926"/>
                    <a:pt x="8056" y="28286"/>
                  </a:cubicBezTo>
                  <a:cubicBezTo>
                    <a:pt x="9479" y="29939"/>
                    <a:pt x="9835" y="32596"/>
                    <a:pt x="10420" y="34647"/>
                  </a:cubicBezTo>
                  <a:cubicBezTo>
                    <a:pt x="10462" y="34751"/>
                    <a:pt x="10504" y="34814"/>
                    <a:pt x="10567" y="34877"/>
                  </a:cubicBezTo>
                  <a:cubicBezTo>
                    <a:pt x="10615" y="35133"/>
                    <a:pt x="10860" y="35366"/>
                    <a:pt x="11160" y="35366"/>
                  </a:cubicBezTo>
                  <a:cubicBezTo>
                    <a:pt x="11252" y="35366"/>
                    <a:pt x="11348" y="35344"/>
                    <a:pt x="11446" y="35295"/>
                  </a:cubicBezTo>
                  <a:cubicBezTo>
                    <a:pt x="14291" y="33852"/>
                    <a:pt x="20254" y="31194"/>
                    <a:pt x="20296" y="31090"/>
                  </a:cubicBezTo>
                  <a:cubicBezTo>
                    <a:pt x="20422" y="30943"/>
                    <a:pt x="20506" y="30776"/>
                    <a:pt x="20401" y="30525"/>
                  </a:cubicBezTo>
                  <a:cubicBezTo>
                    <a:pt x="20024" y="29520"/>
                    <a:pt x="19187" y="28390"/>
                    <a:pt x="18685" y="27365"/>
                  </a:cubicBezTo>
                  <a:cubicBezTo>
                    <a:pt x="18392" y="26737"/>
                    <a:pt x="18476" y="26005"/>
                    <a:pt x="18894" y="25461"/>
                  </a:cubicBezTo>
                  <a:cubicBezTo>
                    <a:pt x="19083" y="25231"/>
                    <a:pt x="19250" y="24959"/>
                    <a:pt x="19418" y="24729"/>
                  </a:cubicBezTo>
                  <a:cubicBezTo>
                    <a:pt x="19669" y="24352"/>
                    <a:pt x="19899" y="23996"/>
                    <a:pt x="20087" y="23599"/>
                  </a:cubicBezTo>
                  <a:cubicBezTo>
                    <a:pt x="20234" y="23264"/>
                    <a:pt x="20359" y="22427"/>
                    <a:pt x="20359" y="22302"/>
                  </a:cubicBezTo>
                  <a:cubicBezTo>
                    <a:pt x="20359" y="22302"/>
                    <a:pt x="20464" y="12928"/>
                    <a:pt x="20464" y="12781"/>
                  </a:cubicBezTo>
                  <a:cubicBezTo>
                    <a:pt x="20422" y="11944"/>
                    <a:pt x="19920" y="11212"/>
                    <a:pt x="19146" y="10898"/>
                  </a:cubicBezTo>
                  <a:cubicBezTo>
                    <a:pt x="18908" y="10798"/>
                    <a:pt x="18656" y="10751"/>
                    <a:pt x="18398" y="10751"/>
                  </a:cubicBezTo>
                  <a:cubicBezTo>
                    <a:pt x="18223" y="10751"/>
                    <a:pt x="18046" y="10772"/>
                    <a:pt x="17869" y="10815"/>
                  </a:cubicBezTo>
                  <a:cubicBezTo>
                    <a:pt x="17514" y="10898"/>
                    <a:pt x="17262" y="11066"/>
                    <a:pt x="16928" y="11254"/>
                  </a:cubicBezTo>
                  <a:cubicBezTo>
                    <a:pt x="16489" y="10716"/>
                    <a:pt x="15814" y="10484"/>
                    <a:pt x="15099" y="10484"/>
                  </a:cubicBezTo>
                  <a:cubicBezTo>
                    <a:pt x="14451" y="10484"/>
                    <a:pt x="13770" y="10675"/>
                    <a:pt x="13203" y="11003"/>
                  </a:cubicBezTo>
                  <a:cubicBezTo>
                    <a:pt x="12771" y="10589"/>
                    <a:pt x="12202" y="10412"/>
                    <a:pt x="11602" y="10412"/>
                  </a:cubicBezTo>
                  <a:cubicBezTo>
                    <a:pt x="10777" y="10412"/>
                    <a:pt x="9894" y="10745"/>
                    <a:pt x="9228" y="11254"/>
                  </a:cubicBezTo>
                  <a:lnTo>
                    <a:pt x="9144" y="11338"/>
                  </a:lnTo>
                  <a:lnTo>
                    <a:pt x="9144" y="2152"/>
                  </a:lnTo>
                  <a:cubicBezTo>
                    <a:pt x="9144" y="1964"/>
                    <a:pt x="9060" y="374"/>
                    <a:pt x="8349" y="123"/>
                  </a:cubicBezTo>
                  <a:cubicBezTo>
                    <a:pt x="8163" y="43"/>
                    <a:pt x="7853" y="1"/>
                    <a:pt x="7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86;p36">
              <a:extLst>
                <a:ext uri="{FF2B5EF4-FFF2-40B4-BE49-F238E27FC236}">
                  <a16:creationId xmlns:a16="http://schemas.microsoft.com/office/drawing/2014/main" id="{23F4B5BC-3E49-4675-9B33-726C8A93E69A}"/>
                </a:ext>
              </a:extLst>
            </p:cNvPr>
            <p:cNvSpPr/>
            <p:nvPr/>
          </p:nvSpPr>
          <p:spPr>
            <a:xfrm>
              <a:off x="4482078" y="4900692"/>
              <a:ext cx="392020" cy="319004"/>
            </a:xfrm>
            <a:custGeom>
              <a:avLst/>
              <a:gdLst/>
              <a:ahLst/>
              <a:cxnLst/>
              <a:rect l="l" t="t" r="r" b="b"/>
              <a:pathLst>
                <a:path w="19774" h="16091" extrusionOk="0">
                  <a:moveTo>
                    <a:pt x="13329" y="1"/>
                  </a:moveTo>
                  <a:lnTo>
                    <a:pt x="1" y="5859"/>
                  </a:lnTo>
                  <a:lnTo>
                    <a:pt x="3746" y="16091"/>
                  </a:lnTo>
                  <a:lnTo>
                    <a:pt x="19773" y="16091"/>
                  </a:lnTo>
                  <a:lnTo>
                    <a:pt x="133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EB958964-2160-4133-B908-A8A3EACF741C}"/>
                </a:ext>
              </a:extLst>
            </p:cNvPr>
            <p:cNvGrpSpPr/>
            <p:nvPr/>
          </p:nvGrpSpPr>
          <p:grpSpPr>
            <a:xfrm>
              <a:off x="1675125" y="1536897"/>
              <a:ext cx="5479600" cy="2846275"/>
              <a:chOff x="1675125" y="1536897"/>
              <a:chExt cx="5479600" cy="2846275"/>
            </a:xfrm>
          </p:grpSpPr>
          <p:sp>
            <p:nvSpPr>
              <p:cNvPr id="19" name="Google Shape;752;p36">
                <a:extLst>
                  <a:ext uri="{FF2B5EF4-FFF2-40B4-BE49-F238E27FC236}">
                    <a16:creationId xmlns:a16="http://schemas.microsoft.com/office/drawing/2014/main" id="{29E8D30C-FD22-4367-83AC-88BDB2A60C6E}"/>
                  </a:ext>
                </a:extLst>
              </p:cNvPr>
              <p:cNvSpPr/>
              <p:nvPr/>
            </p:nvSpPr>
            <p:spPr>
              <a:xfrm>
                <a:off x="4346435" y="4146005"/>
                <a:ext cx="214487" cy="192778"/>
              </a:xfrm>
              <a:custGeom>
                <a:avLst/>
                <a:gdLst/>
                <a:ahLst/>
                <a:cxnLst/>
                <a:rect l="l" t="t" r="r" b="b"/>
                <a:pathLst>
                  <a:path w="10819" h="9724" extrusionOk="0">
                    <a:moveTo>
                      <a:pt x="5406" y="0"/>
                    </a:moveTo>
                    <a:cubicBezTo>
                      <a:pt x="3266" y="0"/>
                      <a:pt x="1305" y="1422"/>
                      <a:pt x="712" y="3585"/>
                    </a:cubicBezTo>
                    <a:cubicBezTo>
                      <a:pt x="1" y="6180"/>
                      <a:pt x="1528" y="8858"/>
                      <a:pt x="4123" y="9549"/>
                    </a:cubicBezTo>
                    <a:cubicBezTo>
                      <a:pt x="4554" y="9667"/>
                      <a:pt x="4987" y="9723"/>
                      <a:pt x="5414" y="9723"/>
                    </a:cubicBezTo>
                    <a:cubicBezTo>
                      <a:pt x="7553" y="9723"/>
                      <a:pt x="9514" y="8305"/>
                      <a:pt x="10107" y="6159"/>
                    </a:cubicBezTo>
                    <a:cubicBezTo>
                      <a:pt x="10818" y="3564"/>
                      <a:pt x="9291" y="886"/>
                      <a:pt x="6696" y="175"/>
                    </a:cubicBezTo>
                    <a:cubicBezTo>
                      <a:pt x="6265" y="57"/>
                      <a:pt x="5832" y="0"/>
                      <a:pt x="5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53;p36">
                <a:extLst>
                  <a:ext uri="{FF2B5EF4-FFF2-40B4-BE49-F238E27FC236}">
                    <a16:creationId xmlns:a16="http://schemas.microsoft.com/office/drawing/2014/main" id="{8268AA35-60F1-45EE-9E44-0E2B33C1A651}"/>
                  </a:ext>
                </a:extLst>
              </p:cNvPr>
              <p:cNvSpPr/>
              <p:nvPr/>
            </p:nvSpPr>
            <p:spPr>
              <a:xfrm>
                <a:off x="4402857" y="4191782"/>
                <a:ext cx="101643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5106" fill="none" extrusionOk="0">
                    <a:moveTo>
                      <a:pt x="3076" y="293"/>
                    </a:moveTo>
                    <a:cubicBezTo>
                      <a:pt x="4331" y="565"/>
                      <a:pt x="5126" y="1820"/>
                      <a:pt x="4834" y="3076"/>
                    </a:cubicBezTo>
                    <a:cubicBezTo>
                      <a:pt x="4541" y="4331"/>
                      <a:pt x="3306" y="5105"/>
                      <a:pt x="2051" y="4833"/>
                    </a:cubicBezTo>
                    <a:cubicBezTo>
                      <a:pt x="795" y="4540"/>
                      <a:pt x="0" y="3306"/>
                      <a:pt x="293" y="2051"/>
                    </a:cubicBezTo>
                    <a:cubicBezTo>
                      <a:pt x="586" y="795"/>
                      <a:pt x="1821" y="0"/>
                      <a:pt x="3076" y="293"/>
                    </a:cubicBezTo>
                    <a:close/>
                  </a:path>
                </a:pathLst>
              </a:custGeom>
              <a:solidFill>
                <a:srgbClr val="0E2A47"/>
              </a:solidFill>
              <a:ln w="19350" cap="rnd" cmpd="sng">
                <a:solidFill>
                  <a:srgbClr val="0E2A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54;p36">
                <a:extLst>
                  <a:ext uri="{FF2B5EF4-FFF2-40B4-BE49-F238E27FC236}">
                    <a16:creationId xmlns:a16="http://schemas.microsoft.com/office/drawing/2014/main" id="{B31075ED-E004-46FB-ABEE-9EBB142BD334}"/>
                  </a:ext>
                </a:extLst>
              </p:cNvPr>
              <p:cNvSpPr/>
              <p:nvPr/>
            </p:nvSpPr>
            <p:spPr>
              <a:xfrm>
                <a:off x="4453451" y="4174355"/>
                <a:ext cx="20" cy="68039"/>
              </a:xfrm>
              <a:custGeom>
                <a:avLst/>
                <a:gdLst/>
                <a:ahLst/>
                <a:cxnLst/>
                <a:rect l="l" t="t" r="r" b="b"/>
                <a:pathLst>
                  <a:path w="1" h="3432" extrusionOk="0">
                    <a:moveTo>
                      <a:pt x="1" y="0"/>
                    </a:moveTo>
                    <a:lnTo>
                      <a:pt x="1" y="343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55;p36">
                <a:extLst>
                  <a:ext uri="{FF2B5EF4-FFF2-40B4-BE49-F238E27FC236}">
                    <a16:creationId xmlns:a16="http://schemas.microsoft.com/office/drawing/2014/main" id="{4C168E17-4A78-4AB6-9FF1-AD4FBF2F1AD3}"/>
                  </a:ext>
                </a:extLst>
              </p:cNvPr>
              <p:cNvSpPr/>
              <p:nvPr/>
            </p:nvSpPr>
            <p:spPr>
              <a:xfrm>
                <a:off x="4453451" y="4174355"/>
                <a:ext cx="20" cy="68039"/>
              </a:xfrm>
              <a:custGeom>
                <a:avLst/>
                <a:gdLst/>
                <a:ahLst/>
                <a:cxnLst/>
                <a:rect l="l" t="t" r="r" b="b"/>
                <a:pathLst>
                  <a:path w="1" h="3432" fill="none" extrusionOk="0">
                    <a:moveTo>
                      <a:pt x="1" y="0"/>
                    </a:moveTo>
                    <a:lnTo>
                      <a:pt x="1" y="3432"/>
                    </a:lnTo>
                  </a:path>
                </a:pathLst>
              </a:custGeom>
              <a:solidFill>
                <a:srgbClr val="0E2A47"/>
              </a:solidFill>
              <a:ln w="19875" cap="rnd" cmpd="sng">
                <a:solidFill>
                  <a:srgbClr val="0E2A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E2A47"/>
                  </a:solidFill>
                  <a:highlight>
                    <a:srgbClr val="0E2A47"/>
                  </a:highlight>
                </a:endParaRPr>
              </a:p>
            </p:txBody>
          </p:sp>
          <p:sp>
            <p:nvSpPr>
              <p:cNvPr id="23" name="Google Shape;756;p36">
                <a:extLst>
                  <a:ext uri="{FF2B5EF4-FFF2-40B4-BE49-F238E27FC236}">
                    <a16:creationId xmlns:a16="http://schemas.microsoft.com/office/drawing/2014/main" id="{F1968048-D7CF-4494-A338-72C9B35BA16D}"/>
                  </a:ext>
                </a:extLst>
              </p:cNvPr>
              <p:cNvSpPr/>
              <p:nvPr/>
            </p:nvSpPr>
            <p:spPr>
              <a:xfrm>
                <a:off x="3124390" y="2917872"/>
                <a:ext cx="1329484" cy="1205875"/>
              </a:xfrm>
              <a:custGeom>
                <a:avLst/>
                <a:gdLst/>
                <a:ahLst/>
                <a:cxnLst/>
                <a:rect l="l" t="t" r="r" b="b"/>
                <a:pathLst>
                  <a:path w="67061" h="60826" fill="none" extrusionOk="0">
                    <a:moveTo>
                      <a:pt x="1" y="1"/>
                    </a:moveTo>
                    <a:lnTo>
                      <a:pt x="1" y="7701"/>
                    </a:lnTo>
                    <a:cubicBezTo>
                      <a:pt x="1" y="11843"/>
                      <a:pt x="3369" y="15233"/>
                      <a:pt x="7533" y="15233"/>
                    </a:cubicBezTo>
                    <a:lnTo>
                      <a:pt x="54611" y="15233"/>
                    </a:lnTo>
                    <a:cubicBezTo>
                      <a:pt x="61474" y="15233"/>
                      <a:pt x="67061" y="20799"/>
                      <a:pt x="67061" y="27683"/>
                    </a:cubicBezTo>
                    <a:lnTo>
                      <a:pt x="67061" y="60826"/>
                    </a:lnTo>
                  </a:path>
                </a:pathLst>
              </a:custGeom>
              <a:solidFill>
                <a:srgbClr val="FFFFFF"/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57;p36">
                <a:extLst>
                  <a:ext uri="{FF2B5EF4-FFF2-40B4-BE49-F238E27FC236}">
                    <a16:creationId xmlns:a16="http://schemas.microsoft.com/office/drawing/2014/main" id="{1B3AC4DA-7E09-46A7-9A2D-4C3BFEB188E2}"/>
                  </a:ext>
                </a:extLst>
              </p:cNvPr>
              <p:cNvSpPr/>
              <p:nvPr/>
            </p:nvSpPr>
            <p:spPr>
              <a:xfrm>
                <a:off x="2931510" y="2335050"/>
                <a:ext cx="1900682" cy="1451448"/>
              </a:xfrm>
              <a:custGeom>
                <a:avLst/>
                <a:gdLst/>
                <a:ahLst/>
                <a:cxnLst/>
                <a:rect l="l" t="t" r="r" b="b"/>
                <a:pathLst>
                  <a:path w="95873" h="73213" fill="none" extrusionOk="0">
                    <a:moveTo>
                      <a:pt x="95872" y="1"/>
                    </a:moveTo>
                    <a:lnTo>
                      <a:pt x="95872" y="13539"/>
                    </a:lnTo>
                    <a:cubicBezTo>
                      <a:pt x="95872" y="17137"/>
                      <a:pt x="92943" y="20046"/>
                      <a:pt x="89365" y="20046"/>
                    </a:cubicBezTo>
                    <a:lnTo>
                      <a:pt x="87147" y="20046"/>
                    </a:lnTo>
                    <a:cubicBezTo>
                      <a:pt x="84113" y="20046"/>
                      <a:pt x="81644" y="22494"/>
                      <a:pt x="81644" y="25528"/>
                    </a:cubicBezTo>
                    <a:lnTo>
                      <a:pt x="81644" y="29273"/>
                    </a:lnTo>
                    <a:cubicBezTo>
                      <a:pt x="81644" y="32181"/>
                      <a:pt x="84008" y="34525"/>
                      <a:pt x="86896" y="34525"/>
                    </a:cubicBezTo>
                    <a:lnTo>
                      <a:pt x="88716" y="34525"/>
                    </a:lnTo>
                    <a:cubicBezTo>
                      <a:pt x="92650" y="34525"/>
                      <a:pt x="95872" y="37747"/>
                      <a:pt x="95872" y="41702"/>
                    </a:cubicBezTo>
                    <a:lnTo>
                      <a:pt x="95872" y="64111"/>
                    </a:lnTo>
                    <a:cubicBezTo>
                      <a:pt x="95872" y="69133"/>
                      <a:pt x="91792" y="73213"/>
                      <a:pt x="86770" y="73213"/>
                    </a:cubicBezTo>
                    <a:lnTo>
                      <a:pt x="76790" y="73213"/>
                    </a:lnTo>
                    <a:lnTo>
                      <a:pt x="11048" y="73213"/>
                    </a:lnTo>
                    <a:cubicBezTo>
                      <a:pt x="4938" y="73213"/>
                      <a:pt x="0" y="68275"/>
                      <a:pt x="0" y="62144"/>
                    </a:cubicBezTo>
                    <a:lnTo>
                      <a:pt x="0" y="11509"/>
                    </a:lnTo>
                  </a:path>
                </a:pathLst>
              </a:custGeom>
              <a:solidFill>
                <a:srgbClr val="FFFFFF"/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58;p36">
                <a:extLst>
                  <a:ext uri="{FF2B5EF4-FFF2-40B4-BE49-F238E27FC236}">
                    <a16:creationId xmlns:a16="http://schemas.microsoft.com/office/drawing/2014/main" id="{BB24223D-EDDC-4612-82C9-29745D673124}"/>
                  </a:ext>
                </a:extLst>
              </p:cNvPr>
              <p:cNvSpPr/>
              <p:nvPr/>
            </p:nvSpPr>
            <p:spPr>
              <a:xfrm>
                <a:off x="3797852" y="2496843"/>
                <a:ext cx="1932620" cy="998050"/>
              </a:xfrm>
              <a:custGeom>
                <a:avLst/>
                <a:gdLst/>
                <a:ahLst/>
                <a:cxnLst/>
                <a:rect l="l" t="t" r="r" b="b"/>
                <a:pathLst>
                  <a:path w="97484" h="50343" fill="none" extrusionOk="0">
                    <a:moveTo>
                      <a:pt x="0" y="36470"/>
                    </a:moveTo>
                    <a:lnTo>
                      <a:pt x="0" y="41010"/>
                    </a:lnTo>
                    <a:cubicBezTo>
                      <a:pt x="0" y="46158"/>
                      <a:pt x="4185" y="50342"/>
                      <a:pt x="9332" y="50342"/>
                    </a:cubicBezTo>
                    <a:lnTo>
                      <a:pt x="77460" y="50342"/>
                    </a:lnTo>
                    <a:cubicBezTo>
                      <a:pt x="82544" y="50342"/>
                      <a:pt x="86645" y="46241"/>
                      <a:pt x="86645" y="41178"/>
                    </a:cubicBezTo>
                    <a:lnTo>
                      <a:pt x="86645" y="31511"/>
                    </a:lnTo>
                    <a:cubicBezTo>
                      <a:pt x="86645" y="28373"/>
                      <a:pt x="89198" y="25841"/>
                      <a:pt x="92336" y="25841"/>
                    </a:cubicBezTo>
                    <a:lnTo>
                      <a:pt x="92336" y="25841"/>
                    </a:lnTo>
                    <a:cubicBezTo>
                      <a:pt x="95182" y="25841"/>
                      <a:pt x="97483" y="23539"/>
                      <a:pt x="97483" y="20694"/>
                    </a:cubicBezTo>
                    <a:lnTo>
                      <a:pt x="97483" y="0"/>
                    </a:lnTo>
                  </a:path>
                </a:pathLst>
              </a:custGeom>
              <a:solidFill>
                <a:srgbClr val="FFFFFF"/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59;p36">
                <a:extLst>
                  <a:ext uri="{FF2B5EF4-FFF2-40B4-BE49-F238E27FC236}">
                    <a16:creationId xmlns:a16="http://schemas.microsoft.com/office/drawing/2014/main" id="{86B6247D-8C4E-44AB-994E-B61412AC3321}"/>
                  </a:ext>
                </a:extLst>
              </p:cNvPr>
              <p:cNvSpPr/>
              <p:nvPr/>
            </p:nvSpPr>
            <p:spPr>
              <a:xfrm>
                <a:off x="2689247" y="1962553"/>
                <a:ext cx="829637" cy="598596"/>
              </a:xfrm>
              <a:custGeom>
                <a:avLst/>
                <a:gdLst/>
                <a:ahLst/>
                <a:cxnLst/>
                <a:rect l="l" t="t" r="r" b="b"/>
                <a:pathLst>
                  <a:path w="41848" h="30194" fill="none" extrusionOk="0">
                    <a:moveTo>
                      <a:pt x="1" y="18413"/>
                    </a:moveTo>
                    <a:lnTo>
                      <a:pt x="1" y="23916"/>
                    </a:lnTo>
                    <a:cubicBezTo>
                      <a:pt x="1" y="27410"/>
                      <a:pt x="2825" y="30193"/>
                      <a:pt x="6278" y="30193"/>
                    </a:cubicBezTo>
                    <a:lnTo>
                      <a:pt x="33207" y="30193"/>
                    </a:lnTo>
                    <a:cubicBezTo>
                      <a:pt x="37977" y="30193"/>
                      <a:pt x="41848" y="26322"/>
                      <a:pt x="41848" y="21573"/>
                    </a:cubicBezTo>
                    <a:lnTo>
                      <a:pt x="41848" y="1"/>
                    </a:lnTo>
                  </a:path>
                </a:pathLst>
              </a:custGeom>
              <a:solidFill>
                <a:srgbClr val="FFFFFF"/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60;p36">
                <a:extLst>
                  <a:ext uri="{FF2B5EF4-FFF2-40B4-BE49-F238E27FC236}">
                    <a16:creationId xmlns:a16="http://schemas.microsoft.com/office/drawing/2014/main" id="{2EF4DD8C-41E5-405E-B88B-AF797B772EA7}"/>
                  </a:ext>
                </a:extLst>
              </p:cNvPr>
              <p:cNvSpPr/>
              <p:nvPr/>
            </p:nvSpPr>
            <p:spPr>
              <a:xfrm>
                <a:off x="4453867" y="3595260"/>
                <a:ext cx="1633144" cy="321502"/>
              </a:xfrm>
              <a:custGeom>
                <a:avLst/>
                <a:gdLst/>
                <a:ahLst/>
                <a:cxnLst/>
                <a:rect l="l" t="t" r="r" b="b"/>
                <a:pathLst>
                  <a:path w="82378" h="16217" fill="none" extrusionOk="0">
                    <a:moveTo>
                      <a:pt x="1" y="16217"/>
                    </a:moveTo>
                    <a:lnTo>
                      <a:pt x="71413" y="16217"/>
                    </a:lnTo>
                    <a:cubicBezTo>
                      <a:pt x="77460" y="16217"/>
                      <a:pt x="82377" y="11321"/>
                      <a:pt x="82377" y="5253"/>
                    </a:cubicBezTo>
                    <a:lnTo>
                      <a:pt x="82377" y="1"/>
                    </a:lnTo>
                  </a:path>
                </a:pathLst>
              </a:custGeom>
              <a:solidFill>
                <a:srgbClr val="FFFFFF"/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61;p36">
                <a:extLst>
                  <a:ext uri="{FF2B5EF4-FFF2-40B4-BE49-F238E27FC236}">
                    <a16:creationId xmlns:a16="http://schemas.microsoft.com/office/drawing/2014/main" id="{E9A0FFB7-6927-4C97-9595-2B56D0698C44}"/>
                  </a:ext>
                </a:extLst>
              </p:cNvPr>
              <p:cNvSpPr/>
              <p:nvPr/>
            </p:nvSpPr>
            <p:spPr>
              <a:xfrm>
                <a:off x="3631915" y="3774044"/>
                <a:ext cx="24920" cy="24920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257" extrusionOk="0">
                    <a:moveTo>
                      <a:pt x="629" y="1"/>
                    </a:moveTo>
                    <a:cubicBezTo>
                      <a:pt x="273" y="1"/>
                      <a:pt x="1" y="273"/>
                      <a:pt x="1" y="629"/>
                    </a:cubicBezTo>
                    <a:cubicBezTo>
                      <a:pt x="1" y="984"/>
                      <a:pt x="273" y="1256"/>
                      <a:pt x="629" y="1256"/>
                    </a:cubicBezTo>
                    <a:cubicBezTo>
                      <a:pt x="984" y="1256"/>
                      <a:pt x="1256" y="984"/>
                      <a:pt x="1256" y="629"/>
                    </a:cubicBezTo>
                    <a:cubicBezTo>
                      <a:pt x="1256" y="273"/>
                      <a:pt x="984" y="1"/>
                      <a:pt x="6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62;p36">
                <a:extLst>
                  <a:ext uri="{FF2B5EF4-FFF2-40B4-BE49-F238E27FC236}">
                    <a16:creationId xmlns:a16="http://schemas.microsoft.com/office/drawing/2014/main" id="{6D97317D-A5EF-401A-847F-CF4EDB95D318}"/>
                  </a:ext>
                </a:extLst>
              </p:cNvPr>
              <p:cNvSpPr/>
              <p:nvPr/>
            </p:nvSpPr>
            <p:spPr>
              <a:xfrm>
                <a:off x="4412611" y="3774044"/>
                <a:ext cx="24900" cy="2492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57" extrusionOk="0">
                    <a:moveTo>
                      <a:pt x="628" y="1"/>
                    </a:moveTo>
                    <a:cubicBezTo>
                      <a:pt x="293" y="1"/>
                      <a:pt x="0" y="273"/>
                      <a:pt x="0" y="629"/>
                    </a:cubicBezTo>
                    <a:cubicBezTo>
                      <a:pt x="0" y="984"/>
                      <a:pt x="293" y="1256"/>
                      <a:pt x="628" y="1256"/>
                    </a:cubicBezTo>
                    <a:cubicBezTo>
                      <a:pt x="984" y="1256"/>
                      <a:pt x="1256" y="984"/>
                      <a:pt x="1256" y="629"/>
                    </a:cubicBezTo>
                    <a:cubicBezTo>
                      <a:pt x="1256" y="273"/>
                      <a:pt x="984" y="1"/>
                      <a:pt x="6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63;p36">
                <a:extLst>
                  <a:ext uri="{FF2B5EF4-FFF2-40B4-BE49-F238E27FC236}">
                    <a16:creationId xmlns:a16="http://schemas.microsoft.com/office/drawing/2014/main" id="{D9A12A22-FFD9-49FC-BDA0-F19F5E71A069}"/>
                  </a:ext>
                </a:extLst>
              </p:cNvPr>
              <p:cNvSpPr/>
              <p:nvPr/>
            </p:nvSpPr>
            <p:spPr>
              <a:xfrm>
                <a:off x="4441236" y="3917546"/>
                <a:ext cx="24900" cy="2492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57" extrusionOk="0">
                    <a:moveTo>
                      <a:pt x="628" y="1"/>
                    </a:moveTo>
                    <a:cubicBezTo>
                      <a:pt x="293" y="1"/>
                      <a:pt x="0" y="273"/>
                      <a:pt x="0" y="629"/>
                    </a:cubicBezTo>
                    <a:cubicBezTo>
                      <a:pt x="0" y="963"/>
                      <a:pt x="293" y="1256"/>
                      <a:pt x="628" y="1256"/>
                    </a:cubicBezTo>
                    <a:cubicBezTo>
                      <a:pt x="984" y="1256"/>
                      <a:pt x="1256" y="963"/>
                      <a:pt x="1256" y="629"/>
                    </a:cubicBezTo>
                    <a:cubicBezTo>
                      <a:pt x="1256" y="273"/>
                      <a:pt x="984" y="1"/>
                      <a:pt x="6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64;p36">
                <a:extLst>
                  <a:ext uri="{FF2B5EF4-FFF2-40B4-BE49-F238E27FC236}">
                    <a16:creationId xmlns:a16="http://schemas.microsoft.com/office/drawing/2014/main" id="{5D514B07-1FFE-4835-94FF-EF2787ED3BA3}"/>
                  </a:ext>
                </a:extLst>
              </p:cNvPr>
              <p:cNvSpPr/>
              <p:nvPr/>
            </p:nvSpPr>
            <p:spPr>
              <a:xfrm>
                <a:off x="4412611" y="3482435"/>
                <a:ext cx="24900" cy="2492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57" extrusionOk="0">
                    <a:moveTo>
                      <a:pt x="628" y="1"/>
                    </a:moveTo>
                    <a:cubicBezTo>
                      <a:pt x="293" y="1"/>
                      <a:pt x="0" y="294"/>
                      <a:pt x="0" y="628"/>
                    </a:cubicBezTo>
                    <a:cubicBezTo>
                      <a:pt x="0" y="984"/>
                      <a:pt x="293" y="1256"/>
                      <a:pt x="628" y="1256"/>
                    </a:cubicBezTo>
                    <a:cubicBezTo>
                      <a:pt x="984" y="1256"/>
                      <a:pt x="1256" y="984"/>
                      <a:pt x="1256" y="628"/>
                    </a:cubicBezTo>
                    <a:cubicBezTo>
                      <a:pt x="1256" y="294"/>
                      <a:pt x="984" y="1"/>
                      <a:pt x="6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65;p36">
                <a:extLst>
                  <a:ext uri="{FF2B5EF4-FFF2-40B4-BE49-F238E27FC236}">
                    <a16:creationId xmlns:a16="http://schemas.microsoft.com/office/drawing/2014/main" id="{6F5DB1FA-5C68-4297-B40C-0CB7438B5B8D}"/>
                  </a:ext>
                </a:extLst>
              </p:cNvPr>
              <p:cNvSpPr/>
              <p:nvPr/>
            </p:nvSpPr>
            <p:spPr>
              <a:xfrm>
                <a:off x="4791332" y="3482435"/>
                <a:ext cx="24900" cy="2492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57" extrusionOk="0">
                    <a:moveTo>
                      <a:pt x="628" y="1"/>
                    </a:moveTo>
                    <a:cubicBezTo>
                      <a:pt x="272" y="1"/>
                      <a:pt x="0" y="294"/>
                      <a:pt x="0" y="628"/>
                    </a:cubicBezTo>
                    <a:cubicBezTo>
                      <a:pt x="0" y="984"/>
                      <a:pt x="272" y="1256"/>
                      <a:pt x="628" y="1256"/>
                    </a:cubicBezTo>
                    <a:cubicBezTo>
                      <a:pt x="984" y="1256"/>
                      <a:pt x="1256" y="984"/>
                      <a:pt x="1256" y="628"/>
                    </a:cubicBezTo>
                    <a:cubicBezTo>
                      <a:pt x="1256" y="294"/>
                      <a:pt x="984" y="1"/>
                      <a:pt x="6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66;p36">
                <a:extLst>
                  <a:ext uri="{FF2B5EF4-FFF2-40B4-BE49-F238E27FC236}">
                    <a16:creationId xmlns:a16="http://schemas.microsoft.com/office/drawing/2014/main" id="{B4D59272-1FEC-4FF2-884C-7B97D46FC31E}"/>
                  </a:ext>
                </a:extLst>
              </p:cNvPr>
              <p:cNvSpPr/>
              <p:nvPr/>
            </p:nvSpPr>
            <p:spPr>
              <a:xfrm>
                <a:off x="3813811" y="3207003"/>
                <a:ext cx="24920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256" extrusionOk="0">
                    <a:moveTo>
                      <a:pt x="628" y="0"/>
                    </a:moveTo>
                    <a:cubicBezTo>
                      <a:pt x="273" y="0"/>
                      <a:pt x="1" y="272"/>
                      <a:pt x="1" y="628"/>
                    </a:cubicBezTo>
                    <a:cubicBezTo>
                      <a:pt x="1" y="963"/>
                      <a:pt x="273" y="1256"/>
                      <a:pt x="628" y="1256"/>
                    </a:cubicBezTo>
                    <a:cubicBezTo>
                      <a:pt x="984" y="1256"/>
                      <a:pt x="1256" y="963"/>
                      <a:pt x="1256" y="628"/>
                    </a:cubicBezTo>
                    <a:cubicBezTo>
                      <a:pt x="1256" y="272"/>
                      <a:pt x="984" y="0"/>
                      <a:pt x="6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67;p36">
                <a:extLst>
                  <a:ext uri="{FF2B5EF4-FFF2-40B4-BE49-F238E27FC236}">
                    <a16:creationId xmlns:a16="http://schemas.microsoft.com/office/drawing/2014/main" id="{D94D2ABE-C250-4570-B7F9-56C0BEB5FECF}"/>
                  </a:ext>
                </a:extLst>
              </p:cNvPr>
              <p:cNvSpPr/>
              <p:nvPr/>
            </p:nvSpPr>
            <p:spPr>
              <a:xfrm>
                <a:off x="3111523" y="2905421"/>
                <a:ext cx="25336" cy="24920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57" extrusionOk="0">
                    <a:moveTo>
                      <a:pt x="650" y="1"/>
                    </a:moveTo>
                    <a:cubicBezTo>
                      <a:pt x="294" y="1"/>
                      <a:pt x="1" y="294"/>
                      <a:pt x="1" y="629"/>
                    </a:cubicBezTo>
                    <a:cubicBezTo>
                      <a:pt x="1" y="984"/>
                      <a:pt x="294" y="1256"/>
                      <a:pt x="650" y="1256"/>
                    </a:cubicBezTo>
                    <a:cubicBezTo>
                      <a:pt x="984" y="1256"/>
                      <a:pt x="1277" y="984"/>
                      <a:pt x="1277" y="629"/>
                    </a:cubicBezTo>
                    <a:cubicBezTo>
                      <a:pt x="1277" y="294"/>
                      <a:pt x="984" y="1"/>
                      <a:pt x="6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68;p36">
                <a:extLst>
                  <a:ext uri="{FF2B5EF4-FFF2-40B4-BE49-F238E27FC236}">
                    <a16:creationId xmlns:a16="http://schemas.microsoft.com/office/drawing/2014/main" id="{C376902F-DDAA-406B-87B0-08E337E29F33}"/>
                  </a:ext>
                </a:extLst>
              </p:cNvPr>
              <p:cNvSpPr/>
              <p:nvPr/>
            </p:nvSpPr>
            <p:spPr>
              <a:xfrm>
                <a:off x="3506441" y="1950519"/>
                <a:ext cx="24900" cy="2492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57" extrusionOk="0">
                    <a:moveTo>
                      <a:pt x="628" y="1"/>
                    </a:moveTo>
                    <a:cubicBezTo>
                      <a:pt x="272" y="1"/>
                      <a:pt x="0" y="273"/>
                      <a:pt x="0" y="628"/>
                    </a:cubicBezTo>
                    <a:cubicBezTo>
                      <a:pt x="0" y="963"/>
                      <a:pt x="272" y="1256"/>
                      <a:pt x="628" y="1256"/>
                    </a:cubicBezTo>
                    <a:cubicBezTo>
                      <a:pt x="963" y="1256"/>
                      <a:pt x="1256" y="963"/>
                      <a:pt x="1256" y="628"/>
                    </a:cubicBezTo>
                    <a:cubicBezTo>
                      <a:pt x="1256" y="273"/>
                      <a:pt x="963" y="1"/>
                      <a:pt x="6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69;p36">
                <a:extLst>
                  <a:ext uri="{FF2B5EF4-FFF2-40B4-BE49-F238E27FC236}">
                    <a16:creationId xmlns:a16="http://schemas.microsoft.com/office/drawing/2014/main" id="{903F3A4C-D08E-4FB6-BCB7-67854697EE5E}"/>
                  </a:ext>
                </a:extLst>
              </p:cNvPr>
              <p:cNvSpPr/>
              <p:nvPr/>
            </p:nvSpPr>
            <p:spPr>
              <a:xfrm>
                <a:off x="2676816" y="2310169"/>
                <a:ext cx="24900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56" extrusionOk="0">
                    <a:moveTo>
                      <a:pt x="628" y="1"/>
                    </a:moveTo>
                    <a:cubicBezTo>
                      <a:pt x="272" y="1"/>
                      <a:pt x="0" y="293"/>
                      <a:pt x="0" y="628"/>
                    </a:cubicBezTo>
                    <a:cubicBezTo>
                      <a:pt x="0" y="984"/>
                      <a:pt x="272" y="1256"/>
                      <a:pt x="628" y="1256"/>
                    </a:cubicBezTo>
                    <a:cubicBezTo>
                      <a:pt x="963" y="1256"/>
                      <a:pt x="1255" y="984"/>
                      <a:pt x="1255" y="628"/>
                    </a:cubicBezTo>
                    <a:cubicBezTo>
                      <a:pt x="1255" y="293"/>
                      <a:pt x="963" y="1"/>
                      <a:pt x="6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70;p36">
                <a:extLst>
                  <a:ext uri="{FF2B5EF4-FFF2-40B4-BE49-F238E27FC236}">
                    <a16:creationId xmlns:a16="http://schemas.microsoft.com/office/drawing/2014/main" id="{27A4DC50-6968-4C51-B93D-34EE75D31EA5}"/>
                  </a:ext>
                </a:extLst>
              </p:cNvPr>
              <p:cNvSpPr/>
              <p:nvPr/>
            </p:nvSpPr>
            <p:spPr>
              <a:xfrm>
                <a:off x="4819741" y="2322619"/>
                <a:ext cx="24900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56" extrusionOk="0">
                    <a:moveTo>
                      <a:pt x="628" y="0"/>
                    </a:moveTo>
                    <a:cubicBezTo>
                      <a:pt x="272" y="0"/>
                      <a:pt x="0" y="293"/>
                      <a:pt x="0" y="628"/>
                    </a:cubicBezTo>
                    <a:cubicBezTo>
                      <a:pt x="0" y="984"/>
                      <a:pt x="272" y="1256"/>
                      <a:pt x="628" y="1256"/>
                    </a:cubicBezTo>
                    <a:cubicBezTo>
                      <a:pt x="984" y="1256"/>
                      <a:pt x="1256" y="984"/>
                      <a:pt x="1256" y="628"/>
                    </a:cubicBezTo>
                    <a:cubicBezTo>
                      <a:pt x="1256" y="293"/>
                      <a:pt x="984" y="0"/>
                      <a:pt x="6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71;p36">
                <a:extLst>
                  <a:ext uri="{FF2B5EF4-FFF2-40B4-BE49-F238E27FC236}">
                    <a16:creationId xmlns:a16="http://schemas.microsoft.com/office/drawing/2014/main" id="{42F35836-4B4B-4E41-9707-42195255AA90}"/>
                  </a:ext>
                </a:extLst>
              </p:cNvPr>
              <p:cNvSpPr/>
              <p:nvPr/>
            </p:nvSpPr>
            <p:spPr>
              <a:xfrm>
                <a:off x="5718021" y="2486475"/>
                <a:ext cx="24920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256" extrusionOk="0">
                    <a:moveTo>
                      <a:pt x="628" y="0"/>
                    </a:moveTo>
                    <a:cubicBezTo>
                      <a:pt x="273" y="0"/>
                      <a:pt x="1" y="293"/>
                      <a:pt x="1" y="628"/>
                    </a:cubicBezTo>
                    <a:cubicBezTo>
                      <a:pt x="1" y="983"/>
                      <a:pt x="273" y="1255"/>
                      <a:pt x="628" y="1255"/>
                    </a:cubicBezTo>
                    <a:cubicBezTo>
                      <a:pt x="963" y="1255"/>
                      <a:pt x="1256" y="983"/>
                      <a:pt x="1256" y="628"/>
                    </a:cubicBezTo>
                    <a:cubicBezTo>
                      <a:pt x="1256" y="293"/>
                      <a:pt x="963" y="0"/>
                      <a:pt x="6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72;p36">
                <a:extLst>
                  <a:ext uri="{FF2B5EF4-FFF2-40B4-BE49-F238E27FC236}">
                    <a16:creationId xmlns:a16="http://schemas.microsoft.com/office/drawing/2014/main" id="{98AD019F-9A86-41DD-99E4-0FF463C085E6}"/>
                  </a:ext>
                </a:extLst>
              </p:cNvPr>
              <p:cNvSpPr/>
              <p:nvPr/>
            </p:nvSpPr>
            <p:spPr>
              <a:xfrm>
                <a:off x="6074147" y="3592780"/>
                <a:ext cx="24900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56" extrusionOk="0">
                    <a:moveTo>
                      <a:pt x="628" y="0"/>
                    </a:moveTo>
                    <a:cubicBezTo>
                      <a:pt x="272" y="0"/>
                      <a:pt x="0" y="272"/>
                      <a:pt x="0" y="628"/>
                    </a:cubicBezTo>
                    <a:cubicBezTo>
                      <a:pt x="0" y="963"/>
                      <a:pt x="272" y="1256"/>
                      <a:pt x="628" y="1256"/>
                    </a:cubicBezTo>
                    <a:cubicBezTo>
                      <a:pt x="984" y="1256"/>
                      <a:pt x="1256" y="963"/>
                      <a:pt x="1256" y="628"/>
                    </a:cubicBezTo>
                    <a:cubicBezTo>
                      <a:pt x="1256" y="272"/>
                      <a:pt x="984" y="0"/>
                      <a:pt x="6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73;p36">
                <a:extLst>
                  <a:ext uri="{FF2B5EF4-FFF2-40B4-BE49-F238E27FC236}">
                    <a16:creationId xmlns:a16="http://schemas.microsoft.com/office/drawing/2014/main" id="{2000330F-7024-4E53-8BA4-D8988F5E230E}"/>
                  </a:ext>
                </a:extLst>
              </p:cNvPr>
              <p:cNvSpPr/>
              <p:nvPr/>
            </p:nvSpPr>
            <p:spPr>
              <a:xfrm>
                <a:off x="5523060" y="3902650"/>
                <a:ext cx="24920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256" extrusionOk="0">
                    <a:moveTo>
                      <a:pt x="628" y="0"/>
                    </a:moveTo>
                    <a:cubicBezTo>
                      <a:pt x="273" y="0"/>
                      <a:pt x="1" y="272"/>
                      <a:pt x="1" y="628"/>
                    </a:cubicBezTo>
                    <a:cubicBezTo>
                      <a:pt x="1" y="984"/>
                      <a:pt x="273" y="1256"/>
                      <a:pt x="628" y="1256"/>
                    </a:cubicBezTo>
                    <a:cubicBezTo>
                      <a:pt x="963" y="1256"/>
                      <a:pt x="1256" y="984"/>
                      <a:pt x="1256" y="628"/>
                    </a:cubicBezTo>
                    <a:cubicBezTo>
                      <a:pt x="1256" y="272"/>
                      <a:pt x="963" y="0"/>
                      <a:pt x="6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74;p36">
                <a:extLst>
                  <a:ext uri="{FF2B5EF4-FFF2-40B4-BE49-F238E27FC236}">
                    <a16:creationId xmlns:a16="http://schemas.microsoft.com/office/drawing/2014/main" id="{BCEC46EC-41E4-4FCC-8997-AA0B749D8B32}"/>
                  </a:ext>
                </a:extLst>
              </p:cNvPr>
              <p:cNvSpPr/>
              <p:nvPr/>
            </p:nvSpPr>
            <p:spPr>
              <a:xfrm>
                <a:off x="5533230" y="2186975"/>
                <a:ext cx="225252" cy="224835"/>
              </a:xfrm>
              <a:custGeom>
                <a:avLst/>
                <a:gdLst/>
                <a:ahLst/>
                <a:cxnLst/>
                <a:rect l="l" t="t" r="r" b="b"/>
                <a:pathLst>
                  <a:path w="11362" h="11341" extrusionOk="0">
                    <a:moveTo>
                      <a:pt x="0" y="0"/>
                    </a:moveTo>
                    <a:cubicBezTo>
                      <a:pt x="0" y="6277"/>
                      <a:pt x="5084" y="11341"/>
                      <a:pt x="11362" y="11341"/>
                    </a:cubicBezTo>
                    <a:lnTo>
                      <a:pt x="11362" y="8914"/>
                    </a:lnTo>
                    <a:cubicBezTo>
                      <a:pt x="11349" y="8914"/>
                      <a:pt x="11336" y="8914"/>
                      <a:pt x="11323" y="8914"/>
                    </a:cubicBezTo>
                    <a:cubicBezTo>
                      <a:pt x="6424" y="8914"/>
                      <a:pt x="2427" y="4925"/>
                      <a:pt x="2427" y="0"/>
                    </a:cubicBezTo>
                    <a:close/>
                  </a:path>
                </a:pathLst>
              </a:custGeom>
              <a:solidFill>
                <a:srgbClr val="48FFD5">
                  <a:alpha val="410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75;p36">
                <a:extLst>
                  <a:ext uri="{FF2B5EF4-FFF2-40B4-BE49-F238E27FC236}">
                    <a16:creationId xmlns:a16="http://schemas.microsoft.com/office/drawing/2014/main" id="{222F049B-2C63-4E76-AB96-F1E2F9816B5A}"/>
                  </a:ext>
                </a:extLst>
              </p:cNvPr>
              <p:cNvSpPr/>
              <p:nvPr/>
            </p:nvSpPr>
            <p:spPr>
              <a:xfrm>
                <a:off x="5533627" y="1961304"/>
                <a:ext cx="225271" cy="225271"/>
              </a:xfrm>
              <a:custGeom>
                <a:avLst/>
                <a:gdLst/>
                <a:ahLst/>
                <a:cxnLst/>
                <a:rect l="l" t="t" r="r" b="b"/>
                <a:pathLst>
                  <a:path w="11363" h="11363" extrusionOk="0">
                    <a:moveTo>
                      <a:pt x="11362" y="1"/>
                    </a:moveTo>
                    <a:cubicBezTo>
                      <a:pt x="5085" y="1"/>
                      <a:pt x="1" y="5085"/>
                      <a:pt x="1" y="11362"/>
                    </a:cubicBezTo>
                    <a:lnTo>
                      <a:pt x="2449" y="11362"/>
                    </a:lnTo>
                    <a:cubicBezTo>
                      <a:pt x="2407" y="6445"/>
                      <a:pt x="6425" y="2428"/>
                      <a:pt x="11362" y="2428"/>
                    </a:cubicBezTo>
                    <a:lnTo>
                      <a:pt x="113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76;p36">
                <a:extLst>
                  <a:ext uri="{FF2B5EF4-FFF2-40B4-BE49-F238E27FC236}">
                    <a16:creationId xmlns:a16="http://schemas.microsoft.com/office/drawing/2014/main" id="{1CBB7121-326C-45E9-8FBC-4086DF851547}"/>
                  </a:ext>
                </a:extLst>
              </p:cNvPr>
              <p:cNvSpPr/>
              <p:nvPr/>
            </p:nvSpPr>
            <p:spPr>
              <a:xfrm>
                <a:off x="5758880" y="1961721"/>
                <a:ext cx="225668" cy="225688"/>
              </a:xfrm>
              <a:custGeom>
                <a:avLst/>
                <a:gdLst/>
                <a:ahLst/>
                <a:cxnLst/>
                <a:rect l="l" t="t" r="r" b="b"/>
                <a:pathLst>
                  <a:path w="11383" h="11384" extrusionOk="0">
                    <a:moveTo>
                      <a:pt x="0" y="1"/>
                    </a:moveTo>
                    <a:lnTo>
                      <a:pt x="0" y="2449"/>
                    </a:lnTo>
                    <a:cubicBezTo>
                      <a:pt x="4938" y="2449"/>
                      <a:pt x="8935" y="6445"/>
                      <a:pt x="8935" y="11383"/>
                    </a:cubicBezTo>
                    <a:lnTo>
                      <a:pt x="11383" y="11383"/>
                    </a:lnTo>
                    <a:cubicBezTo>
                      <a:pt x="11341" y="5085"/>
                      <a:pt x="6278" y="1"/>
                      <a:pt x="0" y="1"/>
                    </a:cubicBezTo>
                    <a:close/>
                  </a:path>
                </a:pathLst>
              </a:custGeom>
              <a:solidFill>
                <a:srgbClr val="48FFD5">
                  <a:alpha val="410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77;p36">
                <a:extLst>
                  <a:ext uri="{FF2B5EF4-FFF2-40B4-BE49-F238E27FC236}">
                    <a16:creationId xmlns:a16="http://schemas.microsoft.com/office/drawing/2014/main" id="{8DE0B17E-CB41-4000-91AD-F7D7970BC115}"/>
                  </a:ext>
                </a:extLst>
              </p:cNvPr>
              <p:cNvSpPr/>
              <p:nvPr/>
            </p:nvSpPr>
            <p:spPr>
              <a:xfrm>
                <a:off x="5758880" y="2187391"/>
                <a:ext cx="224855" cy="225252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11362" extrusionOk="0">
                    <a:moveTo>
                      <a:pt x="8914" y="0"/>
                    </a:moveTo>
                    <a:cubicBezTo>
                      <a:pt x="8935" y="4917"/>
                      <a:pt x="4938" y="8914"/>
                      <a:pt x="0" y="8914"/>
                    </a:cubicBezTo>
                    <a:lnTo>
                      <a:pt x="0" y="11362"/>
                    </a:lnTo>
                    <a:cubicBezTo>
                      <a:pt x="6278" y="11362"/>
                      <a:pt x="11341" y="6277"/>
                      <a:pt x="113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79;p36">
                <a:extLst>
                  <a:ext uri="{FF2B5EF4-FFF2-40B4-BE49-F238E27FC236}">
                    <a16:creationId xmlns:a16="http://schemas.microsoft.com/office/drawing/2014/main" id="{9CBBA5B2-1943-47F8-83D9-E29C86CF4F09}"/>
                  </a:ext>
                </a:extLst>
              </p:cNvPr>
              <p:cNvSpPr/>
              <p:nvPr/>
            </p:nvSpPr>
            <p:spPr>
              <a:xfrm>
                <a:off x="4065023" y="1536897"/>
                <a:ext cx="53072" cy="53151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2681" extrusionOk="0">
                    <a:moveTo>
                      <a:pt x="2502" y="1"/>
                    </a:moveTo>
                    <a:cubicBezTo>
                      <a:pt x="2491" y="1"/>
                      <a:pt x="2480" y="2"/>
                      <a:pt x="2469" y="4"/>
                    </a:cubicBezTo>
                    <a:lnTo>
                      <a:pt x="1298" y="402"/>
                    </a:lnTo>
                    <a:lnTo>
                      <a:pt x="126" y="799"/>
                    </a:lnTo>
                    <a:cubicBezTo>
                      <a:pt x="21" y="820"/>
                      <a:pt x="0" y="946"/>
                      <a:pt x="63" y="1029"/>
                    </a:cubicBezTo>
                    <a:lnTo>
                      <a:pt x="984" y="1845"/>
                    </a:lnTo>
                    <a:lnTo>
                      <a:pt x="1905" y="2641"/>
                    </a:lnTo>
                    <a:cubicBezTo>
                      <a:pt x="1932" y="2668"/>
                      <a:pt x="1965" y="2680"/>
                      <a:pt x="1997" y="2680"/>
                    </a:cubicBezTo>
                    <a:cubicBezTo>
                      <a:pt x="2060" y="2680"/>
                      <a:pt x="2121" y="2634"/>
                      <a:pt x="2135" y="2578"/>
                    </a:cubicBezTo>
                    <a:lnTo>
                      <a:pt x="2407" y="1364"/>
                    </a:lnTo>
                    <a:lnTo>
                      <a:pt x="2658" y="172"/>
                    </a:lnTo>
                    <a:cubicBezTo>
                      <a:pt x="2676" y="78"/>
                      <a:pt x="2595" y="1"/>
                      <a:pt x="25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80;p36">
                <a:extLst>
                  <a:ext uri="{FF2B5EF4-FFF2-40B4-BE49-F238E27FC236}">
                    <a16:creationId xmlns:a16="http://schemas.microsoft.com/office/drawing/2014/main" id="{379AF344-5317-4231-88A6-267238DF5501}"/>
                  </a:ext>
                </a:extLst>
              </p:cNvPr>
              <p:cNvSpPr/>
              <p:nvPr/>
            </p:nvSpPr>
            <p:spPr>
              <a:xfrm>
                <a:off x="5188093" y="1744357"/>
                <a:ext cx="560017" cy="155587"/>
              </a:xfrm>
              <a:custGeom>
                <a:avLst/>
                <a:gdLst/>
                <a:ahLst/>
                <a:cxnLst/>
                <a:rect l="l" t="t" r="r" b="b"/>
                <a:pathLst>
                  <a:path w="28248" h="7848" fill="none" extrusionOk="0">
                    <a:moveTo>
                      <a:pt x="28247" y="7847"/>
                    </a:moveTo>
                    <a:cubicBezTo>
                      <a:pt x="25297" y="3139"/>
                      <a:pt x="20066" y="1"/>
                      <a:pt x="14124" y="1"/>
                    </a:cubicBezTo>
                    <a:cubicBezTo>
                      <a:pt x="8161" y="1"/>
                      <a:pt x="2930" y="3139"/>
                      <a:pt x="1" y="7847"/>
                    </a:cubicBezTo>
                  </a:path>
                </a:pathLst>
              </a:custGeom>
              <a:solidFill>
                <a:srgbClr val="FFFFFF"/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81;p36">
                <a:extLst>
                  <a:ext uri="{FF2B5EF4-FFF2-40B4-BE49-F238E27FC236}">
                    <a16:creationId xmlns:a16="http://schemas.microsoft.com/office/drawing/2014/main" id="{F68A1BB6-3A8D-40F6-9904-E49A712E97BA}"/>
                  </a:ext>
                </a:extLst>
              </p:cNvPr>
              <p:cNvSpPr/>
              <p:nvPr/>
            </p:nvSpPr>
            <p:spPr>
              <a:xfrm>
                <a:off x="5168701" y="1888170"/>
                <a:ext cx="53428" cy="53250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2686" extrusionOk="0">
                    <a:moveTo>
                      <a:pt x="165" y="0"/>
                    </a:moveTo>
                    <a:cubicBezTo>
                      <a:pt x="75" y="0"/>
                      <a:pt x="0" y="62"/>
                      <a:pt x="37" y="172"/>
                    </a:cubicBezTo>
                    <a:lnTo>
                      <a:pt x="288" y="1364"/>
                    </a:lnTo>
                    <a:lnTo>
                      <a:pt x="560" y="2578"/>
                    </a:lnTo>
                    <a:cubicBezTo>
                      <a:pt x="573" y="2644"/>
                      <a:pt x="628" y="2685"/>
                      <a:pt x="688" y="2685"/>
                    </a:cubicBezTo>
                    <a:cubicBezTo>
                      <a:pt x="723" y="2685"/>
                      <a:pt x="759" y="2671"/>
                      <a:pt x="790" y="2641"/>
                    </a:cubicBezTo>
                    <a:lnTo>
                      <a:pt x="1711" y="1845"/>
                    </a:lnTo>
                    <a:lnTo>
                      <a:pt x="2611" y="1029"/>
                    </a:lnTo>
                    <a:cubicBezTo>
                      <a:pt x="2694" y="946"/>
                      <a:pt x="2673" y="820"/>
                      <a:pt x="2569" y="799"/>
                    </a:cubicBezTo>
                    <a:lnTo>
                      <a:pt x="1397" y="402"/>
                    </a:lnTo>
                    <a:lnTo>
                      <a:pt x="204" y="4"/>
                    </a:lnTo>
                    <a:cubicBezTo>
                      <a:pt x="191" y="1"/>
                      <a:pt x="178" y="0"/>
                      <a:pt x="1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782;p36">
                <a:extLst>
                  <a:ext uri="{FF2B5EF4-FFF2-40B4-BE49-F238E27FC236}">
                    <a16:creationId xmlns:a16="http://schemas.microsoft.com/office/drawing/2014/main" id="{1F5CB810-CFCF-4E6B-8B17-EF17E16A5C3B}"/>
                  </a:ext>
                </a:extLst>
              </p:cNvPr>
              <p:cNvSpPr/>
              <p:nvPr/>
            </p:nvSpPr>
            <p:spPr>
              <a:xfrm>
                <a:off x="3388620" y="1625723"/>
                <a:ext cx="260520" cy="260520"/>
              </a:xfrm>
              <a:custGeom>
                <a:avLst/>
                <a:gdLst/>
                <a:ahLst/>
                <a:cxnLst/>
                <a:rect l="l" t="t" r="r" b="b"/>
                <a:pathLst>
                  <a:path w="13141" h="13141" extrusionOk="0">
                    <a:moveTo>
                      <a:pt x="6571" y="1151"/>
                    </a:moveTo>
                    <a:cubicBezTo>
                      <a:pt x="9584" y="1151"/>
                      <a:pt x="12011" y="3599"/>
                      <a:pt x="12011" y="6592"/>
                    </a:cubicBezTo>
                    <a:cubicBezTo>
                      <a:pt x="12011" y="9605"/>
                      <a:pt x="9584" y="12032"/>
                      <a:pt x="6571" y="12032"/>
                    </a:cubicBezTo>
                    <a:cubicBezTo>
                      <a:pt x="3558" y="12032"/>
                      <a:pt x="1131" y="9605"/>
                      <a:pt x="1131" y="6592"/>
                    </a:cubicBezTo>
                    <a:cubicBezTo>
                      <a:pt x="1131" y="3599"/>
                      <a:pt x="3558" y="1151"/>
                      <a:pt x="6571" y="1151"/>
                    </a:cubicBezTo>
                    <a:close/>
                    <a:moveTo>
                      <a:pt x="6571" y="1"/>
                    </a:moveTo>
                    <a:cubicBezTo>
                      <a:pt x="2930" y="1"/>
                      <a:pt x="1" y="2930"/>
                      <a:pt x="1" y="6571"/>
                    </a:cubicBezTo>
                    <a:cubicBezTo>
                      <a:pt x="1" y="10211"/>
                      <a:pt x="2930" y="13141"/>
                      <a:pt x="6571" y="13141"/>
                    </a:cubicBezTo>
                    <a:cubicBezTo>
                      <a:pt x="10212" y="13141"/>
                      <a:pt x="13141" y="10211"/>
                      <a:pt x="13141" y="6571"/>
                    </a:cubicBezTo>
                    <a:cubicBezTo>
                      <a:pt x="13141" y="2930"/>
                      <a:pt x="10212" y="1"/>
                      <a:pt x="65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rgbClr val="42FF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783;p36">
                <a:extLst>
                  <a:ext uri="{FF2B5EF4-FFF2-40B4-BE49-F238E27FC236}">
                    <a16:creationId xmlns:a16="http://schemas.microsoft.com/office/drawing/2014/main" id="{DD9F550A-57CA-41FD-A837-53BC03069C6E}"/>
                  </a:ext>
                </a:extLst>
              </p:cNvPr>
              <p:cNvSpPr/>
              <p:nvPr/>
            </p:nvSpPr>
            <p:spPr>
              <a:xfrm>
                <a:off x="3397343" y="1648125"/>
                <a:ext cx="243094" cy="215775"/>
              </a:xfrm>
              <a:custGeom>
                <a:avLst/>
                <a:gdLst/>
                <a:ahLst/>
                <a:cxnLst/>
                <a:rect l="l" t="t" r="r" b="b"/>
                <a:pathLst>
                  <a:path w="12262" h="10884" extrusionOk="0">
                    <a:moveTo>
                      <a:pt x="6129" y="0"/>
                    </a:moveTo>
                    <a:cubicBezTo>
                      <a:pt x="3886" y="0"/>
                      <a:pt x="1796" y="1395"/>
                      <a:pt x="1005" y="3620"/>
                    </a:cubicBezTo>
                    <a:cubicBezTo>
                      <a:pt x="0" y="6466"/>
                      <a:pt x="1465" y="9563"/>
                      <a:pt x="4311" y="10567"/>
                    </a:cubicBezTo>
                    <a:cubicBezTo>
                      <a:pt x="4913" y="10781"/>
                      <a:pt x="5530" y="10883"/>
                      <a:pt x="6136" y="10883"/>
                    </a:cubicBezTo>
                    <a:cubicBezTo>
                      <a:pt x="8370" y="10883"/>
                      <a:pt x="10467" y="9499"/>
                      <a:pt x="11257" y="7261"/>
                    </a:cubicBezTo>
                    <a:cubicBezTo>
                      <a:pt x="12262" y="4436"/>
                      <a:pt x="10776" y="1319"/>
                      <a:pt x="7951" y="314"/>
                    </a:cubicBezTo>
                    <a:cubicBezTo>
                      <a:pt x="7348" y="101"/>
                      <a:pt x="6733" y="0"/>
                      <a:pt x="6129" y="0"/>
                    </a:cubicBezTo>
                    <a:close/>
                  </a:path>
                </a:pathLst>
              </a:custGeom>
              <a:solidFill>
                <a:srgbClr val="052643"/>
              </a:solidFill>
              <a:ln w="19050" cap="flat" cmpd="sng">
                <a:solidFill>
                  <a:srgbClr val="42FF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84;p36">
                <a:extLst>
                  <a:ext uri="{FF2B5EF4-FFF2-40B4-BE49-F238E27FC236}">
                    <a16:creationId xmlns:a16="http://schemas.microsoft.com/office/drawing/2014/main" id="{32B8EA92-702A-42E0-AD46-6F951D29CA40}"/>
                  </a:ext>
                </a:extLst>
              </p:cNvPr>
              <p:cNvSpPr/>
              <p:nvPr/>
            </p:nvSpPr>
            <p:spPr>
              <a:xfrm>
                <a:off x="3518871" y="1670111"/>
                <a:ext cx="46490" cy="113260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5713" fill="none" extrusionOk="0">
                    <a:moveTo>
                      <a:pt x="1" y="0"/>
                    </a:moveTo>
                    <a:lnTo>
                      <a:pt x="1" y="4332"/>
                    </a:lnTo>
                    <a:lnTo>
                      <a:pt x="2344" y="5713"/>
                    </a:lnTo>
                  </a:path>
                </a:pathLst>
              </a:custGeom>
              <a:solidFill>
                <a:schemeClr val="accent1"/>
              </a:solidFill>
              <a:ln w="19050" cap="rnd" cmpd="sng">
                <a:solidFill>
                  <a:srgbClr val="42FF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85;p36">
                <a:extLst>
                  <a:ext uri="{FF2B5EF4-FFF2-40B4-BE49-F238E27FC236}">
                    <a16:creationId xmlns:a16="http://schemas.microsoft.com/office/drawing/2014/main" id="{1131C894-7C7A-4DFD-BC5B-80D41E0DD252}"/>
                  </a:ext>
                </a:extLst>
              </p:cNvPr>
              <p:cNvSpPr/>
              <p:nvPr/>
            </p:nvSpPr>
            <p:spPr>
              <a:xfrm>
                <a:off x="4503232" y="1735237"/>
                <a:ext cx="233975" cy="174242"/>
              </a:xfrm>
              <a:custGeom>
                <a:avLst/>
                <a:gdLst/>
                <a:ahLst/>
                <a:cxnLst/>
                <a:rect l="l" t="t" r="r" b="b"/>
                <a:pathLst>
                  <a:path w="11802" h="8789" extrusionOk="0">
                    <a:moveTo>
                      <a:pt x="10211" y="0"/>
                    </a:moveTo>
                    <a:cubicBezTo>
                      <a:pt x="10086" y="0"/>
                      <a:pt x="9960" y="126"/>
                      <a:pt x="9960" y="251"/>
                    </a:cubicBezTo>
                    <a:lnTo>
                      <a:pt x="9960" y="8307"/>
                    </a:lnTo>
                    <a:lnTo>
                      <a:pt x="8224" y="8307"/>
                    </a:lnTo>
                    <a:lnTo>
                      <a:pt x="8224" y="879"/>
                    </a:lnTo>
                    <a:cubicBezTo>
                      <a:pt x="8224" y="733"/>
                      <a:pt x="8098" y="628"/>
                      <a:pt x="7973" y="628"/>
                    </a:cubicBezTo>
                    <a:cubicBezTo>
                      <a:pt x="7826" y="628"/>
                      <a:pt x="7701" y="754"/>
                      <a:pt x="7701" y="879"/>
                    </a:cubicBezTo>
                    <a:lnTo>
                      <a:pt x="7701" y="8307"/>
                    </a:lnTo>
                    <a:lnTo>
                      <a:pt x="5964" y="8307"/>
                    </a:lnTo>
                    <a:lnTo>
                      <a:pt x="5964" y="1904"/>
                    </a:lnTo>
                    <a:cubicBezTo>
                      <a:pt x="5964" y="1758"/>
                      <a:pt x="5838" y="1653"/>
                      <a:pt x="5713" y="1653"/>
                    </a:cubicBezTo>
                    <a:cubicBezTo>
                      <a:pt x="5545" y="1653"/>
                      <a:pt x="5441" y="1779"/>
                      <a:pt x="5441" y="1904"/>
                    </a:cubicBezTo>
                    <a:lnTo>
                      <a:pt x="5441" y="8307"/>
                    </a:lnTo>
                    <a:lnTo>
                      <a:pt x="3725" y="8307"/>
                    </a:lnTo>
                    <a:lnTo>
                      <a:pt x="3725" y="2972"/>
                    </a:lnTo>
                    <a:cubicBezTo>
                      <a:pt x="3725" y="2825"/>
                      <a:pt x="3600" y="2720"/>
                      <a:pt x="3453" y="2720"/>
                    </a:cubicBezTo>
                    <a:cubicBezTo>
                      <a:pt x="3328" y="2720"/>
                      <a:pt x="3202" y="2846"/>
                      <a:pt x="3202" y="2972"/>
                    </a:cubicBezTo>
                    <a:lnTo>
                      <a:pt x="3202" y="8307"/>
                    </a:lnTo>
                    <a:lnTo>
                      <a:pt x="252" y="8307"/>
                    </a:lnTo>
                    <a:cubicBezTo>
                      <a:pt x="105" y="8307"/>
                      <a:pt x="1" y="8433"/>
                      <a:pt x="1" y="8558"/>
                    </a:cubicBezTo>
                    <a:cubicBezTo>
                      <a:pt x="1" y="8684"/>
                      <a:pt x="105" y="8788"/>
                      <a:pt x="252" y="8788"/>
                    </a:cubicBezTo>
                    <a:lnTo>
                      <a:pt x="11571" y="8788"/>
                    </a:lnTo>
                    <a:cubicBezTo>
                      <a:pt x="11697" y="8788"/>
                      <a:pt x="11802" y="8684"/>
                      <a:pt x="11802" y="8558"/>
                    </a:cubicBezTo>
                    <a:cubicBezTo>
                      <a:pt x="11802" y="8433"/>
                      <a:pt x="11697" y="8307"/>
                      <a:pt x="11571" y="8307"/>
                    </a:cubicBezTo>
                    <a:lnTo>
                      <a:pt x="10483" y="8307"/>
                    </a:lnTo>
                    <a:lnTo>
                      <a:pt x="10483" y="251"/>
                    </a:lnTo>
                    <a:cubicBezTo>
                      <a:pt x="10483" y="105"/>
                      <a:pt x="10337" y="0"/>
                      <a:pt x="10211" y="0"/>
                    </a:cubicBezTo>
                    <a:close/>
                  </a:path>
                </a:pathLst>
              </a:custGeom>
              <a:solidFill>
                <a:srgbClr val="48FFD5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786;p36">
                <a:extLst>
                  <a:ext uri="{FF2B5EF4-FFF2-40B4-BE49-F238E27FC236}">
                    <a16:creationId xmlns:a16="http://schemas.microsoft.com/office/drawing/2014/main" id="{1DA2075D-6C87-426A-9F3E-CE062E217ED1}"/>
                  </a:ext>
                </a:extLst>
              </p:cNvPr>
              <p:cNvSpPr/>
              <p:nvPr/>
            </p:nvSpPr>
            <p:spPr>
              <a:xfrm>
                <a:off x="4090908" y="3286641"/>
                <a:ext cx="233558" cy="174242"/>
              </a:xfrm>
              <a:custGeom>
                <a:avLst/>
                <a:gdLst/>
                <a:ahLst/>
                <a:cxnLst/>
                <a:rect l="l" t="t" r="r" b="b"/>
                <a:pathLst>
                  <a:path w="11781" h="8789" extrusionOk="0">
                    <a:moveTo>
                      <a:pt x="1591" y="1"/>
                    </a:moveTo>
                    <a:cubicBezTo>
                      <a:pt x="1423" y="1"/>
                      <a:pt x="1319" y="126"/>
                      <a:pt x="1319" y="273"/>
                    </a:cubicBezTo>
                    <a:lnTo>
                      <a:pt x="1319" y="8328"/>
                    </a:lnTo>
                    <a:lnTo>
                      <a:pt x="231" y="8328"/>
                    </a:lnTo>
                    <a:cubicBezTo>
                      <a:pt x="84" y="8328"/>
                      <a:pt x="1" y="8412"/>
                      <a:pt x="1" y="8558"/>
                    </a:cubicBezTo>
                    <a:cubicBezTo>
                      <a:pt x="1" y="8684"/>
                      <a:pt x="84" y="8789"/>
                      <a:pt x="231" y="8789"/>
                    </a:cubicBezTo>
                    <a:lnTo>
                      <a:pt x="11550" y="8789"/>
                    </a:lnTo>
                    <a:cubicBezTo>
                      <a:pt x="11676" y="8789"/>
                      <a:pt x="11781" y="8684"/>
                      <a:pt x="11781" y="8558"/>
                    </a:cubicBezTo>
                    <a:cubicBezTo>
                      <a:pt x="11781" y="8433"/>
                      <a:pt x="11676" y="8328"/>
                      <a:pt x="11550" y="8328"/>
                    </a:cubicBezTo>
                    <a:lnTo>
                      <a:pt x="8600" y="8328"/>
                    </a:lnTo>
                    <a:lnTo>
                      <a:pt x="8600" y="2993"/>
                    </a:lnTo>
                    <a:cubicBezTo>
                      <a:pt x="8600" y="2825"/>
                      <a:pt x="8475" y="2721"/>
                      <a:pt x="8328" y="2721"/>
                    </a:cubicBezTo>
                    <a:cubicBezTo>
                      <a:pt x="8182" y="2721"/>
                      <a:pt x="8077" y="2846"/>
                      <a:pt x="8077" y="2993"/>
                    </a:cubicBezTo>
                    <a:lnTo>
                      <a:pt x="8077" y="8328"/>
                    </a:lnTo>
                    <a:lnTo>
                      <a:pt x="6340" y="8328"/>
                    </a:lnTo>
                    <a:lnTo>
                      <a:pt x="6340" y="1905"/>
                    </a:lnTo>
                    <a:cubicBezTo>
                      <a:pt x="6340" y="1758"/>
                      <a:pt x="6215" y="1654"/>
                      <a:pt x="6089" y="1654"/>
                    </a:cubicBezTo>
                    <a:cubicBezTo>
                      <a:pt x="5964" y="1654"/>
                      <a:pt x="5817" y="1779"/>
                      <a:pt x="5817" y="1905"/>
                    </a:cubicBezTo>
                    <a:lnTo>
                      <a:pt x="5817" y="8328"/>
                    </a:lnTo>
                    <a:lnTo>
                      <a:pt x="4102" y="8328"/>
                    </a:lnTo>
                    <a:lnTo>
                      <a:pt x="4102" y="900"/>
                    </a:lnTo>
                    <a:cubicBezTo>
                      <a:pt x="4102" y="733"/>
                      <a:pt x="3976" y="628"/>
                      <a:pt x="3830" y="628"/>
                    </a:cubicBezTo>
                    <a:cubicBezTo>
                      <a:pt x="3704" y="628"/>
                      <a:pt x="3579" y="754"/>
                      <a:pt x="3579" y="900"/>
                    </a:cubicBezTo>
                    <a:lnTo>
                      <a:pt x="3579" y="8328"/>
                    </a:lnTo>
                    <a:lnTo>
                      <a:pt x="1842" y="8328"/>
                    </a:lnTo>
                    <a:lnTo>
                      <a:pt x="1842" y="273"/>
                    </a:lnTo>
                    <a:cubicBezTo>
                      <a:pt x="1842" y="105"/>
                      <a:pt x="1716" y="1"/>
                      <a:pt x="1591" y="1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87;p36">
                <a:extLst>
                  <a:ext uri="{FF2B5EF4-FFF2-40B4-BE49-F238E27FC236}">
                    <a16:creationId xmlns:a16="http://schemas.microsoft.com/office/drawing/2014/main" id="{4DFE6604-9185-4EBA-8E84-2B8769FD82FB}"/>
                  </a:ext>
                </a:extLst>
              </p:cNvPr>
              <p:cNvSpPr/>
              <p:nvPr/>
            </p:nvSpPr>
            <p:spPr>
              <a:xfrm>
                <a:off x="3659095" y="2851081"/>
                <a:ext cx="334349" cy="290397"/>
              </a:xfrm>
              <a:custGeom>
                <a:avLst/>
                <a:gdLst/>
                <a:ahLst/>
                <a:cxnLst/>
                <a:rect l="l" t="t" r="r" b="b"/>
                <a:pathLst>
                  <a:path w="16865" h="14648" extrusionOk="0">
                    <a:moveTo>
                      <a:pt x="2720" y="1"/>
                    </a:moveTo>
                    <a:cubicBezTo>
                      <a:pt x="1235" y="1"/>
                      <a:pt x="0" y="1235"/>
                      <a:pt x="0" y="2721"/>
                    </a:cubicBezTo>
                    <a:lnTo>
                      <a:pt x="0" y="8956"/>
                    </a:lnTo>
                    <a:cubicBezTo>
                      <a:pt x="0" y="10442"/>
                      <a:pt x="1235" y="11676"/>
                      <a:pt x="2720" y="11676"/>
                    </a:cubicBezTo>
                    <a:lnTo>
                      <a:pt x="6696" y="11676"/>
                    </a:lnTo>
                    <a:lnTo>
                      <a:pt x="7574" y="13162"/>
                    </a:lnTo>
                    <a:lnTo>
                      <a:pt x="8432" y="14647"/>
                    </a:lnTo>
                    <a:lnTo>
                      <a:pt x="9290" y="13162"/>
                    </a:lnTo>
                    <a:lnTo>
                      <a:pt x="10169" y="11676"/>
                    </a:lnTo>
                    <a:lnTo>
                      <a:pt x="14145" y="11676"/>
                    </a:lnTo>
                    <a:cubicBezTo>
                      <a:pt x="15630" y="11676"/>
                      <a:pt x="16844" y="10442"/>
                      <a:pt x="16844" y="8956"/>
                    </a:cubicBezTo>
                    <a:lnTo>
                      <a:pt x="16844" y="2721"/>
                    </a:lnTo>
                    <a:cubicBezTo>
                      <a:pt x="16865" y="1214"/>
                      <a:pt x="15651" y="1"/>
                      <a:pt x="14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88;p36">
                <a:extLst>
                  <a:ext uri="{FF2B5EF4-FFF2-40B4-BE49-F238E27FC236}">
                    <a16:creationId xmlns:a16="http://schemas.microsoft.com/office/drawing/2014/main" id="{5E5160A2-5567-4116-8A3B-8D125B5C27E0}"/>
                  </a:ext>
                </a:extLst>
              </p:cNvPr>
              <p:cNvSpPr/>
              <p:nvPr/>
            </p:nvSpPr>
            <p:spPr>
              <a:xfrm>
                <a:off x="5968770" y="3373753"/>
                <a:ext cx="229415" cy="151840"/>
              </a:xfrm>
              <a:custGeom>
                <a:avLst/>
                <a:gdLst/>
                <a:ahLst/>
                <a:cxnLst/>
                <a:rect l="l" t="t" r="r" b="b"/>
                <a:pathLst>
                  <a:path w="11572" h="7659" extrusionOk="0">
                    <a:moveTo>
                      <a:pt x="691" y="1"/>
                    </a:moveTo>
                    <a:cubicBezTo>
                      <a:pt x="315" y="1"/>
                      <a:pt x="1" y="315"/>
                      <a:pt x="1" y="691"/>
                    </a:cubicBezTo>
                    <a:lnTo>
                      <a:pt x="1" y="6989"/>
                    </a:lnTo>
                    <a:cubicBezTo>
                      <a:pt x="1" y="7345"/>
                      <a:pt x="315" y="7659"/>
                      <a:pt x="691" y="7659"/>
                    </a:cubicBezTo>
                    <a:lnTo>
                      <a:pt x="10881" y="7659"/>
                    </a:lnTo>
                    <a:cubicBezTo>
                      <a:pt x="11279" y="7659"/>
                      <a:pt x="11572" y="7387"/>
                      <a:pt x="11572" y="6989"/>
                    </a:cubicBezTo>
                    <a:lnTo>
                      <a:pt x="11572" y="691"/>
                    </a:lnTo>
                    <a:cubicBezTo>
                      <a:pt x="11572" y="315"/>
                      <a:pt x="11258" y="1"/>
                      <a:pt x="10881" y="1"/>
                    </a:cubicBezTo>
                    <a:close/>
                  </a:path>
                </a:pathLst>
              </a:custGeom>
              <a:solidFill>
                <a:srgbClr val="48FFD5">
                  <a:alpha val="410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89;p36">
                <a:extLst>
                  <a:ext uri="{FF2B5EF4-FFF2-40B4-BE49-F238E27FC236}">
                    <a16:creationId xmlns:a16="http://schemas.microsoft.com/office/drawing/2014/main" id="{BA7ADC6E-8AC2-4C74-9BCA-3E3479EF4F72}"/>
                  </a:ext>
                </a:extLst>
              </p:cNvPr>
              <p:cNvSpPr/>
              <p:nvPr/>
            </p:nvSpPr>
            <p:spPr>
              <a:xfrm>
                <a:off x="5968770" y="3373753"/>
                <a:ext cx="229831" cy="122816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6195" extrusionOk="0">
                    <a:moveTo>
                      <a:pt x="901" y="1"/>
                    </a:moveTo>
                    <a:cubicBezTo>
                      <a:pt x="398" y="1"/>
                      <a:pt x="1" y="398"/>
                      <a:pt x="1" y="900"/>
                    </a:cubicBezTo>
                    <a:lnTo>
                      <a:pt x="5127" y="5943"/>
                    </a:lnTo>
                    <a:cubicBezTo>
                      <a:pt x="5315" y="6110"/>
                      <a:pt x="5551" y="6194"/>
                      <a:pt x="5789" y="6194"/>
                    </a:cubicBezTo>
                    <a:cubicBezTo>
                      <a:pt x="6027" y="6194"/>
                      <a:pt x="6267" y="6110"/>
                      <a:pt x="6466" y="5943"/>
                    </a:cubicBezTo>
                    <a:lnTo>
                      <a:pt x="11593" y="900"/>
                    </a:lnTo>
                    <a:cubicBezTo>
                      <a:pt x="11593" y="398"/>
                      <a:pt x="11195" y="1"/>
                      <a:pt x="106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90;p36">
                <a:extLst>
                  <a:ext uri="{FF2B5EF4-FFF2-40B4-BE49-F238E27FC236}">
                    <a16:creationId xmlns:a16="http://schemas.microsoft.com/office/drawing/2014/main" id="{C8670290-F7E6-418A-8CE2-6B6DDCFE571C}"/>
                  </a:ext>
                </a:extLst>
              </p:cNvPr>
              <p:cNvSpPr/>
              <p:nvPr/>
            </p:nvSpPr>
            <p:spPr>
              <a:xfrm>
                <a:off x="2564388" y="2131385"/>
                <a:ext cx="274219" cy="111179"/>
              </a:xfrm>
              <a:custGeom>
                <a:avLst/>
                <a:gdLst/>
                <a:ahLst/>
                <a:cxnLst/>
                <a:rect l="l" t="t" r="r" b="b"/>
                <a:pathLst>
                  <a:path w="13832" h="5608" extrusionOk="0">
                    <a:moveTo>
                      <a:pt x="10588" y="0"/>
                    </a:moveTo>
                    <a:lnTo>
                      <a:pt x="1" y="5608"/>
                    </a:lnTo>
                    <a:lnTo>
                      <a:pt x="1296" y="5201"/>
                    </a:lnTo>
                    <a:lnTo>
                      <a:pt x="1296" y="5201"/>
                    </a:lnTo>
                    <a:lnTo>
                      <a:pt x="12032" y="2804"/>
                    </a:lnTo>
                    <a:lnTo>
                      <a:pt x="12764" y="1591"/>
                    </a:lnTo>
                    <a:lnTo>
                      <a:pt x="13831" y="1256"/>
                    </a:lnTo>
                    <a:lnTo>
                      <a:pt x="10588" y="0"/>
                    </a:lnTo>
                    <a:close/>
                  </a:path>
                </a:pathLst>
              </a:custGeom>
              <a:solidFill>
                <a:srgbClr val="1EFF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91;p36">
                <a:extLst>
                  <a:ext uri="{FF2B5EF4-FFF2-40B4-BE49-F238E27FC236}">
                    <a16:creationId xmlns:a16="http://schemas.microsoft.com/office/drawing/2014/main" id="{AD130235-CDB6-4769-B6ED-AE6C8B55909E}"/>
                  </a:ext>
                </a:extLst>
              </p:cNvPr>
              <p:cNvSpPr/>
              <p:nvPr/>
            </p:nvSpPr>
            <p:spPr>
              <a:xfrm>
                <a:off x="2564388" y="2106504"/>
                <a:ext cx="191668" cy="136059"/>
              </a:xfrm>
              <a:custGeom>
                <a:avLst/>
                <a:gdLst/>
                <a:ahLst/>
                <a:cxnLst/>
                <a:rect l="l" t="t" r="r" b="b"/>
                <a:pathLst>
                  <a:path w="9668" h="6863" extrusionOk="0">
                    <a:moveTo>
                      <a:pt x="6926" y="0"/>
                    </a:moveTo>
                    <a:lnTo>
                      <a:pt x="1" y="6863"/>
                    </a:lnTo>
                    <a:lnTo>
                      <a:pt x="1" y="6863"/>
                    </a:lnTo>
                    <a:lnTo>
                      <a:pt x="9667" y="816"/>
                    </a:lnTo>
                    <a:lnTo>
                      <a:pt x="69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792;p36">
                <a:extLst>
                  <a:ext uri="{FF2B5EF4-FFF2-40B4-BE49-F238E27FC236}">
                    <a16:creationId xmlns:a16="http://schemas.microsoft.com/office/drawing/2014/main" id="{E2FB62BF-324E-45CD-A188-B5FD51E32A69}"/>
                  </a:ext>
                </a:extLst>
              </p:cNvPr>
              <p:cNvSpPr/>
              <p:nvPr/>
            </p:nvSpPr>
            <p:spPr>
              <a:xfrm>
                <a:off x="5990143" y="2710870"/>
                <a:ext cx="192897" cy="218313"/>
              </a:xfrm>
              <a:custGeom>
                <a:avLst/>
                <a:gdLst/>
                <a:ahLst/>
                <a:cxnLst/>
                <a:rect l="l" t="t" r="r" b="b"/>
                <a:pathLst>
                  <a:path w="9730" h="11012" extrusionOk="0">
                    <a:moveTo>
                      <a:pt x="8317" y="0"/>
                    </a:moveTo>
                    <a:cubicBezTo>
                      <a:pt x="7960" y="0"/>
                      <a:pt x="7606" y="147"/>
                      <a:pt x="7365" y="445"/>
                    </a:cubicBezTo>
                    <a:lnTo>
                      <a:pt x="670" y="8375"/>
                    </a:lnTo>
                    <a:lnTo>
                      <a:pt x="293" y="9861"/>
                    </a:lnTo>
                    <a:lnTo>
                      <a:pt x="189" y="10280"/>
                    </a:lnTo>
                    <a:lnTo>
                      <a:pt x="0" y="11012"/>
                    </a:lnTo>
                    <a:lnTo>
                      <a:pt x="2574" y="10008"/>
                    </a:lnTo>
                    <a:lnTo>
                      <a:pt x="9269" y="2077"/>
                    </a:lnTo>
                    <a:cubicBezTo>
                      <a:pt x="9730" y="1533"/>
                      <a:pt x="9688" y="738"/>
                      <a:pt x="9144" y="299"/>
                    </a:cubicBezTo>
                    <a:cubicBezTo>
                      <a:pt x="8907" y="100"/>
                      <a:pt x="8611" y="0"/>
                      <a:pt x="8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793;p36">
                <a:extLst>
                  <a:ext uri="{FF2B5EF4-FFF2-40B4-BE49-F238E27FC236}">
                    <a16:creationId xmlns:a16="http://schemas.microsoft.com/office/drawing/2014/main" id="{1E96457C-330E-4040-A4BF-2AB7C658F1E0}"/>
                  </a:ext>
                </a:extLst>
              </p:cNvPr>
              <p:cNvSpPr/>
              <p:nvPr/>
            </p:nvSpPr>
            <p:spPr>
              <a:xfrm>
                <a:off x="4602378" y="2749456"/>
                <a:ext cx="101643" cy="101643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5127" extrusionOk="0">
                    <a:moveTo>
                      <a:pt x="2574" y="2114"/>
                    </a:moveTo>
                    <a:cubicBezTo>
                      <a:pt x="2804" y="2114"/>
                      <a:pt x="2993" y="2302"/>
                      <a:pt x="2993" y="2532"/>
                    </a:cubicBezTo>
                    <a:cubicBezTo>
                      <a:pt x="2993" y="2783"/>
                      <a:pt x="2804" y="2951"/>
                      <a:pt x="2574" y="2951"/>
                    </a:cubicBezTo>
                    <a:cubicBezTo>
                      <a:pt x="2323" y="2951"/>
                      <a:pt x="2156" y="2783"/>
                      <a:pt x="2156" y="2532"/>
                    </a:cubicBezTo>
                    <a:cubicBezTo>
                      <a:pt x="2156" y="2302"/>
                      <a:pt x="2344" y="2114"/>
                      <a:pt x="2574" y="2114"/>
                    </a:cubicBezTo>
                    <a:close/>
                    <a:moveTo>
                      <a:pt x="2302" y="1"/>
                    </a:moveTo>
                    <a:lnTo>
                      <a:pt x="2302" y="419"/>
                    </a:lnTo>
                    <a:cubicBezTo>
                      <a:pt x="2093" y="440"/>
                      <a:pt x="1904" y="503"/>
                      <a:pt x="1737" y="587"/>
                    </a:cubicBezTo>
                    <a:lnTo>
                      <a:pt x="1528" y="210"/>
                    </a:lnTo>
                    <a:lnTo>
                      <a:pt x="1047" y="482"/>
                    </a:lnTo>
                    <a:lnTo>
                      <a:pt x="1256" y="838"/>
                    </a:lnTo>
                    <a:cubicBezTo>
                      <a:pt x="1109" y="963"/>
                      <a:pt x="942" y="1110"/>
                      <a:pt x="837" y="1256"/>
                    </a:cubicBezTo>
                    <a:lnTo>
                      <a:pt x="482" y="1047"/>
                    </a:lnTo>
                    <a:lnTo>
                      <a:pt x="210" y="1528"/>
                    </a:lnTo>
                    <a:lnTo>
                      <a:pt x="586" y="1737"/>
                    </a:lnTo>
                    <a:cubicBezTo>
                      <a:pt x="503" y="1905"/>
                      <a:pt x="440" y="2093"/>
                      <a:pt x="419" y="2302"/>
                    </a:cubicBezTo>
                    <a:lnTo>
                      <a:pt x="0" y="2302"/>
                    </a:lnTo>
                    <a:lnTo>
                      <a:pt x="0" y="2825"/>
                    </a:lnTo>
                    <a:lnTo>
                      <a:pt x="419" y="2825"/>
                    </a:lnTo>
                    <a:cubicBezTo>
                      <a:pt x="440" y="3035"/>
                      <a:pt x="503" y="3223"/>
                      <a:pt x="586" y="3411"/>
                    </a:cubicBezTo>
                    <a:lnTo>
                      <a:pt x="210" y="3620"/>
                    </a:lnTo>
                    <a:lnTo>
                      <a:pt x="482" y="4081"/>
                    </a:lnTo>
                    <a:lnTo>
                      <a:pt x="837" y="3872"/>
                    </a:lnTo>
                    <a:cubicBezTo>
                      <a:pt x="963" y="4039"/>
                      <a:pt x="1109" y="4185"/>
                      <a:pt x="1256" y="4290"/>
                    </a:cubicBezTo>
                    <a:lnTo>
                      <a:pt x="1047" y="4667"/>
                    </a:lnTo>
                    <a:lnTo>
                      <a:pt x="1528" y="4918"/>
                    </a:lnTo>
                    <a:lnTo>
                      <a:pt x="1737" y="4562"/>
                    </a:lnTo>
                    <a:cubicBezTo>
                      <a:pt x="1904" y="4625"/>
                      <a:pt x="2093" y="4688"/>
                      <a:pt x="2302" y="4708"/>
                    </a:cubicBezTo>
                    <a:lnTo>
                      <a:pt x="2302" y="5127"/>
                    </a:lnTo>
                    <a:lnTo>
                      <a:pt x="2825" y="5127"/>
                    </a:lnTo>
                    <a:lnTo>
                      <a:pt x="2825" y="4708"/>
                    </a:lnTo>
                    <a:cubicBezTo>
                      <a:pt x="3034" y="4688"/>
                      <a:pt x="3223" y="4625"/>
                      <a:pt x="3411" y="4562"/>
                    </a:cubicBezTo>
                    <a:lnTo>
                      <a:pt x="3620" y="4918"/>
                    </a:lnTo>
                    <a:lnTo>
                      <a:pt x="4081" y="4667"/>
                    </a:lnTo>
                    <a:lnTo>
                      <a:pt x="3871" y="4290"/>
                    </a:lnTo>
                    <a:cubicBezTo>
                      <a:pt x="4039" y="4164"/>
                      <a:pt x="4185" y="4039"/>
                      <a:pt x="4290" y="3872"/>
                    </a:cubicBezTo>
                    <a:lnTo>
                      <a:pt x="4666" y="4081"/>
                    </a:lnTo>
                    <a:lnTo>
                      <a:pt x="4917" y="3620"/>
                    </a:lnTo>
                    <a:lnTo>
                      <a:pt x="4562" y="3411"/>
                    </a:lnTo>
                    <a:cubicBezTo>
                      <a:pt x="4625" y="3223"/>
                      <a:pt x="4687" y="3035"/>
                      <a:pt x="4708" y="2825"/>
                    </a:cubicBezTo>
                    <a:lnTo>
                      <a:pt x="5127" y="2825"/>
                    </a:lnTo>
                    <a:lnTo>
                      <a:pt x="5127" y="2302"/>
                    </a:lnTo>
                    <a:lnTo>
                      <a:pt x="4708" y="2302"/>
                    </a:lnTo>
                    <a:cubicBezTo>
                      <a:pt x="4687" y="2093"/>
                      <a:pt x="4625" y="1905"/>
                      <a:pt x="4562" y="1737"/>
                    </a:cubicBezTo>
                    <a:lnTo>
                      <a:pt x="4917" y="1528"/>
                    </a:lnTo>
                    <a:lnTo>
                      <a:pt x="4666" y="1047"/>
                    </a:lnTo>
                    <a:lnTo>
                      <a:pt x="4290" y="1256"/>
                    </a:lnTo>
                    <a:cubicBezTo>
                      <a:pt x="4164" y="1110"/>
                      <a:pt x="4039" y="942"/>
                      <a:pt x="3871" y="838"/>
                    </a:cubicBezTo>
                    <a:lnTo>
                      <a:pt x="4081" y="482"/>
                    </a:lnTo>
                    <a:lnTo>
                      <a:pt x="3620" y="210"/>
                    </a:lnTo>
                    <a:lnTo>
                      <a:pt x="3411" y="587"/>
                    </a:lnTo>
                    <a:cubicBezTo>
                      <a:pt x="3223" y="503"/>
                      <a:pt x="3034" y="440"/>
                      <a:pt x="2825" y="419"/>
                    </a:cubicBezTo>
                    <a:lnTo>
                      <a:pt x="28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94;p36">
                <a:extLst>
                  <a:ext uri="{FF2B5EF4-FFF2-40B4-BE49-F238E27FC236}">
                    <a16:creationId xmlns:a16="http://schemas.microsoft.com/office/drawing/2014/main" id="{78170923-14D6-49FE-A7A7-DD4D32886FE2}"/>
                  </a:ext>
                </a:extLst>
              </p:cNvPr>
              <p:cNvSpPr/>
              <p:nvPr/>
            </p:nvSpPr>
            <p:spPr>
              <a:xfrm>
                <a:off x="4581224" y="2861865"/>
                <a:ext cx="143533" cy="143969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7262" extrusionOk="0">
                    <a:moveTo>
                      <a:pt x="3641" y="3014"/>
                    </a:moveTo>
                    <a:cubicBezTo>
                      <a:pt x="3976" y="3014"/>
                      <a:pt x="4248" y="3286"/>
                      <a:pt x="4248" y="3621"/>
                    </a:cubicBezTo>
                    <a:cubicBezTo>
                      <a:pt x="4248" y="3956"/>
                      <a:pt x="3976" y="4228"/>
                      <a:pt x="3641" y="4228"/>
                    </a:cubicBezTo>
                    <a:cubicBezTo>
                      <a:pt x="3306" y="4228"/>
                      <a:pt x="3034" y="3956"/>
                      <a:pt x="3034" y="3621"/>
                    </a:cubicBezTo>
                    <a:cubicBezTo>
                      <a:pt x="3034" y="3307"/>
                      <a:pt x="3306" y="3014"/>
                      <a:pt x="3641" y="3014"/>
                    </a:cubicBezTo>
                    <a:close/>
                    <a:moveTo>
                      <a:pt x="3244" y="1"/>
                    </a:moveTo>
                    <a:lnTo>
                      <a:pt x="3244" y="608"/>
                    </a:lnTo>
                    <a:cubicBezTo>
                      <a:pt x="2951" y="629"/>
                      <a:pt x="2699" y="712"/>
                      <a:pt x="2427" y="817"/>
                    </a:cubicBezTo>
                    <a:lnTo>
                      <a:pt x="2135" y="294"/>
                    </a:lnTo>
                    <a:lnTo>
                      <a:pt x="1486" y="670"/>
                    </a:lnTo>
                    <a:lnTo>
                      <a:pt x="1779" y="1194"/>
                    </a:lnTo>
                    <a:cubicBezTo>
                      <a:pt x="1549" y="1361"/>
                      <a:pt x="1360" y="1549"/>
                      <a:pt x="1172" y="1779"/>
                    </a:cubicBezTo>
                    <a:lnTo>
                      <a:pt x="649" y="1507"/>
                    </a:lnTo>
                    <a:lnTo>
                      <a:pt x="293" y="2156"/>
                    </a:lnTo>
                    <a:lnTo>
                      <a:pt x="816" y="2449"/>
                    </a:lnTo>
                    <a:cubicBezTo>
                      <a:pt x="712" y="2700"/>
                      <a:pt x="628" y="2972"/>
                      <a:pt x="607" y="3244"/>
                    </a:cubicBezTo>
                    <a:lnTo>
                      <a:pt x="0" y="3244"/>
                    </a:lnTo>
                    <a:lnTo>
                      <a:pt x="0" y="4018"/>
                    </a:lnTo>
                    <a:lnTo>
                      <a:pt x="607" y="4018"/>
                    </a:lnTo>
                    <a:cubicBezTo>
                      <a:pt x="628" y="4290"/>
                      <a:pt x="712" y="4562"/>
                      <a:pt x="816" y="4813"/>
                    </a:cubicBezTo>
                    <a:lnTo>
                      <a:pt x="293" y="5106"/>
                    </a:lnTo>
                    <a:lnTo>
                      <a:pt x="649" y="5755"/>
                    </a:lnTo>
                    <a:lnTo>
                      <a:pt x="1172" y="5483"/>
                    </a:lnTo>
                    <a:cubicBezTo>
                      <a:pt x="1360" y="5713"/>
                      <a:pt x="1549" y="5901"/>
                      <a:pt x="1779" y="6069"/>
                    </a:cubicBezTo>
                    <a:lnTo>
                      <a:pt x="1486" y="6592"/>
                    </a:lnTo>
                    <a:lnTo>
                      <a:pt x="2135" y="6969"/>
                    </a:lnTo>
                    <a:lnTo>
                      <a:pt x="2427" y="6445"/>
                    </a:lnTo>
                    <a:cubicBezTo>
                      <a:pt x="2699" y="6550"/>
                      <a:pt x="2951" y="6634"/>
                      <a:pt x="3244" y="6655"/>
                    </a:cubicBezTo>
                    <a:lnTo>
                      <a:pt x="3244" y="7261"/>
                    </a:lnTo>
                    <a:lnTo>
                      <a:pt x="3997" y="7261"/>
                    </a:lnTo>
                    <a:lnTo>
                      <a:pt x="3997" y="6655"/>
                    </a:lnTo>
                    <a:cubicBezTo>
                      <a:pt x="4290" y="6634"/>
                      <a:pt x="4562" y="6550"/>
                      <a:pt x="4813" y="6445"/>
                    </a:cubicBezTo>
                    <a:lnTo>
                      <a:pt x="5106" y="6969"/>
                    </a:lnTo>
                    <a:lnTo>
                      <a:pt x="5754" y="6592"/>
                    </a:lnTo>
                    <a:lnTo>
                      <a:pt x="5461" y="6069"/>
                    </a:lnTo>
                    <a:cubicBezTo>
                      <a:pt x="5692" y="5901"/>
                      <a:pt x="5880" y="5713"/>
                      <a:pt x="6068" y="5483"/>
                    </a:cubicBezTo>
                    <a:lnTo>
                      <a:pt x="6591" y="5755"/>
                    </a:lnTo>
                    <a:lnTo>
                      <a:pt x="6968" y="5106"/>
                    </a:lnTo>
                    <a:lnTo>
                      <a:pt x="6445" y="4813"/>
                    </a:lnTo>
                    <a:cubicBezTo>
                      <a:pt x="6529" y="4562"/>
                      <a:pt x="6612" y="4290"/>
                      <a:pt x="6654" y="4018"/>
                    </a:cubicBezTo>
                    <a:lnTo>
                      <a:pt x="7240" y="4018"/>
                    </a:lnTo>
                    <a:lnTo>
                      <a:pt x="7240" y="3244"/>
                    </a:lnTo>
                    <a:lnTo>
                      <a:pt x="6654" y="3244"/>
                    </a:lnTo>
                    <a:cubicBezTo>
                      <a:pt x="6612" y="2972"/>
                      <a:pt x="6549" y="2700"/>
                      <a:pt x="6445" y="2449"/>
                    </a:cubicBezTo>
                    <a:lnTo>
                      <a:pt x="6968" y="2156"/>
                    </a:lnTo>
                    <a:lnTo>
                      <a:pt x="6591" y="1507"/>
                    </a:lnTo>
                    <a:lnTo>
                      <a:pt x="6068" y="1779"/>
                    </a:lnTo>
                    <a:cubicBezTo>
                      <a:pt x="5880" y="1549"/>
                      <a:pt x="5712" y="1361"/>
                      <a:pt x="5461" y="1194"/>
                    </a:cubicBezTo>
                    <a:lnTo>
                      <a:pt x="5754" y="670"/>
                    </a:lnTo>
                    <a:lnTo>
                      <a:pt x="5106" y="294"/>
                    </a:lnTo>
                    <a:lnTo>
                      <a:pt x="4813" y="817"/>
                    </a:lnTo>
                    <a:cubicBezTo>
                      <a:pt x="4562" y="712"/>
                      <a:pt x="4290" y="629"/>
                      <a:pt x="3997" y="608"/>
                    </a:cubicBezTo>
                    <a:lnTo>
                      <a:pt x="39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795;p36">
                <a:extLst>
                  <a:ext uri="{FF2B5EF4-FFF2-40B4-BE49-F238E27FC236}">
                    <a16:creationId xmlns:a16="http://schemas.microsoft.com/office/drawing/2014/main" id="{A26C4944-E526-42F2-8C0D-45DB3C4CF12D}"/>
                  </a:ext>
                </a:extLst>
              </p:cNvPr>
              <p:cNvSpPr/>
              <p:nvPr/>
            </p:nvSpPr>
            <p:spPr>
              <a:xfrm>
                <a:off x="4527716" y="2249186"/>
                <a:ext cx="8307" cy="1247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29" extrusionOk="0">
                    <a:moveTo>
                      <a:pt x="84" y="1"/>
                    </a:moveTo>
                    <a:lnTo>
                      <a:pt x="0" y="566"/>
                    </a:lnTo>
                    <a:lnTo>
                      <a:pt x="356" y="628"/>
                    </a:lnTo>
                    <a:lnTo>
                      <a:pt x="419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96;p36">
                <a:extLst>
                  <a:ext uri="{FF2B5EF4-FFF2-40B4-BE49-F238E27FC236}">
                    <a16:creationId xmlns:a16="http://schemas.microsoft.com/office/drawing/2014/main" id="{BFC9A6C5-C5B3-4E1C-A846-E9059F74DC41}"/>
                  </a:ext>
                </a:extLst>
              </p:cNvPr>
              <p:cNvSpPr/>
              <p:nvPr/>
            </p:nvSpPr>
            <p:spPr>
              <a:xfrm>
                <a:off x="4529778" y="2228866"/>
                <a:ext cx="7910" cy="12054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08" extrusionOk="0">
                    <a:moveTo>
                      <a:pt x="64" y="1"/>
                    </a:moveTo>
                    <a:lnTo>
                      <a:pt x="1" y="586"/>
                    </a:lnTo>
                    <a:lnTo>
                      <a:pt x="377" y="607"/>
                    </a:lnTo>
                    <a:lnTo>
                      <a:pt x="398" y="21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97;p36">
                <a:extLst>
                  <a:ext uri="{FF2B5EF4-FFF2-40B4-BE49-F238E27FC236}">
                    <a16:creationId xmlns:a16="http://schemas.microsoft.com/office/drawing/2014/main" id="{F6E0BFCB-BBBC-40DC-A57C-A7D69BE7B99D}"/>
                  </a:ext>
                </a:extLst>
              </p:cNvPr>
              <p:cNvSpPr/>
              <p:nvPr/>
            </p:nvSpPr>
            <p:spPr>
              <a:xfrm>
                <a:off x="4531443" y="2208545"/>
                <a:ext cx="7494" cy="11637"/>
              </a:xfrm>
              <a:custGeom>
                <a:avLst/>
                <a:gdLst/>
                <a:ahLst/>
                <a:cxnLst/>
                <a:rect l="l" t="t" r="r" b="b"/>
                <a:pathLst>
                  <a:path w="378" h="587" extrusionOk="0">
                    <a:moveTo>
                      <a:pt x="1" y="0"/>
                    </a:moveTo>
                    <a:lnTo>
                      <a:pt x="1" y="586"/>
                    </a:lnTo>
                    <a:lnTo>
                      <a:pt x="335" y="586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798;p36">
                <a:extLst>
                  <a:ext uri="{FF2B5EF4-FFF2-40B4-BE49-F238E27FC236}">
                    <a16:creationId xmlns:a16="http://schemas.microsoft.com/office/drawing/2014/main" id="{B6857B24-96C4-4BC8-A8FA-3B9A938989FB}"/>
                  </a:ext>
                </a:extLst>
              </p:cNvPr>
              <p:cNvSpPr/>
              <p:nvPr/>
            </p:nvSpPr>
            <p:spPr>
              <a:xfrm>
                <a:off x="4515266" y="2310010"/>
                <a:ext cx="9972" cy="12629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37" extrusionOk="0">
                    <a:moveTo>
                      <a:pt x="168" y="1"/>
                    </a:moveTo>
                    <a:cubicBezTo>
                      <a:pt x="167" y="1"/>
                      <a:pt x="163" y="24"/>
                      <a:pt x="147" y="71"/>
                    </a:cubicBezTo>
                    <a:cubicBezTo>
                      <a:pt x="105" y="113"/>
                      <a:pt x="105" y="197"/>
                      <a:pt x="84" y="260"/>
                    </a:cubicBezTo>
                    <a:cubicBezTo>
                      <a:pt x="42" y="385"/>
                      <a:pt x="0" y="532"/>
                      <a:pt x="0" y="532"/>
                    </a:cubicBezTo>
                    <a:lnTo>
                      <a:pt x="356" y="636"/>
                    </a:lnTo>
                    <a:cubicBezTo>
                      <a:pt x="356" y="636"/>
                      <a:pt x="398" y="511"/>
                      <a:pt x="419" y="364"/>
                    </a:cubicBezTo>
                    <a:cubicBezTo>
                      <a:pt x="461" y="281"/>
                      <a:pt x="482" y="218"/>
                      <a:pt x="482" y="176"/>
                    </a:cubicBezTo>
                    <a:cubicBezTo>
                      <a:pt x="482" y="113"/>
                      <a:pt x="503" y="92"/>
                      <a:pt x="503" y="92"/>
                    </a:cubicBezTo>
                    <a:lnTo>
                      <a:pt x="168" y="9"/>
                    </a:lnTo>
                    <a:cubicBezTo>
                      <a:pt x="168" y="3"/>
                      <a:pt x="168" y="1"/>
                      <a:pt x="168" y="1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799;p36">
                <a:extLst>
                  <a:ext uri="{FF2B5EF4-FFF2-40B4-BE49-F238E27FC236}">
                    <a16:creationId xmlns:a16="http://schemas.microsoft.com/office/drawing/2014/main" id="{09904FC7-D354-4BA7-BDDC-5D5B9004CC07}"/>
                  </a:ext>
                </a:extLst>
              </p:cNvPr>
              <p:cNvSpPr/>
              <p:nvPr/>
            </p:nvSpPr>
            <p:spPr>
              <a:xfrm>
                <a:off x="4520658" y="2289432"/>
                <a:ext cx="9139" cy="13283"/>
              </a:xfrm>
              <a:custGeom>
                <a:avLst/>
                <a:gdLst/>
                <a:ahLst/>
                <a:cxnLst/>
                <a:rect l="l" t="t" r="r" b="b"/>
                <a:pathLst>
                  <a:path w="461" h="670" extrusionOk="0">
                    <a:moveTo>
                      <a:pt x="126" y="0"/>
                    </a:moveTo>
                    <a:cubicBezTo>
                      <a:pt x="126" y="0"/>
                      <a:pt x="105" y="147"/>
                      <a:pt x="42" y="293"/>
                    </a:cubicBezTo>
                    <a:cubicBezTo>
                      <a:pt x="21" y="419"/>
                      <a:pt x="0" y="586"/>
                      <a:pt x="0" y="586"/>
                    </a:cubicBezTo>
                    <a:lnTo>
                      <a:pt x="335" y="670"/>
                    </a:lnTo>
                    <a:cubicBezTo>
                      <a:pt x="335" y="670"/>
                      <a:pt x="356" y="523"/>
                      <a:pt x="419" y="377"/>
                    </a:cubicBezTo>
                    <a:cubicBezTo>
                      <a:pt x="440" y="251"/>
                      <a:pt x="461" y="84"/>
                      <a:pt x="461" y="84"/>
                    </a:cubicBez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800;p36">
                <a:extLst>
                  <a:ext uri="{FF2B5EF4-FFF2-40B4-BE49-F238E27FC236}">
                    <a16:creationId xmlns:a16="http://schemas.microsoft.com/office/drawing/2014/main" id="{5DD66C69-C11E-46EE-B953-6C493C7BF17B}"/>
                  </a:ext>
                </a:extLst>
              </p:cNvPr>
              <p:cNvSpPr/>
              <p:nvPr/>
            </p:nvSpPr>
            <p:spPr>
              <a:xfrm>
                <a:off x="4524802" y="2269527"/>
                <a:ext cx="8743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441" h="628" extrusionOk="0">
                    <a:moveTo>
                      <a:pt x="105" y="0"/>
                    </a:moveTo>
                    <a:lnTo>
                      <a:pt x="1" y="565"/>
                    </a:lnTo>
                    <a:lnTo>
                      <a:pt x="336" y="628"/>
                    </a:lnTo>
                    <a:lnTo>
                      <a:pt x="440" y="42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801;p36">
                <a:extLst>
                  <a:ext uri="{FF2B5EF4-FFF2-40B4-BE49-F238E27FC236}">
                    <a16:creationId xmlns:a16="http://schemas.microsoft.com/office/drawing/2014/main" id="{8E43779F-8324-43BC-8017-B9CEFAE473EE}"/>
                  </a:ext>
                </a:extLst>
              </p:cNvPr>
              <p:cNvSpPr/>
              <p:nvPr/>
            </p:nvSpPr>
            <p:spPr>
              <a:xfrm>
                <a:off x="4494529" y="2367821"/>
                <a:ext cx="11221" cy="1288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650" extrusionOk="0">
                    <a:moveTo>
                      <a:pt x="251" y="1"/>
                    </a:moveTo>
                    <a:cubicBezTo>
                      <a:pt x="251" y="1"/>
                      <a:pt x="210" y="22"/>
                      <a:pt x="210" y="85"/>
                    </a:cubicBezTo>
                    <a:cubicBezTo>
                      <a:pt x="189" y="126"/>
                      <a:pt x="168" y="189"/>
                      <a:pt x="147" y="252"/>
                    </a:cubicBezTo>
                    <a:cubicBezTo>
                      <a:pt x="84" y="398"/>
                      <a:pt x="0" y="524"/>
                      <a:pt x="0" y="524"/>
                    </a:cubicBezTo>
                    <a:lnTo>
                      <a:pt x="314" y="650"/>
                    </a:lnTo>
                    <a:cubicBezTo>
                      <a:pt x="314" y="650"/>
                      <a:pt x="377" y="524"/>
                      <a:pt x="461" y="398"/>
                    </a:cubicBezTo>
                    <a:cubicBezTo>
                      <a:pt x="482" y="315"/>
                      <a:pt x="502" y="252"/>
                      <a:pt x="523" y="210"/>
                    </a:cubicBezTo>
                    <a:cubicBezTo>
                      <a:pt x="565" y="168"/>
                      <a:pt x="565" y="126"/>
                      <a:pt x="565" y="126"/>
                    </a:cubicBezTo>
                    <a:lnTo>
                      <a:pt x="251" y="1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802;p36">
                <a:extLst>
                  <a:ext uri="{FF2B5EF4-FFF2-40B4-BE49-F238E27FC236}">
                    <a16:creationId xmlns:a16="http://schemas.microsoft.com/office/drawing/2014/main" id="{109F6508-4122-4F39-94FA-9095F90D182F}"/>
                  </a:ext>
                </a:extLst>
              </p:cNvPr>
              <p:cNvSpPr/>
              <p:nvPr/>
            </p:nvSpPr>
            <p:spPr>
              <a:xfrm>
                <a:off x="4502399" y="2348749"/>
                <a:ext cx="10388" cy="12886"/>
              </a:xfrm>
              <a:custGeom>
                <a:avLst/>
                <a:gdLst/>
                <a:ahLst/>
                <a:cxnLst/>
                <a:rect l="l" t="t" r="r" b="b"/>
                <a:pathLst>
                  <a:path w="524" h="650" extrusionOk="0">
                    <a:moveTo>
                      <a:pt x="189" y="0"/>
                    </a:moveTo>
                    <a:lnTo>
                      <a:pt x="192" y="1"/>
                    </a:lnTo>
                    <a:lnTo>
                      <a:pt x="192" y="1"/>
                    </a:lnTo>
                    <a:cubicBezTo>
                      <a:pt x="191" y="1"/>
                      <a:pt x="190" y="0"/>
                      <a:pt x="189" y="0"/>
                    </a:cubicBezTo>
                    <a:close/>
                    <a:moveTo>
                      <a:pt x="192" y="1"/>
                    </a:moveTo>
                    <a:cubicBezTo>
                      <a:pt x="206" y="14"/>
                      <a:pt x="165" y="133"/>
                      <a:pt x="105" y="252"/>
                    </a:cubicBezTo>
                    <a:lnTo>
                      <a:pt x="1" y="524"/>
                    </a:lnTo>
                    <a:lnTo>
                      <a:pt x="315" y="649"/>
                    </a:lnTo>
                    <a:lnTo>
                      <a:pt x="419" y="398"/>
                    </a:lnTo>
                    <a:lnTo>
                      <a:pt x="524" y="126"/>
                    </a:lnTo>
                    <a:lnTo>
                      <a:pt x="192" y="1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803;p36">
                <a:extLst>
                  <a:ext uri="{FF2B5EF4-FFF2-40B4-BE49-F238E27FC236}">
                    <a16:creationId xmlns:a16="http://schemas.microsoft.com/office/drawing/2014/main" id="{04F76C2A-FDB3-4272-B776-EC70A19A8155}"/>
                  </a:ext>
                </a:extLst>
              </p:cNvPr>
              <p:cNvSpPr/>
              <p:nvPr/>
            </p:nvSpPr>
            <p:spPr>
              <a:xfrm>
                <a:off x="4509041" y="2328428"/>
                <a:ext cx="10388" cy="13699"/>
              </a:xfrm>
              <a:custGeom>
                <a:avLst/>
                <a:gdLst/>
                <a:ahLst/>
                <a:cxnLst/>
                <a:rect l="l" t="t" r="r" b="b"/>
                <a:pathLst>
                  <a:path w="524" h="691" extrusionOk="0">
                    <a:moveTo>
                      <a:pt x="189" y="0"/>
                    </a:moveTo>
                    <a:cubicBezTo>
                      <a:pt x="189" y="63"/>
                      <a:pt x="168" y="188"/>
                      <a:pt x="105" y="314"/>
                    </a:cubicBezTo>
                    <a:lnTo>
                      <a:pt x="1" y="586"/>
                    </a:lnTo>
                    <a:lnTo>
                      <a:pt x="356" y="691"/>
                    </a:lnTo>
                    <a:cubicBezTo>
                      <a:pt x="356" y="691"/>
                      <a:pt x="398" y="544"/>
                      <a:pt x="461" y="398"/>
                    </a:cubicBezTo>
                    <a:cubicBezTo>
                      <a:pt x="503" y="272"/>
                      <a:pt x="524" y="105"/>
                      <a:pt x="524" y="105"/>
                    </a:cubicBez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804;p36">
                <a:extLst>
                  <a:ext uri="{FF2B5EF4-FFF2-40B4-BE49-F238E27FC236}">
                    <a16:creationId xmlns:a16="http://schemas.microsoft.com/office/drawing/2014/main" id="{06B83AFA-CA98-4FB3-A3C9-181191FE35F7}"/>
                  </a:ext>
                </a:extLst>
              </p:cNvPr>
              <p:cNvSpPr/>
              <p:nvPr/>
            </p:nvSpPr>
            <p:spPr>
              <a:xfrm>
                <a:off x="4465485" y="2422162"/>
                <a:ext cx="12054" cy="13719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92" extrusionOk="0">
                    <a:moveTo>
                      <a:pt x="315" y="1"/>
                    </a:moveTo>
                    <a:lnTo>
                      <a:pt x="168" y="273"/>
                    </a:lnTo>
                    <a:cubicBezTo>
                      <a:pt x="84" y="398"/>
                      <a:pt x="1" y="503"/>
                      <a:pt x="1" y="503"/>
                    </a:cubicBezTo>
                    <a:lnTo>
                      <a:pt x="294" y="691"/>
                    </a:lnTo>
                    <a:cubicBezTo>
                      <a:pt x="294" y="691"/>
                      <a:pt x="377" y="545"/>
                      <a:pt x="461" y="440"/>
                    </a:cubicBezTo>
                    <a:lnTo>
                      <a:pt x="607" y="189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805;p36">
                <a:extLst>
                  <a:ext uri="{FF2B5EF4-FFF2-40B4-BE49-F238E27FC236}">
                    <a16:creationId xmlns:a16="http://schemas.microsoft.com/office/drawing/2014/main" id="{389048B6-15E1-4B65-A39D-9C39AEA290B0}"/>
                  </a:ext>
                </a:extLst>
              </p:cNvPr>
              <p:cNvSpPr/>
              <p:nvPr/>
            </p:nvSpPr>
            <p:spPr>
              <a:xfrm>
                <a:off x="4476686" y="2405112"/>
                <a:ext cx="11637" cy="1375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694" extrusionOk="0">
                    <a:moveTo>
                      <a:pt x="268" y="1"/>
                    </a:moveTo>
                    <a:cubicBezTo>
                      <a:pt x="245" y="1"/>
                      <a:pt x="204" y="117"/>
                      <a:pt x="126" y="233"/>
                    </a:cubicBezTo>
                    <a:cubicBezTo>
                      <a:pt x="42" y="380"/>
                      <a:pt x="1" y="505"/>
                      <a:pt x="1" y="505"/>
                    </a:cubicBezTo>
                    <a:lnTo>
                      <a:pt x="314" y="694"/>
                    </a:lnTo>
                    <a:lnTo>
                      <a:pt x="461" y="422"/>
                    </a:lnTo>
                    <a:cubicBezTo>
                      <a:pt x="545" y="296"/>
                      <a:pt x="586" y="170"/>
                      <a:pt x="586" y="170"/>
                    </a:cubicBezTo>
                    <a:lnTo>
                      <a:pt x="273" y="3"/>
                    </a:lnTo>
                    <a:cubicBezTo>
                      <a:pt x="271" y="1"/>
                      <a:pt x="269" y="1"/>
                      <a:pt x="268" y="1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806;p36">
                <a:extLst>
                  <a:ext uri="{FF2B5EF4-FFF2-40B4-BE49-F238E27FC236}">
                    <a16:creationId xmlns:a16="http://schemas.microsoft.com/office/drawing/2014/main" id="{8798E81A-A088-4F72-8B41-C94F2E132DF2}"/>
                  </a:ext>
                </a:extLst>
              </p:cNvPr>
              <p:cNvSpPr/>
              <p:nvPr/>
            </p:nvSpPr>
            <p:spPr>
              <a:xfrm>
                <a:off x="4485806" y="2386496"/>
                <a:ext cx="11637" cy="1369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691" extrusionOk="0">
                    <a:moveTo>
                      <a:pt x="273" y="0"/>
                    </a:moveTo>
                    <a:cubicBezTo>
                      <a:pt x="273" y="0"/>
                      <a:pt x="210" y="126"/>
                      <a:pt x="126" y="272"/>
                    </a:cubicBezTo>
                    <a:cubicBezTo>
                      <a:pt x="64" y="398"/>
                      <a:pt x="1" y="524"/>
                      <a:pt x="1" y="524"/>
                    </a:cubicBezTo>
                    <a:lnTo>
                      <a:pt x="315" y="691"/>
                    </a:lnTo>
                    <a:cubicBezTo>
                      <a:pt x="315" y="691"/>
                      <a:pt x="398" y="544"/>
                      <a:pt x="440" y="419"/>
                    </a:cubicBezTo>
                    <a:cubicBezTo>
                      <a:pt x="524" y="293"/>
                      <a:pt x="587" y="168"/>
                      <a:pt x="587" y="168"/>
                    </a:cubicBez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1EFFC1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807;p36">
                <a:extLst>
                  <a:ext uri="{FF2B5EF4-FFF2-40B4-BE49-F238E27FC236}">
                    <a16:creationId xmlns:a16="http://schemas.microsoft.com/office/drawing/2014/main" id="{A3CA3D30-4D3E-4127-A9E6-0F5E123EEDCF}"/>
                  </a:ext>
                </a:extLst>
              </p:cNvPr>
              <p:cNvSpPr/>
              <p:nvPr/>
            </p:nvSpPr>
            <p:spPr>
              <a:xfrm>
                <a:off x="4429819" y="2473192"/>
                <a:ext cx="12450" cy="12886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50" extrusionOk="0">
                    <a:moveTo>
                      <a:pt x="377" y="1"/>
                    </a:moveTo>
                    <a:cubicBezTo>
                      <a:pt x="377" y="1"/>
                      <a:pt x="272" y="105"/>
                      <a:pt x="189" y="210"/>
                    </a:cubicBezTo>
                    <a:cubicBezTo>
                      <a:pt x="84" y="314"/>
                      <a:pt x="0" y="419"/>
                      <a:pt x="0" y="419"/>
                    </a:cubicBezTo>
                    <a:lnTo>
                      <a:pt x="272" y="649"/>
                    </a:lnTo>
                    <a:cubicBezTo>
                      <a:pt x="272" y="649"/>
                      <a:pt x="377" y="545"/>
                      <a:pt x="440" y="440"/>
                    </a:cubicBezTo>
                    <a:cubicBezTo>
                      <a:pt x="523" y="335"/>
                      <a:pt x="628" y="210"/>
                      <a:pt x="628" y="210"/>
                    </a:cubicBezTo>
                    <a:lnTo>
                      <a:pt x="377" y="1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808;p36">
                <a:extLst>
                  <a:ext uri="{FF2B5EF4-FFF2-40B4-BE49-F238E27FC236}">
                    <a16:creationId xmlns:a16="http://schemas.microsoft.com/office/drawing/2014/main" id="{9930A16C-A9E8-4690-8C99-D8605AF2CE0B}"/>
                  </a:ext>
                </a:extLst>
              </p:cNvPr>
              <p:cNvSpPr/>
              <p:nvPr/>
            </p:nvSpPr>
            <p:spPr>
              <a:xfrm>
                <a:off x="4442250" y="2456598"/>
                <a:ext cx="12886" cy="13303"/>
              </a:xfrm>
              <a:custGeom>
                <a:avLst/>
                <a:gdLst/>
                <a:ahLst/>
                <a:cxnLst/>
                <a:rect l="l" t="t" r="r" b="b"/>
                <a:pathLst>
                  <a:path w="650" h="671" extrusionOk="0">
                    <a:moveTo>
                      <a:pt x="378" y="1"/>
                    </a:moveTo>
                    <a:cubicBezTo>
                      <a:pt x="378" y="1"/>
                      <a:pt x="273" y="126"/>
                      <a:pt x="189" y="231"/>
                    </a:cubicBezTo>
                    <a:cubicBezTo>
                      <a:pt x="106" y="335"/>
                      <a:pt x="1" y="461"/>
                      <a:pt x="1" y="461"/>
                    </a:cubicBezTo>
                    <a:lnTo>
                      <a:pt x="294" y="670"/>
                    </a:lnTo>
                    <a:cubicBezTo>
                      <a:pt x="294" y="670"/>
                      <a:pt x="378" y="566"/>
                      <a:pt x="482" y="440"/>
                    </a:cubicBezTo>
                    <a:cubicBezTo>
                      <a:pt x="545" y="314"/>
                      <a:pt x="650" y="210"/>
                      <a:pt x="650" y="210"/>
                    </a:cubicBezTo>
                    <a:lnTo>
                      <a:pt x="378" y="1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809;p36">
                <a:extLst>
                  <a:ext uri="{FF2B5EF4-FFF2-40B4-BE49-F238E27FC236}">
                    <a16:creationId xmlns:a16="http://schemas.microsoft.com/office/drawing/2014/main" id="{AEDB416E-4C67-46CC-A7E0-35BF7EE2D57B}"/>
                  </a:ext>
                </a:extLst>
              </p:cNvPr>
              <p:cNvSpPr/>
              <p:nvPr/>
            </p:nvSpPr>
            <p:spPr>
              <a:xfrm>
                <a:off x="4454700" y="2440381"/>
                <a:ext cx="12054" cy="12926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52" extrusionOk="0">
                    <a:moveTo>
                      <a:pt x="313" y="0"/>
                    </a:moveTo>
                    <a:cubicBezTo>
                      <a:pt x="302" y="0"/>
                      <a:pt x="226" y="115"/>
                      <a:pt x="168" y="212"/>
                    </a:cubicBezTo>
                    <a:cubicBezTo>
                      <a:pt x="84" y="316"/>
                      <a:pt x="1" y="442"/>
                      <a:pt x="1" y="442"/>
                    </a:cubicBezTo>
                    <a:lnTo>
                      <a:pt x="294" y="651"/>
                    </a:lnTo>
                    <a:cubicBezTo>
                      <a:pt x="294" y="651"/>
                      <a:pt x="377" y="526"/>
                      <a:pt x="440" y="421"/>
                    </a:cubicBezTo>
                    <a:cubicBezTo>
                      <a:pt x="524" y="295"/>
                      <a:pt x="607" y="191"/>
                      <a:pt x="607" y="191"/>
                    </a:cubicBezTo>
                    <a:lnTo>
                      <a:pt x="314" y="3"/>
                    </a:lnTo>
                    <a:cubicBezTo>
                      <a:pt x="314" y="1"/>
                      <a:pt x="314" y="0"/>
                      <a:pt x="313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810;p36">
                <a:extLst>
                  <a:ext uri="{FF2B5EF4-FFF2-40B4-BE49-F238E27FC236}">
                    <a16:creationId xmlns:a16="http://schemas.microsoft.com/office/drawing/2014/main" id="{8653A348-A8E4-4AA4-AA7C-9BDCD0D85F03}"/>
                  </a:ext>
                </a:extLst>
              </p:cNvPr>
              <p:cNvSpPr/>
              <p:nvPr/>
            </p:nvSpPr>
            <p:spPr>
              <a:xfrm>
                <a:off x="4386680" y="2517580"/>
                <a:ext cx="13283" cy="13283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0" extrusionOk="0">
                    <a:moveTo>
                      <a:pt x="419" y="0"/>
                    </a:moveTo>
                    <a:lnTo>
                      <a:pt x="209" y="210"/>
                    </a:lnTo>
                    <a:cubicBezTo>
                      <a:pt x="105" y="314"/>
                      <a:pt x="0" y="398"/>
                      <a:pt x="0" y="398"/>
                    </a:cubicBezTo>
                    <a:lnTo>
                      <a:pt x="251" y="670"/>
                    </a:lnTo>
                    <a:cubicBezTo>
                      <a:pt x="251" y="670"/>
                      <a:pt x="335" y="565"/>
                      <a:pt x="460" y="482"/>
                    </a:cubicBezTo>
                    <a:lnTo>
                      <a:pt x="670" y="272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811;p36">
                <a:extLst>
                  <a:ext uri="{FF2B5EF4-FFF2-40B4-BE49-F238E27FC236}">
                    <a16:creationId xmlns:a16="http://schemas.microsoft.com/office/drawing/2014/main" id="{E66F2C5B-9F55-4BA6-B35C-074D8428EF73}"/>
                  </a:ext>
                </a:extLst>
              </p:cNvPr>
              <p:cNvSpPr/>
              <p:nvPr/>
            </p:nvSpPr>
            <p:spPr>
              <a:xfrm>
                <a:off x="4402024" y="2504258"/>
                <a:ext cx="12866" cy="12926"/>
              </a:xfrm>
              <a:custGeom>
                <a:avLst/>
                <a:gdLst/>
                <a:ahLst/>
                <a:cxnLst/>
                <a:rect l="l" t="t" r="r" b="b"/>
                <a:pathLst>
                  <a:path w="649" h="652" extrusionOk="0">
                    <a:moveTo>
                      <a:pt x="375" y="0"/>
                    </a:moveTo>
                    <a:cubicBezTo>
                      <a:pt x="359" y="0"/>
                      <a:pt x="267" y="94"/>
                      <a:pt x="210" y="170"/>
                    </a:cubicBezTo>
                    <a:lnTo>
                      <a:pt x="0" y="400"/>
                    </a:lnTo>
                    <a:lnTo>
                      <a:pt x="231" y="651"/>
                    </a:lnTo>
                    <a:lnTo>
                      <a:pt x="440" y="442"/>
                    </a:lnTo>
                    <a:lnTo>
                      <a:pt x="649" y="233"/>
                    </a:lnTo>
                    <a:lnTo>
                      <a:pt x="377" y="3"/>
                    </a:lnTo>
                    <a:cubicBezTo>
                      <a:pt x="377" y="1"/>
                      <a:pt x="376" y="0"/>
                      <a:pt x="375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812;p36">
                <a:extLst>
                  <a:ext uri="{FF2B5EF4-FFF2-40B4-BE49-F238E27FC236}">
                    <a16:creationId xmlns:a16="http://schemas.microsoft.com/office/drawing/2014/main" id="{EC905890-D263-4258-8622-4856D07AF3A1}"/>
                  </a:ext>
                </a:extLst>
              </p:cNvPr>
              <p:cNvSpPr/>
              <p:nvPr/>
            </p:nvSpPr>
            <p:spPr>
              <a:xfrm>
                <a:off x="4415704" y="2488537"/>
                <a:ext cx="13303" cy="13303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71" extrusionOk="0">
                    <a:moveTo>
                      <a:pt x="398" y="1"/>
                    </a:moveTo>
                    <a:cubicBezTo>
                      <a:pt x="398" y="1"/>
                      <a:pt x="294" y="105"/>
                      <a:pt x="210" y="210"/>
                    </a:cubicBezTo>
                    <a:lnTo>
                      <a:pt x="1" y="419"/>
                    </a:lnTo>
                    <a:lnTo>
                      <a:pt x="273" y="670"/>
                    </a:lnTo>
                    <a:lnTo>
                      <a:pt x="482" y="440"/>
                    </a:lnTo>
                    <a:cubicBezTo>
                      <a:pt x="587" y="356"/>
                      <a:pt x="670" y="231"/>
                      <a:pt x="670" y="231"/>
                    </a:cubicBezTo>
                    <a:lnTo>
                      <a:pt x="398" y="1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813;p36">
                <a:extLst>
                  <a:ext uri="{FF2B5EF4-FFF2-40B4-BE49-F238E27FC236}">
                    <a16:creationId xmlns:a16="http://schemas.microsoft.com/office/drawing/2014/main" id="{4BB00CBB-252F-4CC8-ACD9-9EFAEA0E89BD}"/>
                  </a:ext>
                </a:extLst>
              </p:cNvPr>
              <p:cNvSpPr/>
              <p:nvPr/>
            </p:nvSpPr>
            <p:spPr>
              <a:xfrm>
                <a:off x="4338148" y="2556577"/>
                <a:ext cx="12866" cy="12034"/>
              </a:xfrm>
              <a:custGeom>
                <a:avLst/>
                <a:gdLst/>
                <a:ahLst/>
                <a:cxnLst/>
                <a:rect l="l" t="t" r="r" b="b"/>
                <a:pathLst>
                  <a:path w="649" h="607" extrusionOk="0">
                    <a:moveTo>
                      <a:pt x="440" y="0"/>
                    </a:moveTo>
                    <a:lnTo>
                      <a:pt x="442" y="3"/>
                    </a:lnTo>
                    <a:lnTo>
                      <a:pt x="442" y="3"/>
                    </a:lnTo>
                    <a:cubicBezTo>
                      <a:pt x="443" y="1"/>
                      <a:pt x="442" y="0"/>
                      <a:pt x="440" y="0"/>
                    </a:cubicBezTo>
                    <a:close/>
                    <a:moveTo>
                      <a:pt x="442" y="3"/>
                    </a:moveTo>
                    <a:cubicBezTo>
                      <a:pt x="436" y="20"/>
                      <a:pt x="341" y="91"/>
                      <a:pt x="230" y="147"/>
                    </a:cubicBezTo>
                    <a:cubicBezTo>
                      <a:pt x="105" y="230"/>
                      <a:pt x="0" y="314"/>
                      <a:pt x="0" y="314"/>
                    </a:cubicBezTo>
                    <a:lnTo>
                      <a:pt x="188" y="607"/>
                    </a:lnTo>
                    <a:cubicBezTo>
                      <a:pt x="188" y="607"/>
                      <a:pt x="314" y="523"/>
                      <a:pt x="419" y="440"/>
                    </a:cubicBezTo>
                    <a:cubicBezTo>
                      <a:pt x="544" y="377"/>
                      <a:pt x="649" y="293"/>
                      <a:pt x="649" y="293"/>
                    </a:cubicBezTo>
                    <a:lnTo>
                      <a:pt x="442" y="3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14;p36">
                <a:extLst>
                  <a:ext uri="{FF2B5EF4-FFF2-40B4-BE49-F238E27FC236}">
                    <a16:creationId xmlns:a16="http://schemas.microsoft.com/office/drawing/2014/main" id="{C7A2A4F3-1AB7-45BE-B121-9AA5E1F8B5D0}"/>
                  </a:ext>
                </a:extLst>
              </p:cNvPr>
              <p:cNvSpPr/>
              <p:nvPr/>
            </p:nvSpPr>
            <p:spPr>
              <a:xfrm>
                <a:off x="4354741" y="2543710"/>
                <a:ext cx="13283" cy="1288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50" extrusionOk="0">
                    <a:moveTo>
                      <a:pt x="460" y="1"/>
                    </a:moveTo>
                    <a:cubicBezTo>
                      <a:pt x="460" y="21"/>
                      <a:pt x="356" y="126"/>
                      <a:pt x="230" y="210"/>
                    </a:cubicBezTo>
                    <a:cubicBezTo>
                      <a:pt x="126" y="293"/>
                      <a:pt x="0" y="356"/>
                      <a:pt x="0" y="356"/>
                    </a:cubicBezTo>
                    <a:lnTo>
                      <a:pt x="209" y="649"/>
                    </a:lnTo>
                    <a:cubicBezTo>
                      <a:pt x="209" y="649"/>
                      <a:pt x="335" y="565"/>
                      <a:pt x="439" y="461"/>
                    </a:cubicBezTo>
                    <a:cubicBezTo>
                      <a:pt x="544" y="398"/>
                      <a:pt x="670" y="293"/>
                      <a:pt x="670" y="293"/>
                    </a:cubicBezTo>
                    <a:lnTo>
                      <a:pt x="460" y="1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5;p36">
                <a:extLst>
                  <a:ext uri="{FF2B5EF4-FFF2-40B4-BE49-F238E27FC236}">
                    <a16:creationId xmlns:a16="http://schemas.microsoft.com/office/drawing/2014/main" id="{EDFDDE89-5A04-47E8-8F4E-EB325E73BDF1}"/>
                  </a:ext>
                </a:extLst>
              </p:cNvPr>
              <p:cNvSpPr/>
              <p:nvPr/>
            </p:nvSpPr>
            <p:spPr>
              <a:xfrm>
                <a:off x="4370919" y="2531676"/>
                <a:ext cx="12866" cy="1247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629" extrusionOk="0">
                    <a:moveTo>
                      <a:pt x="419" y="1"/>
                    </a:moveTo>
                    <a:lnTo>
                      <a:pt x="421" y="4"/>
                    </a:lnTo>
                    <a:lnTo>
                      <a:pt x="421" y="4"/>
                    </a:lnTo>
                    <a:cubicBezTo>
                      <a:pt x="422" y="2"/>
                      <a:pt x="421" y="1"/>
                      <a:pt x="419" y="1"/>
                    </a:cubicBezTo>
                    <a:close/>
                    <a:moveTo>
                      <a:pt x="421" y="4"/>
                    </a:moveTo>
                    <a:lnTo>
                      <a:pt x="421" y="4"/>
                    </a:lnTo>
                    <a:cubicBezTo>
                      <a:pt x="416" y="19"/>
                      <a:pt x="323" y="96"/>
                      <a:pt x="230" y="189"/>
                    </a:cubicBezTo>
                    <a:cubicBezTo>
                      <a:pt x="126" y="273"/>
                      <a:pt x="0" y="356"/>
                      <a:pt x="0" y="356"/>
                    </a:cubicBezTo>
                    <a:lnTo>
                      <a:pt x="209" y="628"/>
                    </a:lnTo>
                    <a:cubicBezTo>
                      <a:pt x="209" y="628"/>
                      <a:pt x="314" y="545"/>
                      <a:pt x="439" y="440"/>
                    </a:cubicBezTo>
                    <a:cubicBezTo>
                      <a:pt x="544" y="336"/>
                      <a:pt x="649" y="273"/>
                      <a:pt x="649" y="273"/>
                    </a:cubicBezTo>
                    <a:lnTo>
                      <a:pt x="421" y="4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16;p36">
                <a:extLst>
                  <a:ext uri="{FF2B5EF4-FFF2-40B4-BE49-F238E27FC236}">
                    <a16:creationId xmlns:a16="http://schemas.microsoft.com/office/drawing/2014/main" id="{7729F460-E85D-4128-8949-719E75A77727}"/>
                  </a:ext>
                </a:extLst>
              </p:cNvPr>
              <p:cNvSpPr/>
              <p:nvPr/>
            </p:nvSpPr>
            <p:spPr>
              <a:xfrm>
                <a:off x="4284620" y="2587682"/>
                <a:ext cx="13719" cy="11637"/>
              </a:xfrm>
              <a:custGeom>
                <a:avLst/>
                <a:gdLst/>
                <a:ahLst/>
                <a:cxnLst/>
                <a:rect l="l" t="t" r="r" b="b"/>
                <a:pathLst>
                  <a:path w="692" h="587" extrusionOk="0">
                    <a:moveTo>
                      <a:pt x="524" y="0"/>
                    </a:moveTo>
                    <a:cubicBezTo>
                      <a:pt x="524" y="0"/>
                      <a:pt x="399" y="84"/>
                      <a:pt x="273" y="126"/>
                    </a:cubicBezTo>
                    <a:cubicBezTo>
                      <a:pt x="127" y="210"/>
                      <a:pt x="1" y="272"/>
                      <a:pt x="1" y="272"/>
                    </a:cubicBezTo>
                    <a:lnTo>
                      <a:pt x="168" y="586"/>
                    </a:lnTo>
                    <a:cubicBezTo>
                      <a:pt x="168" y="586"/>
                      <a:pt x="294" y="524"/>
                      <a:pt x="419" y="440"/>
                    </a:cubicBezTo>
                    <a:cubicBezTo>
                      <a:pt x="545" y="377"/>
                      <a:pt x="691" y="314"/>
                      <a:pt x="691" y="314"/>
                    </a:cubicBez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17;p36">
                <a:extLst>
                  <a:ext uri="{FF2B5EF4-FFF2-40B4-BE49-F238E27FC236}">
                    <a16:creationId xmlns:a16="http://schemas.microsoft.com/office/drawing/2014/main" id="{FC8E4604-5EE3-4B33-8C12-7DA09BD807A7}"/>
                  </a:ext>
                </a:extLst>
              </p:cNvPr>
              <p:cNvSpPr/>
              <p:nvPr/>
            </p:nvSpPr>
            <p:spPr>
              <a:xfrm>
                <a:off x="4302879" y="2577730"/>
                <a:ext cx="13303" cy="12054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08" extrusionOk="0">
                    <a:moveTo>
                      <a:pt x="503" y="0"/>
                    </a:moveTo>
                    <a:cubicBezTo>
                      <a:pt x="503" y="42"/>
                      <a:pt x="398" y="84"/>
                      <a:pt x="252" y="168"/>
                    </a:cubicBezTo>
                    <a:cubicBezTo>
                      <a:pt x="126" y="251"/>
                      <a:pt x="1" y="293"/>
                      <a:pt x="1" y="293"/>
                    </a:cubicBezTo>
                    <a:lnTo>
                      <a:pt x="147" y="607"/>
                    </a:lnTo>
                    <a:cubicBezTo>
                      <a:pt x="147" y="607"/>
                      <a:pt x="294" y="565"/>
                      <a:pt x="419" y="482"/>
                    </a:cubicBezTo>
                    <a:lnTo>
                      <a:pt x="670" y="314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18;p36">
                <a:extLst>
                  <a:ext uri="{FF2B5EF4-FFF2-40B4-BE49-F238E27FC236}">
                    <a16:creationId xmlns:a16="http://schemas.microsoft.com/office/drawing/2014/main" id="{86EAF63A-EF0C-42EE-85CD-E3E8415A1844}"/>
                  </a:ext>
                </a:extLst>
              </p:cNvPr>
              <p:cNvSpPr/>
              <p:nvPr/>
            </p:nvSpPr>
            <p:spPr>
              <a:xfrm>
                <a:off x="4321138" y="2567362"/>
                <a:ext cx="13283" cy="12034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07" extrusionOk="0">
                    <a:moveTo>
                      <a:pt x="481" y="0"/>
                    </a:moveTo>
                    <a:cubicBezTo>
                      <a:pt x="461" y="0"/>
                      <a:pt x="335" y="84"/>
                      <a:pt x="230" y="168"/>
                    </a:cubicBezTo>
                    <a:cubicBezTo>
                      <a:pt x="105" y="251"/>
                      <a:pt x="0" y="314"/>
                      <a:pt x="0" y="314"/>
                    </a:cubicBezTo>
                    <a:lnTo>
                      <a:pt x="168" y="607"/>
                    </a:lnTo>
                    <a:lnTo>
                      <a:pt x="440" y="460"/>
                    </a:lnTo>
                    <a:cubicBezTo>
                      <a:pt x="565" y="377"/>
                      <a:pt x="670" y="293"/>
                      <a:pt x="670" y="293"/>
                    </a:cubicBezTo>
                    <a:lnTo>
                      <a:pt x="481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19;p36">
                <a:extLst>
                  <a:ext uri="{FF2B5EF4-FFF2-40B4-BE49-F238E27FC236}">
                    <a16:creationId xmlns:a16="http://schemas.microsoft.com/office/drawing/2014/main" id="{D7FFB0B4-585F-4A4B-949A-FC46B8D691B8}"/>
                  </a:ext>
                </a:extLst>
              </p:cNvPr>
              <p:cNvSpPr/>
              <p:nvPr/>
            </p:nvSpPr>
            <p:spPr>
              <a:xfrm>
                <a:off x="4227801" y="2610918"/>
                <a:ext cx="13283" cy="10388"/>
              </a:xfrm>
              <a:custGeom>
                <a:avLst/>
                <a:gdLst/>
                <a:ahLst/>
                <a:cxnLst/>
                <a:rect l="l" t="t" r="r" b="b"/>
                <a:pathLst>
                  <a:path w="670" h="524" extrusionOk="0">
                    <a:moveTo>
                      <a:pt x="565" y="0"/>
                    </a:moveTo>
                    <a:cubicBezTo>
                      <a:pt x="524" y="21"/>
                      <a:pt x="377" y="63"/>
                      <a:pt x="252" y="105"/>
                    </a:cubicBezTo>
                    <a:cubicBezTo>
                      <a:pt x="126" y="168"/>
                      <a:pt x="0" y="188"/>
                      <a:pt x="0" y="188"/>
                    </a:cubicBezTo>
                    <a:lnTo>
                      <a:pt x="105" y="523"/>
                    </a:lnTo>
                    <a:cubicBezTo>
                      <a:pt x="105" y="523"/>
                      <a:pt x="231" y="502"/>
                      <a:pt x="377" y="460"/>
                    </a:cubicBezTo>
                    <a:cubicBezTo>
                      <a:pt x="524" y="398"/>
                      <a:pt x="670" y="356"/>
                      <a:pt x="670" y="356"/>
                    </a:cubicBezTo>
                    <a:lnTo>
                      <a:pt x="565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20;p36">
                <a:extLst>
                  <a:ext uri="{FF2B5EF4-FFF2-40B4-BE49-F238E27FC236}">
                    <a16:creationId xmlns:a16="http://schemas.microsoft.com/office/drawing/2014/main" id="{93EF5F68-8999-4470-8DBE-F6FE73DA6684}"/>
                  </a:ext>
                </a:extLst>
              </p:cNvPr>
              <p:cNvSpPr/>
              <p:nvPr/>
            </p:nvSpPr>
            <p:spPr>
              <a:xfrm>
                <a:off x="4246872" y="2604613"/>
                <a:ext cx="12886" cy="10468"/>
              </a:xfrm>
              <a:custGeom>
                <a:avLst/>
                <a:gdLst/>
                <a:ahLst/>
                <a:cxnLst/>
                <a:rect l="l" t="t" r="r" b="b"/>
                <a:pathLst>
                  <a:path w="650" h="528" extrusionOk="0">
                    <a:moveTo>
                      <a:pt x="524" y="0"/>
                    </a:moveTo>
                    <a:cubicBezTo>
                      <a:pt x="505" y="0"/>
                      <a:pt x="378" y="52"/>
                      <a:pt x="252" y="88"/>
                    </a:cubicBezTo>
                    <a:lnTo>
                      <a:pt x="1" y="193"/>
                    </a:lnTo>
                    <a:lnTo>
                      <a:pt x="126" y="527"/>
                    </a:lnTo>
                    <a:lnTo>
                      <a:pt x="398" y="423"/>
                    </a:lnTo>
                    <a:lnTo>
                      <a:pt x="650" y="318"/>
                    </a:lnTo>
                    <a:lnTo>
                      <a:pt x="524" y="4"/>
                    </a:lnTo>
                    <a:cubicBezTo>
                      <a:pt x="527" y="1"/>
                      <a:pt x="527" y="0"/>
                      <a:pt x="524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21;p36">
                <a:extLst>
                  <a:ext uri="{FF2B5EF4-FFF2-40B4-BE49-F238E27FC236}">
                    <a16:creationId xmlns:a16="http://schemas.microsoft.com/office/drawing/2014/main" id="{4C38CBD2-636F-434F-A277-C1D32E035242}"/>
                  </a:ext>
                </a:extLst>
              </p:cNvPr>
              <p:cNvSpPr/>
              <p:nvPr/>
            </p:nvSpPr>
            <p:spPr>
              <a:xfrm>
                <a:off x="4265964" y="2596386"/>
                <a:ext cx="12886" cy="112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566" extrusionOk="0">
                    <a:moveTo>
                      <a:pt x="523" y="1"/>
                    </a:moveTo>
                    <a:cubicBezTo>
                      <a:pt x="523" y="1"/>
                      <a:pt x="398" y="64"/>
                      <a:pt x="272" y="147"/>
                    </a:cubicBezTo>
                    <a:cubicBezTo>
                      <a:pt x="210" y="168"/>
                      <a:pt x="126" y="189"/>
                      <a:pt x="84" y="210"/>
                    </a:cubicBezTo>
                    <a:cubicBezTo>
                      <a:pt x="21" y="252"/>
                      <a:pt x="0" y="252"/>
                      <a:pt x="0" y="252"/>
                    </a:cubicBezTo>
                    <a:lnTo>
                      <a:pt x="126" y="566"/>
                    </a:lnTo>
                    <a:cubicBezTo>
                      <a:pt x="126" y="566"/>
                      <a:pt x="168" y="524"/>
                      <a:pt x="210" y="524"/>
                    </a:cubicBezTo>
                    <a:cubicBezTo>
                      <a:pt x="272" y="503"/>
                      <a:pt x="335" y="482"/>
                      <a:pt x="398" y="461"/>
                    </a:cubicBezTo>
                    <a:cubicBezTo>
                      <a:pt x="523" y="398"/>
                      <a:pt x="649" y="315"/>
                      <a:pt x="649" y="315"/>
                    </a:cubicBezTo>
                    <a:lnTo>
                      <a:pt x="523" y="1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22;p36">
                <a:extLst>
                  <a:ext uri="{FF2B5EF4-FFF2-40B4-BE49-F238E27FC236}">
                    <a16:creationId xmlns:a16="http://schemas.microsoft.com/office/drawing/2014/main" id="{C7F46EFE-4943-40D7-A146-C840EF08FDD0}"/>
                  </a:ext>
                </a:extLst>
              </p:cNvPr>
              <p:cNvSpPr/>
              <p:nvPr/>
            </p:nvSpPr>
            <p:spPr>
              <a:xfrm>
                <a:off x="4167651" y="2626679"/>
                <a:ext cx="12470" cy="8723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40" extrusionOk="0">
                    <a:moveTo>
                      <a:pt x="565" y="0"/>
                    </a:moveTo>
                    <a:lnTo>
                      <a:pt x="1" y="105"/>
                    </a:lnTo>
                    <a:lnTo>
                      <a:pt x="42" y="440"/>
                    </a:lnTo>
                    <a:lnTo>
                      <a:pt x="628" y="335"/>
                    </a:lnTo>
                    <a:lnTo>
                      <a:pt x="565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23;p36">
                <a:extLst>
                  <a:ext uri="{FF2B5EF4-FFF2-40B4-BE49-F238E27FC236}">
                    <a16:creationId xmlns:a16="http://schemas.microsoft.com/office/drawing/2014/main" id="{DE6FB5A9-F182-4AF3-8D5F-CBC5A41EBBFF}"/>
                  </a:ext>
                </a:extLst>
              </p:cNvPr>
              <p:cNvSpPr/>
              <p:nvPr/>
            </p:nvSpPr>
            <p:spPr>
              <a:xfrm>
                <a:off x="4187555" y="2621703"/>
                <a:ext cx="13303" cy="9556"/>
              </a:xfrm>
              <a:custGeom>
                <a:avLst/>
                <a:gdLst/>
                <a:ahLst/>
                <a:cxnLst/>
                <a:rect l="l" t="t" r="r" b="b"/>
                <a:pathLst>
                  <a:path w="671" h="482" extrusionOk="0">
                    <a:moveTo>
                      <a:pt x="587" y="0"/>
                    </a:moveTo>
                    <a:cubicBezTo>
                      <a:pt x="587" y="42"/>
                      <a:pt x="419" y="63"/>
                      <a:pt x="294" y="84"/>
                    </a:cubicBezTo>
                    <a:cubicBezTo>
                      <a:pt x="168" y="126"/>
                      <a:pt x="1" y="147"/>
                      <a:pt x="1" y="147"/>
                    </a:cubicBezTo>
                    <a:lnTo>
                      <a:pt x="85" y="481"/>
                    </a:lnTo>
                    <a:cubicBezTo>
                      <a:pt x="85" y="481"/>
                      <a:pt x="210" y="460"/>
                      <a:pt x="377" y="440"/>
                    </a:cubicBezTo>
                    <a:cubicBezTo>
                      <a:pt x="503" y="398"/>
                      <a:pt x="670" y="356"/>
                      <a:pt x="670" y="356"/>
                    </a:cubicBez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824;p36">
                <a:extLst>
                  <a:ext uri="{FF2B5EF4-FFF2-40B4-BE49-F238E27FC236}">
                    <a16:creationId xmlns:a16="http://schemas.microsoft.com/office/drawing/2014/main" id="{1D0312DE-F86E-47FA-8885-62265387928E}"/>
                  </a:ext>
                </a:extLst>
              </p:cNvPr>
              <p:cNvSpPr/>
              <p:nvPr/>
            </p:nvSpPr>
            <p:spPr>
              <a:xfrm>
                <a:off x="4207896" y="2617143"/>
                <a:ext cx="12450" cy="997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503" extrusionOk="0">
                    <a:moveTo>
                      <a:pt x="523" y="0"/>
                    </a:moveTo>
                    <a:lnTo>
                      <a:pt x="524" y="2"/>
                    </a:lnTo>
                    <a:lnTo>
                      <a:pt x="524" y="2"/>
                    </a:lnTo>
                    <a:cubicBezTo>
                      <a:pt x="526" y="1"/>
                      <a:pt x="526" y="0"/>
                      <a:pt x="523" y="0"/>
                    </a:cubicBezTo>
                    <a:close/>
                    <a:moveTo>
                      <a:pt x="524" y="2"/>
                    </a:moveTo>
                    <a:lnTo>
                      <a:pt x="524" y="2"/>
                    </a:lnTo>
                    <a:cubicBezTo>
                      <a:pt x="510" y="14"/>
                      <a:pt x="383" y="65"/>
                      <a:pt x="272" y="84"/>
                    </a:cubicBezTo>
                    <a:cubicBezTo>
                      <a:pt x="188" y="105"/>
                      <a:pt x="126" y="105"/>
                      <a:pt x="84" y="146"/>
                    </a:cubicBezTo>
                    <a:cubicBezTo>
                      <a:pt x="21" y="146"/>
                      <a:pt x="0" y="167"/>
                      <a:pt x="0" y="167"/>
                    </a:cubicBezTo>
                    <a:lnTo>
                      <a:pt x="84" y="502"/>
                    </a:lnTo>
                    <a:cubicBezTo>
                      <a:pt x="84" y="502"/>
                      <a:pt x="105" y="502"/>
                      <a:pt x="167" y="481"/>
                    </a:cubicBezTo>
                    <a:cubicBezTo>
                      <a:pt x="209" y="460"/>
                      <a:pt x="293" y="460"/>
                      <a:pt x="335" y="418"/>
                    </a:cubicBezTo>
                    <a:cubicBezTo>
                      <a:pt x="481" y="377"/>
                      <a:pt x="628" y="356"/>
                      <a:pt x="628" y="356"/>
                    </a:cubicBezTo>
                    <a:lnTo>
                      <a:pt x="524" y="2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825;p36">
                <a:extLst>
                  <a:ext uri="{FF2B5EF4-FFF2-40B4-BE49-F238E27FC236}">
                    <a16:creationId xmlns:a16="http://schemas.microsoft.com/office/drawing/2014/main" id="{991BF3E6-230B-40EC-9961-35ED9D3EC37E}"/>
                  </a:ext>
                </a:extLst>
              </p:cNvPr>
              <p:cNvSpPr/>
              <p:nvPr/>
            </p:nvSpPr>
            <p:spPr>
              <a:xfrm>
                <a:off x="4106252" y="2633320"/>
                <a:ext cx="12054" cy="6641"/>
              </a:xfrm>
              <a:custGeom>
                <a:avLst/>
                <a:gdLst/>
                <a:ahLst/>
                <a:cxnLst/>
                <a:rect l="l" t="t" r="r" b="b"/>
                <a:pathLst>
                  <a:path w="608" h="335" extrusionOk="0">
                    <a:moveTo>
                      <a:pt x="1" y="0"/>
                    </a:moveTo>
                    <a:lnTo>
                      <a:pt x="22" y="335"/>
                    </a:lnTo>
                    <a:lnTo>
                      <a:pt x="608" y="335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826;p36">
                <a:extLst>
                  <a:ext uri="{FF2B5EF4-FFF2-40B4-BE49-F238E27FC236}">
                    <a16:creationId xmlns:a16="http://schemas.microsoft.com/office/drawing/2014/main" id="{84478A9F-7050-41F1-8A69-A1605C2CE49D}"/>
                  </a:ext>
                </a:extLst>
              </p:cNvPr>
              <p:cNvSpPr/>
              <p:nvPr/>
            </p:nvSpPr>
            <p:spPr>
              <a:xfrm>
                <a:off x="4126989" y="2631655"/>
                <a:ext cx="12054" cy="789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398" extrusionOk="0">
                    <a:moveTo>
                      <a:pt x="587" y="0"/>
                    </a:moveTo>
                    <a:lnTo>
                      <a:pt x="1" y="63"/>
                    </a:lnTo>
                    <a:lnTo>
                      <a:pt x="22" y="398"/>
                    </a:lnTo>
                    <a:lnTo>
                      <a:pt x="608" y="356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827;p36">
                <a:extLst>
                  <a:ext uri="{FF2B5EF4-FFF2-40B4-BE49-F238E27FC236}">
                    <a16:creationId xmlns:a16="http://schemas.microsoft.com/office/drawing/2014/main" id="{068B3C97-06DD-43AD-8407-BC4174E7E37F}"/>
                  </a:ext>
                </a:extLst>
              </p:cNvPr>
              <p:cNvSpPr/>
              <p:nvPr/>
            </p:nvSpPr>
            <p:spPr>
              <a:xfrm>
                <a:off x="4147330" y="2629573"/>
                <a:ext cx="12450" cy="8326"/>
              </a:xfrm>
              <a:custGeom>
                <a:avLst/>
                <a:gdLst/>
                <a:ahLst/>
                <a:cxnLst/>
                <a:rect l="l" t="t" r="r" b="b"/>
                <a:pathLst>
                  <a:path w="628" h="420" extrusionOk="0">
                    <a:moveTo>
                      <a:pt x="565" y="1"/>
                    </a:moveTo>
                    <a:lnTo>
                      <a:pt x="0" y="84"/>
                    </a:lnTo>
                    <a:lnTo>
                      <a:pt x="21" y="419"/>
                    </a:lnTo>
                    <a:lnTo>
                      <a:pt x="628" y="356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828;p36">
                <a:extLst>
                  <a:ext uri="{FF2B5EF4-FFF2-40B4-BE49-F238E27FC236}">
                    <a16:creationId xmlns:a16="http://schemas.microsoft.com/office/drawing/2014/main" id="{4BE50BF5-8F5D-4D15-A98B-7EEF7C484B46}"/>
                  </a:ext>
                </a:extLst>
              </p:cNvPr>
              <p:cNvSpPr/>
              <p:nvPr/>
            </p:nvSpPr>
            <p:spPr>
              <a:xfrm>
                <a:off x="4044457" y="2629573"/>
                <a:ext cx="12034" cy="8326"/>
              </a:xfrm>
              <a:custGeom>
                <a:avLst/>
                <a:gdLst/>
                <a:ahLst/>
                <a:cxnLst/>
                <a:rect l="l" t="t" r="r" b="b"/>
                <a:pathLst>
                  <a:path w="607" h="420" extrusionOk="0">
                    <a:moveTo>
                      <a:pt x="42" y="1"/>
                    </a:moveTo>
                    <a:lnTo>
                      <a:pt x="0" y="356"/>
                    </a:lnTo>
                    <a:lnTo>
                      <a:pt x="586" y="419"/>
                    </a:lnTo>
                    <a:lnTo>
                      <a:pt x="607" y="84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829;p36">
                <a:extLst>
                  <a:ext uri="{FF2B5EF4-FFF2-40B4-BE49-F238E27FC236}">
                    <a16:creationId xmlns:a16="http://schemas.microsoft.com/office/drawing/2014/main" id="{3412589D-33F8-407F-B3D9-43C55D90E77B}"/>
                  </a:ext>
                </a:extLst>
              </p:cNvPr>
              <p:cNvSpPr/>
              <p:nvPr/>
            </p:nvSpPr>
            <p:spPr>
              <a:xfrm>
                <a:off x="4064778" y="2631655"/>
                <a:ext cx="12470" cy="789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398" extrusionOk="0">
                    <a:moveTo>
                      <a:pt x="63" y="0"/>
                    </a:moveTo>
                    <a:lnTo>
                      <a:pt x="0" y="356"/>
                    </a:lnTo>
                    <a:lnTo>
                      <a:pt x="607" y="398"/>
                    </a:lnTo>
                    <a:lnTo>
                      <a:pt x="628" y="63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830;p36">
                <a:extLst>
                  <a:ext uri="{FF2B5EF4-FFF2-40B4-BE49-F238E27FC236}">
                    <a16:creationId xmlns:a16="http://schemas.microsoft.com/office/drawing/2014/main" id="{924004C7-49C5-4809-8F5D-8AD7BBCDB893}"/>
                  </a:ext>
                </a:extLst>
              </p:cNvPr>
              <p:cNvSpPr/>
              <p:nvPr/>
            </p:nvSpPr>
            <p:spPr>
              <a:xfrm>
                <a:off x="4085515" y="2632904"/>
                <a:ext cx="12054" cy="7058"/>
              </a:xfrm>
              <a:custGeom>
                <a:avLst/>
                <a:gdLst/>
                <a:ahLst/>
                <a:cxnLst/>
                <a:rect l="l" t="t" r="r" b="b"/>
                <a:pathLst>
                  <a:path w="608" h="356" extrusionOk="0">
                    <a:moveTo>
                      <a:pt x="22" y="0"/>
                    </a:moveTo>
                    <a:lnTo>
                      <a:pt x="1" y="356"/>
                    </a:lnTo>
                    <a:lnTo>
                      <a:pt x="607" y="356"/>
                    </a:lnTo>
                    <a:lnTo>
                      <a:pt x="607" y="21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831;p36">
                <a:extLst>
                  <a:ext uri="{FF2B5EF4-FFF2-40B4-BE49-F238E27FC236}">
                    <a16:creationId xmlns:a16="http://schemas.microsoft.com/office/drawing/2014/main" id="{57E0BE90-7BAF-41D0-B6A8-13A4AD2DC4BD}"/>
                  </a:ext>
                </a:extLst>
              </p:cNvPr>
              <p:cNvSpPr/>
              <p:nvPr/>
            </p:nvSpPr>
            <p:spPr>
              <a:xfrm>
                <a:off x="3983059" y="2617143"/>
                <a:ext cx="12470" cy="997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503" extrusionOk="0">
                    <a:moveTo>
                      <a:pt x="105" y="0"/>
                    </a:moveTo>
                    <a:lnTo>
                      <a:pt x="0" y="356"/>
                    </a:lnTo>
                    <a:cubicBezTo>
                      <a:pt x="0" y="356"/>
                      <a:pt x="126" y="398"/>
                      <a:pt x="272" y="418"/>
                    </a:cubicBezTo>
                    <a:cubicBezTo>
                      <a:pt x="356" y="460"/>
                      <a:pt x="419" y="481"/>
                      <a:pt x="461" y="481"/>
                    </a:cubicBezTo>
                    <a:cubicBezTo>
                      <a:pt x="524" y="481"/>
                      <a:pt x="545" y="502"/>
                      <a:pt x="545" y="502"/>
                    </a:cubicBezTo>
                    <a:lnTo>
                      <a:pt x="628" y="167"/>
                    </a:lnTo>
                    <a:cubicBezTo>
                      <a:pt x="628" y="167"/>
                      <a:pt x="586" y="167"/>
                      <a:pt x="545" y="146"/>
                    </a:cubicBezTo>
                    <a:lnTo>
                      <a:pt x="377" y="84"/>
                    </a:lnTo>
                    <a:cubicBezTo>
                      <a:pt x="252" y="63"/>
                      <a:pt x="105" y="0"/>
                      <a:pt x="105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832;p36">
                <a:extLst>
                  <a:ext uri="{FF2B5EF4-FFF2-40B4-BE49-F238E27FC236}">
                    <a16:creationId xmlns:a16="http://schemas.microsoft.com/office/drawing/2014/main" id="{F2FB1882-BA80-4246-A1D8-3CB1CC38DAF8}"/>
                  </a:ext>
                </a:extLst>
              </p:cNvPr>
              <p:cNvSpPr/>
              <p:nvPr/>
            </p:nvSpPr>
            <p:spPr>
              <a:xfrm>
                <a:off x="4003379" y="2622535"/>
                <a:ext cx="13303" cy="9139"/>
              </a:xfrm>
              <a:custGeom>
                <a:avLst/>
                <a:gdLst/>
                <a:ahLst/>
                <a:cxnLst/>
                <a:rect l="l" t="t" r="r" b="b"/>
                <a:pathLst>
                  <a:path w="671" h="461" extrusionOk="0">
                    <a:moveTo>
                      <a:pt x="84" y="0"/>
                    </a:moveTo>
                    <a:lnTo>
                      <a:pt x="1" y="335"/>
                    </a:lnTo>
                    <a:cubicBezTo>
                      <a:pt x="1" y="335"/>
                      <a:pt x="147" y="356"/>
                      <a:pt x="294" y="418"/>
                    </a:cubicBezTo>
                    <a:cubicBezTo>
                      <a:pt x="440" y="439"/>
                      <a:pt x="587" y="460"/>
                      <a:pt x="587" y="460"/>
                    </a:cubicBezTo>
                    <a:lnTo>
                      <a:pt x="670" y="126"/>
                    </a:lnTo>
                    <a:cubicBezTo>
                      <a:pt x="670" y="126"/>
                      <a:pt x="545" y="105"/>
                      <a:pt x="377" y="84"/>
                    </a:cubicBezTo>
                    <a:cubicBezTo>
                      <a:pt x="210" y="21"/>
                      <a:pt x="84" y="0"/>
                      <a:pt x="84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833;p36">
                <a:extLst>
                  <a:ext uri="{FF2B5EF4-FFF2-40B4-BE49-F238E27FC236}">
                    <a16:creationId xmlns:a16="http://schemas.microsoft.com/office/drawing/2014/main" id="{BD80A1AE-97B5-43A3-A7EE-21B39BF176FC}"/>
                  </a:ext>
                </a:extLst>
              </p:cNvPr>
              <p:cNvSpPr/>
              <p:nvPr/>
            </p:nvSpPr>
            <p:spPr>
              <a:xfrm>
                <a:off x="4023720" y="2626679"/>
                <a:ext cx="12450" cy="8723"/>
              </a:xfrm>
              <a:custGeom>
                <a:avLst/>
                <a:gdLst/>
                <a:ahLst/>
                <a:cxnLst/>
                <a:rect l="l" t="t" r="r" b="b"/>
                <a:pathLst>
                  <a:path w="628" h="440" extrusionOk="0">
                    <a:moveTo>
                      <a:pt x="63" y="0"/>
                    </a:moveTo>
                    <a:lnTo>
                      <a:pt x="0" y="335"/>
                    </a:lnTo>
                    <a:lnTo>
                      <a:pt x="586" y="440"/>
                    </a:lnTo>
                    <a:lnTo>
                      <a:pt x="628" y="10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834;p36">
                <a:extLst>
                  <a:ext uri="{FF2B5EF4-FFF2-40B4-BE49-F238E27FC236}">
                    <a16:creationId xmlns:a16="http://schemas.microsoft.com/office/drawing/2014/main" id="{A9E85A4F-0A40-4192-967A-77BF8122CCC6}"/>
                  </a:ext>
                </a:extLst>
              </p:cNvPr>
              <p:cNvSpPr/>
              <p:nvPr/>
            </p:nvSpPr>
            <p:spPr>
              <a:xfrm>
                <a:off x="3924574" y="2595969"/>
                <a:ext cx="13283" cy="10805"/>
              </a:xfrm>
              <a:custGeom>
                <a:avLst/>
                <a:gdLst/>
                <a:ahLst/>
                <a:cxnLst/>
                <a:rect l="l" t="t" r="r" b="b"/>
                <a:pathLst>
                  <a:path w="670" h="545" extrusionOk="0">
                    <a:moveTo>
                      <a:pt x="147" y="1"/>
                    </a:moveTo>
                    <a:lnTo>
                      <a:pt x="0" y="315"/>
                    </a:lnTo>
                    <a:cubicBezTo>
                      <a:pt x="0" y="315"/>
                      <a:pt x="147" y="357"/>
                      <a:pt x="272" y="440"/>
                    </a:cubicBezTo>
                    <a:cubicBezTo>
                      <a:pt x="356" y="482"/>
                      <a:pt x="398" y="503"/>
                      <a:pt x="461" y="524"/>
                    </a:cubicBezTo>
                    <a:cubicBezTo>
                      <a:pt x="502" y="545"/>
                      <a:pt x="523" y="545"/>
                      <a:pt x="523" y="545"/>
                    </a:cubicBezTo>
                    <a:lnTo>
                      <a:pt x="670" y="231"/>
                    </a:lnTo>
                    <a:cubicBezTo>
                      <a:pt x="670" y="231"/>
                      <a:pt x="628" y="210"/>
                      <a:pt x="586" y="210"/>
                    </a:cubicBezTo>
                    <a:cubicBezTo>
                      <a:pt x="523" y="210"/>
                      <a:pt x="482" y="189"/>
                      <a:pt x="398" y="126"/>
                    </a:cubicBezTo>
                    <a:cubicBezTo>
                      <a:pt x="272" y="85"/>
                      <a:pt x="147" y="1"/>
                      <a:pt x="147" y="1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835;p36">
                <a:extLst>
                  <a:ext uri="{FF2B5EF4-FFF2-40B4-BE49-F238E27FC236}">
                    <a16:creationId xmlns:a16="http://schemas.microsoft.com/office/drawing/2014/main" id="{567AC25A-D79B-4B60-AD46-E9BF4C2ACF41}"/>
                  </a:ext>
                </a:extLst>
              </p:cNvPr>
              <p:cNvSpPr/>
              <p:nvPr/>
            </p:nvSpPr>
            <p:spPr>
              <a:xfrm>
                <a:off x="3944062" y="2604276"/>
                <a:ext cx="12886" cy="10388"/>
              </a:xfrm>
              <a:custGeom>
                <a:avLst/>
                <a:gdLst/>
                <a:ahLst/>
                <a:cxnLst/>
                <a:rect l="l" t="t" r="r" b="b"/>
                <a:pathLst>
                  <a:path w="650" h="524" extrusionOk="0">
                    <a:moveTo>
                      <a:pt x="126" y="0"/>
                    </a:moveTo>
                    <a:lnTo>
                      <a:pt x="1" y="314"/>
                    </a:lnTo>
                    <a:lnTo>
                      <a:pt x="252" y="419"/>
                    </a:lnTo>
                    <a:lnTo>
                      <a:pt x="524" y="523"/>
                    </a:lnTo>
                    <a:lnTo>
                      <a:pt x="649" y="189"/>
                    </a:lnTo>
                    <a:lnTo>
                      <a:pt x="398" y="84"/>
                    </a:lnTo>
                    <a:cubicBezTo>
                      <a:pt x="252" y="63"/>
                      <a:pt x="126" y="0"/>
                      <a:pt x="126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836;p36">
                <a:extLst>
                  <a:ext uri="{FF2B5EF4-FFF2-40B4-BE49-F238E27FC236}">
                    <a16:creationId xmlns:a16="http://schemas.microsoft.com/office/drawing/2014/main" id="{196DF202-447E-4D66-AFC6-688FA72A184F}"/>
                  </a:ext>
                </a:extLst>
              </p:cNvPr>
              <p:cNvSpPr/>
              <p:nvPr/>
            </p:nvSpPr>
            <p:spPr>
              <a:xfrm>
                <a:off x="3963570" y="2610918"/>
                <a:ext cx="13699" cy="1038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24" extrusionOk="0">
                    <a:moveTo>
                      <a:pt x="105" y="0"/>
                    </a:moveTo>
                    <a:lnTo>
                      <a:pt x="0" y="356"/>
                    </a:lnTo>
                    <a:cubicBezTo>
                      <a:pt x="0" y="356"/>
                      <a:pt x="147" y="398"/>
                      <a:pt x="293" y="460"/>
                    </a:cubicBezTo>
                    <a:cubicBezTo>
                      <a:pt x="419" y="502"/>
                      <a:pt x="586" y="523"/>
                      <a:pt x="586" y="523"/>
                    </a:cubicBezTo>
                    <a:lnTo>
                      <a:pt x="691" y="188"/>
                    </a:lnTo>
                    <a:cubicBezTo>
                      <a:pt x="691" y="188"/>
                      <a:pt x="565" y="168"/>
                      <a:pt x="419" y="105"/>
                    </a:cubicBezTo>
                    <a:cubicBezTo>
                      <a:pt x="251" y="63"/>
                      <a:pt x="105" y="0"/>
                      <a:pt x="105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837;p36">
                <a:extLst>
                  <a:ext uri="{FF2B5EF4-FFF2-40B4-BE49-F238E27FC236}">
                    <a16:creationId xmlns:a16="http://schemas.microsoft.com/office/drawing/2014/main" id="{E65FF58E-45EB-47FC-AA0E-5F314BD76F1B}"/>
                  </a:ext>
                </a:extLst>
              </p:cNvPr>
              <p:cNvSpPr/>
              <p:nvPr/>
            </p:nvSpPr>
            <p:spPr>
              <a:xfrm>
                <a:off x="3869817" y="2567362"/>
                <a:ext cx="13283" cy="12034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07" extrusionOk="0">
                    <a:moveTo>
                      <a:pt x="189" y="0"/>
                    </a:moveTo>
                    <a:lnTo>
                      <a:pt x="0" y="293"/>
                    </a:lnTo>
                    <a:cubicBezTo>
                      <a:pt x="0" y="293"/>
                      <a:pt x="126" y="377"/>
                      <a:pt x="231" y="460"/>
                    </a:cubicBezTo>
                    <a:lnTo>
                      <a:pt x="503" y="607"/>
                    </a:lnTo>
                    <a:lnTo>
                      <a:pt x="670" y="314"/>
                    </a:lnTo>
                    <a:cubicBezTo>
                      <a:pt x="670" y="314"/>
                      <a:pt x="544" y="251"/>
                      <a:pt x="440" y="168"/>
                    </a:cubicBez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838;p36">
                <a:extLst>
                  <a:ext uri="{FF2B5EF4-FFF2-40B4-BE49-F238E27FC236}">
                    <a16:creationId xmlns:a16="http://schemas.microsoft.com/office/drawing/2014/main" id="{457277E1-FC6E-479C-B3B3-D20A5AB87428}"/>
                  </a:ext>
                </a:extLst>
              </p:cNvPr>
              <p:cNvSpPr/>
              <p:nvPr/>
            </p:nvSpPr>
            <p:spPr>
              <a:xfrm>
                <a:off x="3887660" y="2578563"/>
                <a:ext cx="13283" cy="11617"/>
              </a:xfrm>
              <a:custGeom>
                <a:avLst/>
                <a:gdLst/>
                <a:ahLst/>
                <a:cxnLst/>
                <a:rect l="l" t="t" r="r" b="b"/>
                <a:pathLst>
                  <a:path w="670" h="586" extrusionOk="0">
                    <a:moveTo>
                      <a:pt x="167" y="0"/>
                    </a:moveTo>
                    <a:lnTo>
                      <a:pt x="0" y="314"/>
                    </a:lnTo>
                    <a:lnTo>
                      <a:pt x="251" y="460"/>
                    </a:lnTo>
                    <a:cubicBezTo>
                      <a:pt x="377" y="544"/>
                      <a:pt x="523" y="586"/>
                      <a:pt x="523" y="586"/>
                    </a:cubicBezTo>
                    <a:lnTo>
                      <a:pt x="670" y="272"/>
                    </a:lnTo>
                    <a:cubicBezTo>
                      <a:pt x="670" y="272"/>
                      <a:pt x="544" y="230"/>
                      <a:pt x="419" y="147"/>
                    </a:cubicBezTo>
                    <a:cubicBezTo>
                      <a:pt x="293" y="42"/>
                      <a:pt x="167" y="0"/>
                      <a:pt x="167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839;p36">
                <a:extLst>
                  <a:ext uri="{FF2B5EF4-FFF2-40B4-BE49-F238E27FC236}">
                    <a16:creationId xmlns:a16="http://schemas.microsoft.com/office/drawing/2014/main" id="{70B8227C-C04B-4B70-B8DF-3575688A9727}"/>
                  </a:ext>
                </a:extLst>
              </p:cNvPr>
              <p:cNvSpPr/>
              <p:nvPr/>
            </p:nvSpPr>
            <p:spPr>
              <a:xfrm>
                <a:off x="3905899" y="2587682"/>
                <a:ext cx="13719" cy="11637"/>
              </a:xfrm>
              <a:custGeom>
                <a:avLst/>
                <a:gdLst/>
                <a:ahLst/>
                <a:cxnLst/>
                <a:rect l="l" t="t" r="r" b="b"/>
                <a:pathLst>
                  <a:path w="692" h="587" extrusionOk="0">
                    <a:moveTo>
                      <a:pt x="168" y="0"/>
                    </a:moveTo>
                    <a:lnTo>
                      <a:pt x="1" y="314"/>
                    </a:lnTo>
                    <a:cubicBezTo>
                      <a:pt x="1" y="314"/>
                      <a:pt x="147" y="398"/>
                      <a:pt x="273" y="440"/>
                    </a:cubicBezTo>
                    <a:cubicBezTo>
                      <a:pt x="398" y="524"/>
                      <a:pt x="524" y="586"/>
                      <a:pt x="524" y="586"/>
                    </a:cubicBezTo>
                    <a:lnTo>
                      <a:pt x="691" y="272"/>
                    </a:lnTo>
                    <a:cubicBezTo>
                      <a:pt x="691" y="272"/>
                      <a:pt x="566" y="210"/>
                      <a:pt x="419" y="126"/>
                    </a:cubicBezTo>
                    <a:cubicBezTo>
                      <a:pt x="294" y="63"/>
                      <a:pt x="168" y="0"/>
                      <a:pt x="168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840;p36">
                <a:extLst>
                  <a:ext uri="{FF2B5EF4-FFF2-40B4-BE49-F238E27FC236}">
                    <a16:creationId xmlns:a16="http://schemas.microsoft.com/office/drawing/2014/main" id="{4646BCB6-F763-477E-B424-35CAE28EB480}"/>
                  </a:ext>
                </a:extLst>
              </p:cNvPr>
              <p:cNvSpPr/>
              <p:nvPr/>
            </p:nvSpPr>
            <p:spPr>
              <a:xfrm>
                <a:off x="3819620" y="2531260"/>
                <a:ext cx="12886" cy="1247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629" extrusionOk="0">
                    <a:moveTo>
                      <a:pt x="231" y="1"/>
                    </a:moveTo>
                    <a:lnTo>
                      <a:pt x="1" y="252"/>
                    </a:lnTo>
                    <a:cubicBezTo>
                      <a:pt x="1" y="252"/>
                      <a:pt x="105" y="357"/>
                      <a:pt x="210" y="440"/>
                    </a:cubicBezTo>
                    <a:cubicBezTo>
                      <a:pt x="314" y="524"/>
                      <a:pt x="440" y="629"/>
                      <a:pt x="440" y="629"/>
                    </a:cubicBezTo>
                    <a:lnTo>
                      <a:pt x="649" y="357"/>
                    </a:lnTo>
                    <a:cubicBezTo>
                      <a:pt x="649" y="357"/>
                      <a:pt x="545" y="273"/>
                      <a:pt x="419" y="168"/>
                    </a:cubicBezTo>
                    <a:lnTo>
                      <a:pt x="231" y="1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841;p36">
                <a:extLst>
                  <a:ext uri="{FF2B5EF4-FFF2-40B4-BE49-F238E27FC236}">
                    <a16:creationId xmlns:a16="http://schemas.microsoft.com/office/drawing/2014/main" id="{0300CC4A-8003-42C5-A4B1-7CFF462B4934}"/>
                  </a:ext>
                </a:extLst>
              </p:cNvPr>
              <p:cNvSpPr/>
              <p:nvPr/>
            </p:nvSpPr>
            <p:spPr>
              <a:xfrm>
                <a:off x="3835797" y="2544126"/>
                <a:ext cx="13303" cy="12886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50" extrusionOk="0">
                    <a:moveTo>
                      <a:pt x="210" y="0"/>
                    </a:moveTo>
                    <a:lnTo>
                      <a:pt x="1" y="293"/>
                    </a:lnTo>
                    <a:cubicBezTo>
                      <a:pt x="1" y="293"/>
                      <a:pt x="84" y="377"/>
                      <a:pt x="231" y="482"/>
                    </a:cubicBezTo>
                    <a:cubicBezTo>
                      <a:pt x="356" y="544"/>
                      <a:pt x="461" y="649"/>
                      <a:pt x="461" y="649"/>
                    </a:cubicBezTo>
                    <a:lnTo>
                      <a:pt x="670" y="356"/>
                    </a:lnTo>
                    <a:cubicBezTo>
                      <a:pt x="670" y="356"/>
                      <a:pt x="566" y="293"/>
                      <a:pt x="440" y="210"/>
                    </a:cubicBezTo>
                    <a:cubicBezTo>
                      <a:pt x="335" y="105"/>
                      <a:pt x="210" y="0"/>
                      <a:pt x="210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842;p36">
                <a:extLst>
                  <a:ext uri="{FF2B5EF4-FFF2-40B4-BE49-F238E27FC236}">
                    <a16:creationId xmlns:a16="http://schemas.microsoft.com/office/drawing/2014/main" id="{67D9BFFA-F2E0-45CE-B2C6-3B9C18231B09}"/>
                  </a:ext>
                </a:extLst>
              </p:cNvPr>
              <p:cNvSpPr/>
              <p:nvPr/>
            </p:nvSpPr>
            <p:spPr>
              <a:xfrm>
                <a:off x="3851974" y="2556160"/>
                <a:ext cx="13303" cy="12054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08" extrusionOk="0">
                    <a:moveTo>
                      <a:pt x="231" y="0"/>
                    </a:moveTo>
                    <a:lnTo>
                      <a:pt x="1" y="293"/>
                    </a:lnTo>
                    <a:cubicBezTo>
                      <a:pt x="1" y="293"/>
                      <a:pt x="147" y="356"/>
                      <a:pt x="252" y="440"/>
                    </a:cubicBezTo>
                    <a:cubicBezTo>
                      <a:pt x="377" y="523"/>
                      <a:pt x="482" y="607"/>
                      <a:pt x="482" y="607"/>
                    </a:cubicBezTo>
                    <a:lnTo>
                      <a:pt x="670" y="314"/>
                    </a:lnTo>
                    <a:cubicBezTo>
                      <a:pt x="670" y="314"/>
                      <a:pt x="524" y="230"/>
                      <a:pt x="419" y="147"/>
                    </a:cubicBezTo>
                    <a:cubicBezTo>
                      <a:pt x="356" y="105"/>
                      <a:pt x="231" y="0"/>
                      <a:pt x="231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843;p36">
                <a:extLst>
                  <a:ext uri="{FF2B5EF4-FFF2-40B4-BE49-F238E27FC236}">
                    <a16:creationId xmlns:a16="http://schemas.microsoft.com/office/drawing/2014/main" id="{FD1B2D99-FB4C-46E4-9CAC-A6E36D633E1A}"/>
                  </a:ext>
                </a:extLst>
              </p:cNvPr>
              <p:cNvSpPr/>
              <p:nvPr/>
            </p:nvSpPr>
            <p:spPr>
              <a:xfrm>
                <a:off x="3774815" y="2488537"/>
                <a:ext cx="13303" cy="13303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71" extrusionOk="0">
                    <a:moveTo>
                      <a:pt x="273" y="1"/>
                    </a:moveTo>
                    <a:lnTo>
                      <a:pt x="1" y="231"/>
                    </a:lnTo>
                    <a:cubicBezTo>
                      <a:pt x="1" y="231"/>
                      <a:pt x="105" y="335"/>
                      <a:pt x="189" y="440"/>
                    </a:cubicBezTo>
                    <a:lnTo>
                      <a:pt x="398" y="670"/>
                    </a:lnTo>
                    <a:lnTo>
                      <a:pt x="670" y="419"/>
                    </a:lnTo>
                    <a:lnTo>
                      <a:pt x="461" y="210"/>
                    </a:lnTo>
                    <a:cubicBezTo>
                      <a:pt x="377" y="105"/>
                      <a:pt x="273" y="1"/>
                      <a:pt x="273" y="1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844;p36">
                <a:extLst>
                  <a:ext uri="{FF2B5EF4-FFF2-40B4-BE49-F238E27FC236}">
                    <a16:creationId xmlns:a16="http://schemas.microsoft.com/office/drawing/2014/main" id="{E278ADB8-FD1B-48DC-BB24-CE37BD08ACE9}"/>
                  </a:ext>
                </a:extLst>
              </p:cNvPr>
              <p:cNvSpPr/>
              <p:nvPr/>
            </p:nvSpPr>
            <p:spPr>
              <a:xfrm>
                <a:off x="3788930" y="2503881"/>
                <a:ext cx="12866" cy="12886"/>
              </a:xfrm>
              <a:custGeom>
                <a:avLst/>
                <a:gdLst/>
                <a:ahLst/>
                <a:cxnLst/>
                <a:rect l="l" t="t" r="r" b="b"/>
                <a:pathLst>
                  <a:path w="649" h="650" extrusionOk="0">
                    <a:moveTo>
                      <a:pt x="272" y="1"/>
                    </a:moveTo>
                    <a:lnTo>
                      <a:pt x="0" y="231"/>
                    </a:lnTo>
                    <a:lnTo>
                      <a:pt x="209" y="440"/>
                    </a:lnTo>
                    <a:lnTo>
                      <a:pt x="419" y="649"/>
                    </a:lnTo>
                    <a:lnTo>
                      <a:pt x="649" y="377"/>
                    </a:lnTo>
                    <a:lnTo>
                      <a:pt x="440" y="16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845;p36">
                <a:extLst>
                  <a:ext uri="{FF2B5EF4-FFF2-40B4-BE49-F238E27FC236}">
                    <a16:creationId xmlns:a16="http://schemas.microsoft.com/office/drawing/2014/main" id="{E26FBF58-9182-4F61-8ABE-8BFBCF55B520}"/>
                  </a:ext>
                </a:extLst>
              </p:cNvPr>
              <p:cNvSpPr/>
              <p:nvPr/>
            </p:nvSpPr>
            <p:spPr>
              <a:xfrm>
                <a:off x="3803859" y="2517580"/>
                <a:ext cx="13303" cy="13283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70" extrusionOk="0">
                    <a:moveTo>
                      <a:pt x="252" y="0"/>
                    </a:moveTo>
                    <a:lnTo>
                      <a:pt x="0" y="272"/>
                    </a:lnTo>
                    <a:lnTo>
                      <a:pt x="210" y="482"/>
                    </a:lnTo>
                    <a:cubicBezTo>
                      <a:pt x="314" y="586"/>
                      <a:pt x="419" y="670"/>
                      <a:pt x="419" y="670"/>
                    </a:cubicBezTo>
                    <a:lnTo>
                      <a:pt x="670" y="398"/>
                    </a:lnTo>
                    <a:cubicBezTo>
                      <a:pt x="670" y="398"/>
                      <a:pt x="565" y="293"/>
                      <a:pt x="461" y="210"/>
                    </a:cubicBez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846;p36">
                <a:extLst>
                  <a:ext uri="{FF2B5EF4-FFF2-40B4-BE49-F238E27FC236}">
                    <a16:creationId xmlns:a16="http://schemas.microsoft.com/office/drawing/2014/main" id="{9EFC74DB-FF85-470C-86DB-293C5DCF6E45}"/>
                  </a:ext>
                </a:extLst>
              </p:cNvPr>
              <p:cNvSpPr/>
              <p:nvPr/>
            </p:nvSpPr>
            <p:spPr>
              <a:xfrm>
                <a:off x="3737068" y="2440004"/>
                <a:ext cx="12173" cy="12886"/>
              </a:xfrm>
              <a:custGeom>
                <a:avLst/>
                <a:gdLst/>
                <a:ahLst/>
                <a:cxnLst/>
                <a:rect l="l" t="t" r="r" b="b"/>
                <a:pathLst>
                  <a:path w="614" h="650" extrusionOk="0">
                    <a:moveTo>
                      <a:pt x="294" y="1"/>
                    </a:moveTo>
                    <a:lnTo>
                      <a:pt x="1" y="189"/>
                    </a:lnTo>
                    <a:cubicBezTo>
                      <a:pt x="1" y="189"/>
                      <a:pt x="84" y="314"/>
                      <a:pt x="147" y="419"/>
                    </a:cubicBezTo>
                    <a:cubicBezTo>
                      <a:pt x="231" y="545"/>
                      <a:pt x="315" y="649"/>
                      <a:pt x="315" y="649"/>
                    </a:cubicBezTo>
                    <a:lnTo>
                      <a:pt x="608" y="440"/>
                    </a:lnTo>
                    <a:cubicBezTo>
                      <a:pt x="609" y="442"/>
                      <a:pt x="610" y="443"/>
                      <a:pt x="611" y="443"/>
                    </a:cubicBezTo>
                    <a:cubicBezTo>
                      <a:pt x="614" y="443"/>
                      <a:pt x="536" y="345"/>
                      <a:pt x="440" y="231"/>
                    </a:cubicBezTo>
                    <a:cubicBezTo>
                      <a:pt x="356" y="105"/>
                      <a:pt x="294" y="1"/>
                      <a:pt x="294" y="1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847;p36">
                <a:extLst>
                  <a:ext uri="{FF2B5EF4-FFF2-40B4-BE49-F238E27FC236}">
                    <a16:creationId xmlns:a16="http://schemas.microsoft.com/office/drawing/2014/main" id="{313B8BDA-320D-4DB0-9BEC-46EDF23FFC10}"/>
                  </a:ext>
                </a:extLst>
              </p:cNvPr>
              <p:cNvSpPr/>
              <p:nvPr/>
            </p:nvSpPr>
            <p:spPr>
              <a:xfrm>
                <a:off x="3749101" y="2456598"/>
                <a:ext cx="12886" cy="13303"/>
              </a:xfrm>
              <a:custGeom>
                <a:avLst/>
                <a:gdLst/>
                <a:ahLst/>
                <a:cxnLst/>
                <a:rect l="l" t="t" r="r" b="b"/>
                <a:pathLst>
                  <a:path w="650" h="671" extrusionOk="0">
                    <a:moveTo>
                      <a:pt x="294" y="1"/>
                    </a:moveTo>
                    <a:lnTo>
                      <a:pt x="1" y="210"/>
                    </a:lnTo>
                    <a:cubicBezTo>
                      <a:pt x="1" y="210"/>
                      <a:pt x="84" y="335"/>
                      <a:pt x="189" y="440"/>
                    </a:cubicBezTo>
                    <a:cubicBezTo>
                      <a:pt x="252" y="545"/>
                      <a:pt x="356" y="670"/>
                      <a:pt x="356" y="670"/>
                    </a:cubicBezTo>
                    <a:lnTo>
                      <a:pt x="649" y="461"/>
                    </a:lnTo>
                    <a:cubicBezTo>
                      <a:pt x="649" y="461"/>
                      <a:pt x="566" y="356"/>
                      <a:pt x="461" y="231"/>
                    </a:cubicBezTo>
                    <a:cubicBezTo>
                      <a:pt x="356" y="126"/>
                      <a:pt x="294" y="1"/>
                      <a:pt x="294" y="1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848;p36">
                <a:extLst>
                  <a:ext uri="{FF2B5EF4-FFF2-40B4-BE49-F238E27FC236}">
                    <a16:creationId xmlns:a16="http://schemas.microsoft.com/office/drawing/2014/main" id="{60BF5754-5D57-41E9-BC4F-CA9885C38CEB}"/>
                  </a:ext>
                </a:extLst>
              </p:cNvPr>
              <p:cNvSpPr/>
              <p:nvPr/>
            </p:nvSpPr>
            <p:spPr>
              <a:xfrm>
                <a:off x="3761968" y="2472775"/>
                <a:ext cx="12450" cy="12886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50" extrusionOk="0">
                    <a:moveTo>
                      <a:pt x="272" y="1"/>
                    </a:moveTo>
                    <a:lnTo>
                      <a:pt x="0" y="210"/>
                    </a:lnTo>
                    <a:cubicBezTo>
                      <a:pt x="0" y="210"/>
                      <a:pt x="84" y="314"/>
                      <a:pt x="189" y="440"/>
                    </a:cubicBezTo>
                    <a:cubicBezTo>
                      <a:pt x="293" y="545"/>
                      <a:pt x="356" y="649"/>
                      <a:pt x="356" y="649"/>
                    </a:cubicBezTo>
                    <a:lnTo>
                      <a:pt x="628" y="419"/>
                    </a:lnTo>
                    <a:cubicBezTo>
                      <a:pt x="628" y="419"/>
                      <a:pt x="523" y="314"/>
                      <a:pt x="440" y="210"/>
                    </a:cubicBezTo>
                    <a:cubicBezTo>
                      <a:pt x="335" y="126"/>
                      <a:pt x="272" y="1"/>
                      <a:pt x="272" y="1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849;p36">
                <a:extLst>
                  <a:ext uri="{FF2B5EF4-FFF2-40B4-BE49-F238E27FC236}">
                    <a16:creationId xmlns:a16="http://schemas.microsoft.com/office/drawing/2014/main" id="{1856B937-B391-4F38-8113-704AE0822AB6}"/>
                  </a:ext>
                </a:extLst>
              </p:cNvPr>
              <p:cNvSpPr/>
              <p:nvPr/>
            </p:nvSpPr>
            <p:spPr>
              <a:xfrm>
                <a:off x="3706378" y="2386496"/>
                <a:ext cx="11637" cy="1369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691" extrusionOk="0">
                    <a:moveTo>
                      <a:pt x="314" y="0"/>
                    </a:moveTo>
                    <a:lnTo>
                      <a:pt x="0" y="168"/>
                    </a:lnTo>
                    <a:cubicBezTo>
                      <a:pt x="0" y="168"/>
                      <a:pt x="63" y="293"/>
                      <a:pt x="147" y="419"/>
                    </a:cubicBezTo>
                    <a:cubicBezTo>
                      <a:pt x="210" y="544"/>
                      <a:pt x="272" y="691"/>
                      <a:pt x="272" y="691"/>
                    </a:cubicBezTo>
                    <a:lnTo>
                      <a:pt x="586" y="524"/>
                    </a:lnTo>
                    <a:cubicBezTo>
                      <a:pt x="586" y="524"/>
                      <a:pt x="524" y="398"/>
                      <a:pt x="461" y="272"/>
                    </a:cubicBezTo>
                    <a:cubicBezTo>
                      <a:pt x="377" y="126"/>
                      <a:pt x="314" y="0"/>
                      <a:pt x="314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850;p36">
                <a:extLst>
                  <a:ext uri="{FF2B5EF4-FFF2-40B4-BE49-F238E27FC236}">
                    <a16:creationId xmlns:a16="http://schemas.microsoft.com/office/drawing/2014/main" id="{B1471C07-99CF-4C35-8FFA-6A3A7AE098D3}"/>
                  </a:ext>
                </a:extLst>
              </p:cNvPr>
              <p:cNvSpPr/>
              <p:nvPr/>
            </p:nvSpPr>
            <p:spPr>
              <a:xfrm>
                <a:off x="3715914" y="2404755"/>
                <a:ext cx="12054" cy="13283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70" extrusionOk="0">
                    <a:moveTo>
                      <a:pt x="315" y="0"/>
                    </a:moveTo>
                    <a:lnTo>
                      <a:pt x="1" y="147"/>
                    </a:lnTo>
                    <a:cubicBezTo>
                      <a:pt x="1" y="147"/>
                      <a:pt x="43" y="293"/>
                      <a:pt x="126" y="419"/>
                    </a:cubicBezTo>
                    <a:lnTo>
                      <a:pt x="294" y="670"/>
                    </a:lnTo>
                    <a:lnTo>
                      <a:pt x="607" y="502"/>
                    </a:lnTo>
                    <a:cubicBezTo>
                      <a:pt x="587" y="481"/>
                      <a:pt x="524" y="398"/>
                      <a:pt x="440" y="251"/>
                    </a:cubicBezTo>
                    <a:cubicBezTo>
                      <a:pt x="356" y="126"/>
                      <a:pt x="315" y="0"/>
                      <a:pt x="315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851;p36">
                <a:extLst>
                  <a:ext uri="{FF2B5EF4-FFF2-40B4-BE49-F238E27FC236}">
                    <a16:creationId xmlns:a16="http://schemas.microsoft.com/office/drawing/2014/main" id="{83D51A81-5FAE-43E5-A170-BC52A79D7912}"/>
                  </a:ext>
                </a:extLst>
              </p:cNvPr>
              <p:cNvSpPr/>
              <p:nvPr/>
            </p:nvSpPr>
            <p:spPr>
              <a:xfrm>
                <a:off x="3726283" y="2422994"/>
                <a:ext cx="12054" cy="13303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71" extrusionOk="0">
                    <a:moveTo>
                      <a:pt x="294" y="1"/>
                    </a:moveTo>
                    <a:lnTo>
                      <a:pt x="1" y="168"/>
                    </a:lnTo>
                    <a:lnTo>
                      <a:pt x="147" y="440"/>
                    </a:lnTo>
                    <a:cubicBezTo>
                      <a:pt x="231" y="566"/>
                      <a:pt x="315" y="670"/>
                      <a:pt x="315" y="670"/>
                    </a:cubicBezTo>
                    <a:lnTo>
                      <a:pt x="608" y="482"/>
                    </a:lnTo>
                    <a:cubicBezTo>
                      <a:pt x="587" y="461"/>
                      <a:pt x="524" y="336"/>
                      <a:pt x="440" y="231"/>
                    </a:cubicBezTo>
                    <a:cubicBezTo>
                      <a:pt x="356" y="84"/>
                      <a:pt x="294" y="1"/>
                      <a:pt x="294" y="1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852;p36">
                <a:extLst>
                  <a:ext uri="{FF2B5EF4-FFF2-40B4-BE49-F238E27FC236}">
                    <a16:creationId xmlns:a16="http://schemas.microsoft.com/office/drawing/2014/main" id="{FC9D87CB-2A70-4CFF-9266-279D21A24F0C}"/>
                  </a:ext>
                </a:extLst>
              </p:cNvPr>
              <p:cNvSpPr/>
              <p:nvPr/>
            </p:nvSpPr>
            <p:spPr>
              <a:xfrm>
                <a:off x="3684392" y="2329657"/>
                <a:ext cx="10388" cy="13303"/>
              </a:xfrm>
              <a:custGeom>
                <a:avLst/>
                <a:gdLst/>
                <a:ahLst/>
                <a:cxnLst/>
                <a:rect l="l" t="t" r="r" b="b"/>
                <a:pathLst>
                  <a:path w="524" h="671" extrusionOk="0">
                    <a:moveTo>
                      <a:pt x="335" y="1"/>
                    </a:moveTo>
                    <a:lnTo>
                      <a:pt x="0" y="106"/>
                    </a:lnTo>
                    <a:cubicBezTo>
                      <a:pt x="0" y="106"/>
                      <a:pt x="21" y="231"/>
                      <a:pt x="63" y="378"/>
                    </a:cubicBezTo>
                    <a:cubicBezTo>
                      <a:pt x="126" y="524"/>
                      <a:pt x="168" y="671"/>
                      <a:pt x="168" y="671"/>
                    </a:cubicBezTo>
                    <a:lnTo>
                      <a:pt x="524" y="566"/>
                    </a:lnTo>
                    <a:cubicBezTo>
                      <a:pt x="524" y="524"/>
                      <a:pt x="461" y="378"/>
                      <a:pt x="419" y="252"/>
                    </a:cubicBezTo>
                    <a:cubicBezTo>
                      <a:pt x="356" y="126"/>
                      <a:pt x="335" y="1"/>
                      <a:pt x="335" y="1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853;p36">
                <a:extLst>
                  <a:ext uri="{FF2B5EF4-FFF2-40B4-BE49-F238E27FC236}">
                    <a16:creationId xmlns:a16="http://schemas.microsoft.com/office/drawing/2014/main" id="{590B5342-97AE-4C0F-9BD9-00A341DE4ECC}"/>
                  </a:ext>
                </a:extLst>
              </p:cNvPr>
              <p:cNvSpPr/>
              <p:nvPr/>
            </p:nvSpPr>
            <p:spPr>
              <a:xfrm>
                <a:off x="3690617" y="2348749"/>
                <a:ext cx="10805" cy="1288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650" extrusionOk="0">
                    <a:moveTo>
                      <a:pt x="335" y="0"/>
                    </a:moveTo>
                    <a:lnTo>
                      <a:pt x="0" y="126"/>
                    </a:lnTo>
                    <a:lnTo>
                      <a:pt x="84" y="398"/>
                    </a:lnTo>
                    <a:lnTo>
                      <a:pt x="189" y="649"/>
                    </a:lnTo>
                    <a:lnTo>
                      <a:pt x="503" y="524"/>
                    </a:lnTo>
                    <a:cubicBezTo>
                      <a:pt x="544" y="524"/>
                      <a:pt x="482" y="398"/>
                      <a:pt x="440" y="252"/>
                    </a:cubicBez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854;p36">
                <a:extLst>
                  <a:ext uri="{FF2B5EF4-FFF2-40B4-BE49-F238E27FC236}">
                    <a16:creationId xmlns:a16="http://schemas.microsoft.com/office/drawing/2014/main" id="{CB9CA44B-9978-47C1-9572-B2C32103D937}"/>
                  </a:ext>
                </a:extLst>
              </p:cNvPr>
              <p:cNvSpPr/>
              <p:nvPr/>
            </p:nvSpPr>
            <p:spPr>
              <a:xfrm>
                <a:off x="3698488" y="2367821"/>
                <a:ext cx="11221" cy="1288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650" extrusionOk="0">
                    <a:moveTo>
                      <a:pt x="315" y="1"/>
                    </a:moveTo>
                    <a:lnTo>
                      <a:pt x="1" y="126"/>
                    </a:lnTo>
                    <a:cubicBezTo>
                      <a:pt x="1" y="126"/>
                      <a:pt x="43" y="168"/>
                      <a:pt x="43" y="210"/>
                    </a:cubicBezTo>
                    <a:cubicBezTo>
                      <a:pt x="64" y="273"/>
                      <a:pt x="85" y="336"/>
                      <a:pt x="126" y="398"/>
                    </a:cubicBezTo>
                    <a:cubicBezTo>
                      <a:pt x="168" y="524"/>
                      <a:pt x="252" y="650"/>
                      <a:pt x="252" y="650"/>
                    </a:cubicBezTo>
                    <a:lnTo>
                      <a:pt x="566" y="524"/>
                    </a:lnTo>
                    <a:cubicBezTo>
                      <a:pt x="545" y="524"/>
                      <a:pt x="482" y="398"/>
                      <a:pt x="419" y="273"/>
                    </a:cubicBezTo>
                    <a:cubicBezTo>
                      <a:pt x="398" y="210"/>
                      <a:pt x="378" y="126"/>
                      <a:pt x="357" y="85"/>
                    </a:cubicBezTo>
                    <a:cubicBezTo>
                      <a:pt x="315" y="22"/>
                      <a:pt x="315" y="1"/>
                      <a:pt x="315" y="1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855;p36">
                <a:extLst>
                  <a:ext uri="{FF2B5EF4-FFF2-40B4-BE49-F238E27FC236}">
                    <a16:creationId xmlns:a16="http://schemas.microsoft.com/office/drawing/2014/main" id="{94706D30-ADF9-4354-8624-CBA8BAB6AFCE}"/>
                  </a:ext>
                </a:extLst>
              </p:cNvPr>
              <p:cNvSpPr/>
              <p:nvPr/>
            </p:nvSpPr>
            <p:spPr>
              <a:xfrm>
                <a:off x="3670296" y="2269527"/>
                <a:ext cx="9139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628" extrusionOk="0">
                    <a:moveTo>
                      <a:pt x="356" y="0"/>
                    </a:moveTo>
                    <a:lnTo>
                      <a:pt x="0" y="42"/>
                    </a:lnTo>
                    <a:lnTo>
                      <a:pt x="105" y="628"/>
                    </a:lnTo>
                    <a:lnTo>
                      <a:pt x="460" y="565"/>
                    </a:lnTo>
                    <a:lnTo>
                      <a:pt x="356" y="0"/>
                    </a:lnTo>
                    <a:close/>
                  </a:path>
                </a:pathLst>
              </a:custGeom>
              <a:solidFill>
                <a:srgbClr val="AADDF6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856;p36">
                <a:extLst>
                  <a:ext uri="{FF2B5EF4-FFF2-40B4-BE49-F238E27FC236}">
                    <a16:creationId xmlns:a16="http://schemas.microsoft.com/office/drawing/2014/main" id="{D01DA2A2-96DF-40A2-9FD1-466FC5ECC963}"/>
                  </a:ext>
                </a:extLst>
              </p:cNvPr>
              <p:cNvSpPr/>
              <p:nvPr/>
            </p:nvSpPr>
            <p:spPr>
              <a:xfrm>
                <a:off x="3674440" y="2289432"/>
                <a:ext cx="9139" cy="13283"/>
              </a:xfrm>
              <a:custGeom>
                <a:avLst/>
                <a:gdLst/>
                <a:ahLst/>
                <a:cxnLst/>
                <a:rect l="l" t="t" r="r" b="b"/>
                <a:pathLst>
                  <a:path w="461" h="670" extrusionOk="0">
                    <a:moveTo>
                      <a:pt x="335" y="0"/>
                    </a:moveTo>
                    <a:lnTo>
                      <a:pt x="0" y="84"/>
                    </a:lnTo>
                    <a:cubicBezTo>
                      <a:pt x="0" y="84"/>
                      <a:pt x="21" y="210"/>
                      <a:pt x="42" y="377"/>
                    </a:cubicBezTo>
                    <a:cubicBezTo>
                      <a:pt x="63" y="503"/>
                      <a:pt x="126" y="670"/>
                      <a:pt x="126" y="670"/>
                    </a:cubicBezTo>
                    <a:lnTo>
                      <a:pt x="461" y="586"/>
                    </a:lnTo>
                    <a:cubicBezTo>
                      <a:pt x="440" y="565"/>
                      <a:pt x="419" y="419"/>
                      <a:pt x="398" y="293"/>
                    </a:cubicBezTo>
                    <a:cubicBezTo>
                      <a:pt x="356" y="168"/>
                      <a:pt x="335" y="0"/>
                      <a:pt x="335" y="0"/>
                    </a:cubicBezTo>
                    <a:close/>
                  </a:path>
                </a:pathLst>
              </a:custGeom>
              <a:solidFill>
                <a:srgbClr val="AADDF6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857;p36">
                <a:extLst>
                  <a:ext uri="{FF2B5EF4-FFF2-40B4-BE49-F238E27FC236}">
                    <a16:creationId xmlns:a16="http://schemas.microsoft.com/office/drawing/2014/main" id="{A5CA7887-3EE7-4721-9BA3-85896E6C4569}"/>
                  </a:ext>
                </a:extLst>
              </p:cNvPr>
              <p:cNvSpPr/>
              <p:nvPr/>
            </p:nvSpPr>
            <p:spPr>
              <a:xfrm>
                <a:off x="3678583" y="2309753"/>
                <a:ext cx="9972" cy="1247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29" extrusionOk="0">
                    <a:moveTo>
                      <a:pt x="335" y="1"/>
                    </a:moveTo>
                    <a:lnTo>
                      <a:pt x="1" y="84"/>
                    </a:lnTo>
                    <a:cubicBezTo>
                      <a:pt x="1" y="84"/>
                      <a:pt x="1" y="105"/>
                      <a:pt x="21" y="168"/>
                    </a:cubicBezTo>
                    <a:cubicBezTo>
                      <a:pt x="42" y="210"/>
                      <a:pt x="42" y="294"/>
                      <a:pt x="84" y="335"/>
                    </a:cubicBezTo>
                    <a:cubicBezTo>
                      <a:pt x="126" y="482"/>
                      <a:pt x="147" y="628"/>
                      <a:pt x="147" y="628"/>
                    </a:cubicBezTo>
                    <a:lnTo>
                      <a:pt x="503" y="524"/>
                    </a:lnTo>
                    <a:cubicBezTo>
                      <a:pt x="503" y="524"/>
                      <a:pt x="461" y="398"/>
                      <a:pt x="419" y="273"/>
                    </a:cubicBezTo>
                    <a:cubicBezTo>
                      <a:pt x="398" y="189"/>
                      <a:pt x="398" y="126"/>
                      <a:pt x="356" y="84"/>
                    </a:cubicBezTo>
                    <a:cubicBezTo>
                      <a:pt x="356" y="22"/>
                      <a:pt x="335" y="1"/>
                      <a:pt x="335" y="1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858;p36">
                <a:extLst>
                  <a:ext uri="{FF2B5EF4-FFF2-40B4-BE49-F238E27FC236}">
                    <a16:creationId xmlns:a16="http://schemas.microsoft.com/office/drawing/2014/main" id="{39B625D1-5CD1-4505-8201-DB716A90CE18}"/>
                  </a:ext>
                </a:extLst>
              </p:cNvPr>
              <p:cNvSpPr/>
              <p:nvPr/>
            </p:nvSpPr>
            <p:spPr>
              <a:xfrm>
                <a:off x="3665717" y="2208128"/>
                <a:ext cx="7078" cy="12054"/>
              </a:xfrm>
              <a:custGeom>
                <a:avLst/>
                <a:gdLst/>
                <a:ahLst/>
                <a:cxnLst/>
                <a:rect l="l" t="t" r="r" b="b"/>
                <a:pathLst>
                  <a:path w="357" h="608" extrusionOk="0">
                    <a:moveTo>
                      <a:pt x="1" y="0"/>
                    </a:moveTo>
                    <a:lnTo>
                      <a:pt x="1" y="607"/>
                    </a:lnTo>
                    <a:lnTo>
                      <a:pt x="357" y="586"/>
                    </a:lnTo>
                    <a:lnTo>
                      <a:pt x="336" y="0"/>
                    </a:lnTo>
                    <a:close/>
                  </a:path>
                </a:pathLst>
              </a:custGeom>
              <a:solidFill>
                <a:srgbClr val="AADDF6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859;p36">
                <a:extLst>
                  <a:ext uri="{FF2B5EF4-FFF2-40B4-BE49-F238E27FC236}">
                    <a16:creationId xmlns:a16="http://schemas.microsoft.com/office/drawing/2014/main" id="{67AB3CE3-6D01-418F-B9B9-6C52DE807F66}"/>
                  </a:ext>
                </a:extLst>
              </p:cNvPr>
              <p:cNvSpPr/>
              <p:nvPr/>
            </p:nvSpPr>
            <p:spPr>
              <a:xfrm>
                <a:off x="3666133" y="2228866"/>
                <a:ext cx="7910" cy="12054"/>
              </a:xfrm>
              <a:custGeom>
                <a:avLst/>
                <a:gdLst/>
                <a:ahLst/>
                <a:cxnLst/>
                <a:rect l="l" t="t" r="r" b="b"/>
                <a:pathLst>
                  <a:path w="399" h="608" extrusionOk="0">
                    <a:moveTo>
                      <a:pt x="1" y="1"/>
                    </a:moveTo>
                    <a:lnTo>
                      <a:pt x="43" y="607"/>
                    </a:lnTo>
                    <a:lnTo>
                      <a:pt x="398" y="586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AADDF6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860;p36">
                <a:extLst>
                  <a:ext uri="{FF2B5EF4-FFF2-40B4-BE49-F238E27FC236}">
                    <a16:creationId xmlns:a16="http://schemas.microsoft.com/office/drawing/2014/main" id="{BD4EFBDC-3758-409F-9FC0-D939534ADD98}"/>
                  </a:ext>
                </a:extLst>
              </p:cNvPr>
              <p:cNvSpPr/>
              <p:nvPr/>
            </p:nvSpPr>
            <p:spPr>
              <a:xfrm>
                <a:off x="3667798" y="2249186"/>
                <a:ext cx="8326" cy="12054"/>
              </a:xfrm>
              <a:custGeom>
                <a:avLst/>
                <a:gdLst/>
                <a:ahLst/>
                <a:cxnLst/>
                <a:rect l="l" t="t" r="r" b="b"/>
                <a:pathLst>
                  <a:path w="420" h="608" extrusionOk="0">
                    <a:moveTo>
                      <a:pt x="356" y="1"/>
                    </a:moveTo>
                    <a:lnTo>
                      <a:pt x="1" y="22"/>
                    </a:lnTo>
                    <a:lnTo>
                      <a:pt x="63" y="608"/>
                    </a:lnTo>
                    <a:lnTo>
                      <a:pt x="419" y="566"/>
                    </a:lnTo>
                    <a:lnTo>
                      <a:pt x="356" y="1"/>
                    </a:lnTo>
                    <a:close/>
                  </a:path>
                </a:pathLst>
              </a:custGeom>
              <a:solidFill>
                <a:srgbClr val="AADDF6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861;p36">
                <a:extLst>
                  <a:ext uri="{FF2B5EF4-FFF2-40B4-BE49-F238E27FC236}">
                    <a16:creationId xmlns:a16="http://schemas.microsoft.com/office/drawing/2014/main" id="{E5B23B7D-C545-446F-89E6-8E904BCBA501}"/>
                  </a:ext>
                </a:extLst>
              </p:cNvPr>
              <p:cNvSpPr/>
              <p:nvPr/>
            </p:nvSpPr>
            <p:spPr>
              <a:xfrm>
                <a:off x="3667798" y="1770070"/>
                <a:ext cx="867800" cy="433930"/>
              </a:xfrm>
              <a:custGeom>
                <a:avLst/>
                <a:gdLst/>
                <a:ahLst/>
                <a:cxnLst/>
                <a:rect l="l" t="t" r="r" b="b"/>
                <a:pathLst>
                  <a:path w="43773" h="21888" fill="none" extrusionOk="0">
                    <a:moveTo>
                      <a:pt x="1" y="21887"/>
                    </a:moveTo>
                    <a:cubicBezTo>
                      <a:pt x="1" y="9814"/>
                      <a:pt x="9793" y="1"/>
                      <a:pt x="21887" y="1"/>
                    </a:cubicBezTo>
                    <a:cubicBezTo>
                      <a:pt x="33960" y="1"/>
                      <a:pt x="43773" y="9814"/>
                      <a:pt x="43773" y="21887"/>
                    </a:cubicBezTo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miter lim="209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862;p36">
                <a:extLst>
                  <a:ext uri="{FF2B5EF4-FFF2-40B4-BE49-F238E27FC236}">
                    <a16:creationId xmlns:a16="http://schemas.microsoft.com/office/drawing/2014/main" id="{A4732DC7-34E8-47A3-B37E-2835B380ED61}"/>
                  </a:ext>
                </a:extLst>
              </p:cNvPr>
              <p:cNvSpPr/>
              <p:nvPr/>
            </p:nvSpPr>
            <p:spPr>
              <a:xfrm>
                <a:off x="3647894" y="2192784"/>
                <a:ext cx="42743" cy="42326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135" extrusionOk="0">
                    <a:moveTo>
                      <a:pt x="1067" y="0"/>
                    </a:moveTo>
                    <a:cubicBezTo>
                      <a:pt x="481" y="0"/>
                      <a:pt x="0" y="460"/>
                      <a:pt x="0" y="1067"/>
                    </a:cubicBezTo>
                    <a:cubicBezTo>
                      <a:pt x="0" y="1653"/>
                      <a:pt x="481" y="2134"/>
                      <a:pt x="1067" y="2134"/>
                    </a:cubicBezTo>
                    <a:cubicBezTo>
                      <a:pt x="1674" y="2134"/>
                      <a:pt x="2155" y="1674"/>
                      <a:pt x="2155" y="1067"/>
                    </a:cubicBezTo>
                    <a:cubicBezTo>
                      <a:pt x="2155" y="481"/>
                      <a:pt x="1653" y="21"/>
                      <a:pt x="1067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863;p36">
                <a:extLst>
                  <a:ext uri="{FF2B5EF4-FFF2-40B4-BE49-F238E27FC236}">
                    <a16:creationId xmlns:a16="http://schemas.microsoft.com/office/drawing/2014/main" id="{3CD37285-3381-4BB8-B8AA-D95EC64973CE}"/>
                  </a:ext>
                </a:extLst>
              </p:cNvPr>
              <p:cNvSpPr/>
              <p:nvPr/>
            </p:nvSpPr>
            <p:spPr>
              <a:xfrm>
                <a:off x="4085099" y="2614645"/>
                <a:ext cx="42326" cy="42743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156" extrusionOk="0">
                    <a:moveTo>
                      <a:pt x="1068" y="0"/>
                    </a:moveTo>
                    <a:cubicBezTo>
                      <a:pt x="461" y="0"/>
                      <a:pt x="1" y="482"/>
                      <a:pt x="1" y="1068"/>
                    </a:cubicBezTo>
                    <a:cubicBezTo>
                      <a:pt x="1" y="1674"/>
                      <a:pt x="461" y="2156"/>
                      <a:pt x="1068" y="2156"/>
                    </a:cubicBezTo>
                    <a:cubicBezTo>
                      <a:pt x="1675" y="2156"/>
                      <a:pt x="2135" y="1674"/>
                      <a:pt x="2135" y="1068"/>
                    </a:cubicBezTo>
                    <a:cubicBezTo>
                      <a:pt x="2135" y="482"/>
                      <a:pt x="1675" y="0"/>
                      <a:pt x="1068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864;p36">
                <a:extLst>
                  <a:ext uri="{FF2B5EF4-FFF2-40B4-BE49-F238E27FC236}">
                    <a16:creationId xmlns:a16="http://schemas.microsoft.com/office/drawing/2014/main" id="{D7AEEADD-5E73-4341-88EF-B4577D406D9A}"/>
                  </a:ext>
                </a:extLst>
              </p:cNvPr>
              <p:cNvSpPr/>
              <p:nvPr/>
            </p:nvSpPr>
            <p:spPr>
              <a:xfrm>
                <a:off x="4512371" y="2192784"/>
                <a:ext cx="42326" cy="42326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135" extrusionOk="0">
                    <a:moveTo>
                      <a:pt x="1067" y="0"/>
                    </a:moveTo>
                    <a:cubicBezTo>
                      <a:pt x="460" y="0"/>
                      <a:pt x="0" y="460"/>
                      <a:pt x="0" y="1067"/>
                    </a:cubicBezTo>
                    <a:cubicBezTo>
                      <a:pt x="0" y="1653"/>
                      <a:pt x="460" y="2134"/>
                      <a:pt x="1067" y="2134"/>
                    </a:cubicBezTo>
                    <a:cubicBezTo>
                      <a:pt x="1674" y="2134"/>
                      <a:pt x="2134" y="1674"/>
                      <a:pt x="2134" y="1067"/>
                    </a:cubicBezTo>
                    <a:cubicBezTo>
                      <a:pt x="2134" y="481"/>
                      <a:pt x="1674" y="21"/>
                      <a:pt x="1067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865;p36">
                <a:extLst>
                  <a:ext uri="{FF2B5EF4-FFF2-40B4-BE49-F238E27FC236}">
                    <a16:creationId xmlns:a16="http://schemas.microsoft.com/office/drawing/2014/main" id="{7EB2D988-A9F9-4AF7-A580-35C14061E576}"/>
                  </a:ext>
                </a:extLst>
              </p:cNvPr>
              <p:cNvSpPr/>
              <p:nvPr/>
            </p:nvSpPr>
            <p:spPr>
              <a:xfrm>
                <a:off x="3741231" y="1848895"/>
                <a:ext cx="730075" cy="730492"/>
              </a:xfrm>
              <a:custGeom>
                <a:avLst/>
                <a:gdLst/>
                <a:ahLst/>
                <a:cxnLst/>
                <a:rect l="l" t="t" r="r" b="b"/>
                <a:pathLst>
                  <a:path w="36826" h="36847" fill="none" extrusionOk="0">
                    <a:moveTo>
                      <a:pt x="22367" y="2197"/>
                    </a:moveTo>
                    <a:cubicBezTo>
                      <a:pt x="31323" y="4374"/>
                      <a:pt x="36826" y="13413"/>
                      <a:pt x="34650" y="22368"/>
                    </a:cubicBezTo>
                    <a:cubicBezTo>
                      <a:pt x="32473" y="31344"/>
                      <a:pt x="23434" y="36847"/>
                      <a:pt x="14458" y="34671"/>
                    </a:cubicBezTo>
                    <a:cubicBezTo>
                      <a:pt x="5503" y="32495"/>
                      <a:pt x="0" y="23456"/>
                      <a:pt x="2176" y="14480"/>
                    </a:cubicBezTo>
                    <a:cubicBezTo>
                      <a:pt x="4352" y="5503"/>
                      <a:pt x="13391" y="0"/>
                      <a:pt x="22367" y="2197"/>
                    </a:cubicBezTo>
                    <a:close/>
                  </a:path>
                </a:pathLst>
              </a:custGeom>
              <a:solidFill>
                <a:srgbClr val="1EFFC1"/>
              </a:solidFill>
              <a:ln w="28575" cap="flat" cmpd="sng">
                <a:solidFill>
                  <a:srgbClr val="FFFFFF"/>
                </a:solidFill>
                <a:prstDash val="solid"/>
                <a:miter lim="209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866;p36">
                <a:extLst>
                  <a:ext uri="{FF2B5EF4-FFF2-40B4-BE49-F238E27FC236}">
                    <a16:creationId xmlns:a16="http://schemas.microsoft.com/office/drawing/2014/main" id="{574285BD-DAF8-4309-9CD1-8C0258DF6706}"/>
                  </a:ext>
                </a:extLst>
              </p:cNvPr>
              <p:cNvSpPr/>
              <p:nvPr/>
            </p:nvSpPr>
            <p:spPr>
              <a:xfrm>
                <a:off x="4693638" y="2067648"/>
                <a:ext cx="273367" cy="271047"/>
              </a:xfrm>
              <a:custGeom>
                <a:avLst/>
                <a:gdLst/>
                <a:ahLst/>
                <a:cxnLst/>
                <a:rect l="l" t="t" r="r" b="b"/>
                <a:pathLst>
                  <a:path w="13789" h="13672" extrusionOk="0">
                    <a:moveTo>
                      <a:pt x="4610" y="613"/>
                    </a:moveTo>
                    <a:cubicBezTo>
                      <a:pt x="5550" y="613"/>
                      <a:pt x="6492" y="985"/>
                      <a:pt x="7198" y="1734"/>
                    </a:cubicBezTo>
                    <a:cubicBezTo>
                      <a:pt x="8516" y="3136"/>
                      <a:pt x="8474" y="5396"/>
                      <a:pt x="7030" y="6735"/>
                    </a:cubicBezTo>
                    <a:cubicBezTo>
                      <a:pt x="6356" y="7369"/>
                      <a:pt x="5483" y="7689"/>
                      <a:pt x="4610" y="7689"/>
                    </a:cubicBezTo>
                    <a:cubicBezTo>
                      <a:pt x="3667" y="7689"/>
                      <a:pt x="2725" y="7317"/>
                      <a:pt x="2030" y="6568"/>
                    </a:cubicBezTo>
                    <a:cubicBezTo>
                      <a:pt x="691" y="5166"/>
                      <a:pt x="753" y="2906"/>
                      <a:pt x="2197" y="1567"/>
                    </a:cubicBezTo>
                    <a:cubicBezTo>
                      <a:pt x="2871" y="933"/>
                      <a:pt x="3739" y="613"/>
                      <a:pt x="4610" y="613"/>
                    </a:cubicBezTo>
                    <a:close/>
                    <a:moveTo>
                      <a:pt x="4605" y="1"/>
                    </a:moveTo>
                    <a:cubicBezTo>
                      <a:pt x="3589" y="1"/>
                      <a:pt x="2562" y="373"/>
                      <a:pt x="1758" y="1127"/>
                    </a:cubicBezTo>
                    <a:cubicBezTo>
                      <a:pt x="84" y="2697"/>
                      <a:pt x="0" y="5312"/>
                      <a:pt x="1569" y="6986"/>
                    </a:cubicBezTo>
                    <a:cubicBezTo>
                      <a:pt x="2389" y="7853"/>
                      <a:pt x="3484" y="8293"/>
                      <a:pt x="4582" y="8293"/>
                    </a:cubicBezTo>
                    <a:cubicBezTo>
                      <a:pt x="5447" y="8293"/>
                      <a:pt x="6314" y="8020"/>
                      <a:pt x="7051" y="7467"/>
                    </a:cubicBezTo>
                    <a:lnTo>
                      <a:pt x="8349" y="8827"/>
                    </a:lnTo>
                    <a:cubicBezTo>
                      <a:pt x="8139" y="9288"/>
                      <a:pt x="8202" y="9832"/>
                      <a:pt x="8579" y="10229"/>
                    </a:cubicBezTo>
                    <a:lnTo>
                      <a:pt x="11424" y="13263"/>
                    </a:lnTo>
                    <a:cubicBezTo>
                      <a:pt x="11686" y="13536"/>
                      <a:pt x="12033" y="13672"/>
                      <a:pt x="12373" y="13672"/>
                    </a:cubicBezTo>
                    <a:cubicBezTo>
                      <a:pt x="12686" y="13672"/>
                      <a:pt x="12993" y="13557"/>
                      <a:pt x="13224" y="13326"/>
                    </a:cubicBezTo>
                    <a:cubicBezTo>
                      <a:pt x="13747" y="12824"/>
                      <a:pt x="13789" y="12008"/>
                      <a:pt x="13287" y="11506"/>
                    </a:cubicBezTo>
                    <a:lnTo>
                      <a:pt x="10441" y="8472"/>
                    </a:lnTo>
                    <a:cubicBezTo>
                      <a:pt x="10180" y="8211"/>
                      <a:pt x="9829" y="8081"/>
                      <a:pt x="9478" y="8081"/>
                    </a:cubicBezTo>
                    <a:cubicBezTo>
                      <a:pt x="9322" y="8081"/>
                      <a:pt x="9166" y="8106"/>
                      <a:pt x="9018" y="8158"/>
                    </a:cubicBezTo>
                    <a:lnTo>
                      <a:pt x="7742" y="6798"/>
                    </a:lnTo>
                    <a:cubicBezTo>
                      <a:pt x="9081" y="5208"/>
                      <a:pt x="9039" y="2822"/>
                      <a:pt x="7574" y="1295"/>
                    </a:cubicBezTo>
                    <a:cubicBezTo>
                      <a:pt x="6792" y="436"/>
                      <a:pt x="5704" y="1"/>
                      <a:pt x="46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867;p36">
                <a:extLst>
                  <a:ext uri="{FF2B5EF4-FFF2-40B4-BE49-F238E27FC236}">
                    <a16:creationId xmlns:a16="http://schemas.microsoft.com/office/drawing/2014/main" id="{51461630-9C78-4DC6-BA3F-6D4FBE067C0D}"/>
                  </a:ext>
                </a:extLst>
              </p:cNvPr>
              <p:cNvSpPr/>
              <p:nvPr/>
            </p:nvSpPr>
            <p:spPr>
              <a:xfrm>
                <a:off x="4706901" y="2079801"/>
                <a:ext cx="155170" cy="140123"/>
              </a:xfrm>
              <a:custGeom>
                <a:avLst/>
                <a:gdLst/>
                <a:ahLst/>
                <a:cxnLst/>
                <a:rect l="l" t="t" r="r" b="b"/>
                <a:pathLst>
                  <a:path w="7827" h="7068" extrusionOk="0">
                    <a:moveTo>
                      <a:pt x="3934" y="0"/>
                    </a:moveTo>
                    <a:cubicBezTo>
                      <a:pt x="3065" y="0"/>
                      <a:pt x="2192" y="320"/>
                      <a:pt x="1507" y="954"/>
                    </a:cubicBezTo>
                    <a:cubicBezTo>
                      <a:pt x="84" y="2293"/>
                      <a:pt x="1" y="4553"/>
                      <a:pt x="1340" y="5955"/>
                    </a:cubicBezTo>
                    <a:cubicBezTo>
                      <a:pt x="2037" y="6696"/>
                      <a:pt x="2979" y="7068"/>
                      <a:pt x="3923" y="7068"/>
                    </a:cubicBezTo>
                    <a:cubicBezTo>
                      <a:pt x="4790" y="7068"/>
                      <a:pt x="5659" y="6753"/>
                      <a:pt x="6340" y="6122"/>
                    </a:cubicBezTo>
                    <a:cubicBezTo>
                      <a:pt x="7742" y="4783"/>
                      <a:pt x="7826" y="2523"/>
                      <a:pt x="6487" y="1121"/>
                    </a:cubicBezTo>
                    <a:cubicBezTo>
                      <a:pt x="5803" y="372"/>
                      <a:pt x="4871" y="0"/>
                      <a:pt x="3934" y="0"/>
                    </a:cubicBezTo>
                    <a:close/>
                  </a:path>
                </a:pathLst>
              </a:custGeom>
              <a:solidFill>
                <a:srgbClr val="052643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868;p36">
                <a:extLst>
                  <a:ext uri="{FF2B5EF4-FFF2-40B4-BE49-F238E27FC236}">
                    <a16:creationId xmlns:a16="http://schemas.microsoft.com/office/drawing/2014/main" id="{6E1F6A34-9E02-4098-A2A9-2CBF7A5D6111}"/>
                  </a:ext>
                </a:extLst>
              </p:cNvPr>
              <p:cNvSpPr/>
              <p:nvPr/>
            </p:nvSpPr>
            <p:spPr>
              <a:xfrm>
                <a:off x="2986268" y="2696781"/>
                <a:ext cx="283735" cy="176720"/>
              </a:xfrm>
              <a:custGeom>
                <a:avLst/>
                <a:gdLst/>
                <a:ahLst/>
                <a:cxnLst/>
                <a:rect l="l" t="t" r="r" b="b"/>
                <a:pathLst>
                  <a:path w="14312" h="8914" extrusionOk="0">
                    <a:moveTo>
                      <a:pt x="837" y="0"/>
                    </a:moveTo>
                    <a:cubicBezTo>
                      <a:pt x="377" y="0"/>
                      <a:pt x="0" y="356"/>
                      <a:pt x="0" y="837"/>
                    </a:cubicBezTo>
                    <a:lnTo>
                      <a:pt x="0" y="8077"/>
                    </a:lnTo>
                    <a:cubicBezTo>
                      <a:pt x="0" y="8537"/>
                      <a:pt x="377" y="8914"/>
                      <a:pt x="837" y="8914"/>
                    </a:cubicBezTo>
                    <a:lnTo>
                      <a:pt x="13475" y="8914"/>
                    </a:lnTo>
                    <a:cubicBezTo>
                      <a:pt x="13935" y="8914"/>
                      <a:pt x="14312" y="8537"/>
                      <a:pt x="14312" y="8077"/>
                    </a:cubicBezTo>
                    <a:lnTo>
                      <a:pt x="14312" y="837"/>
                    </a:lnTo>
                    <a:cubicBezTo>
                      <a:pt x="14312" y="356"/>
                      <a:pt x="13935" y="0"/>
                      <a:pt x="13475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869;p36">
                <a:extLst>
                  <a:ext uri="{FF2B5EF4-FFF2-40B4-BE49-F238E27FC236}">
                    <a16:creationId xmlns:a16="http://schemas.microsoft.com/office/drawing/2014/main" id="{6EAA6CD1-6094-4E6C-9FBF-8C49EFCD4029}"/>
                  </a:ext>
                </a:extLst>
              </p:cNvPr>
              <p:cNvSpPr/>
              <p:nvPr/>
            </p:nvSpPr>
            <p:spPr>
              <a:xfrm>
                <a:off x="3010732" y="2720412"/>
                <a:ext cx="85049" cy="32394"/>
              </a:xfrm>
              <a:custGeom>
                <a:avLst/>
                <a:gdLst/>
                <a:ahLst/>
                <a:cxnLst/>
                <a:rect l="l" t="t" r="r" b="b"/>
                <a:pathLst>
                  <a:path w="4290" h="1634" extrusionOk="0">
                    <a:moveTo>
                      <a:pt x="607" y="1"/>
                    </a:moveTo>
                    <a:cubicBezTo>
                      <a:pt x="252" y="1"/>
                      <a:pt x="1" y="252"/>
                      <a:pt x="1" y="608"/>
                    </a:cubicBezTo>
                    <a:lnTo>
                      <a:pt x="1" y="1026"/>
                    </a:lnTo>
                    <a:cubicBezTo>
                      <a:pt x="1" y="1361"/>
                      <a:pt x="252" y="1633"/>
                      <a:pt x="607" y="1633"/>
                    </a:cubicBezTo>
                    <a:lnTo>
                      <a:pt x="3683" y="1633"/>
                    </a:lnTo>
                    <a:cubicBezTo>
                      <a:pt x="3997" y="1633"/>
                      <a:pt x="4290" y="1361"/>
                      <a:pt x="4290" y="1026"/>
                    </a:cubicBezTo>
                    <a:lnTo>
                      <a:pt x="4290" y="608"/>
                    </a:lnTo>
                    <a:cubicBezTo>
                      <a:pt x="4290" y="252"/>
                      <a:pt x="4018" y="1"/>
                      <a:pt x="3683" y="1"/>
                    </a:cubicBezTo>
                    <a:close/>
                  </a:path>
                </a:pathLst>
              </a:custGeom>
              <a:solidFill>
                <a:srgbClr val="052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870;p36">
                <a:extLst>
                  <a:ext uri="{FF2B5EF4-FFF2-40B4-BE49-F238E27FC236}">
                    <a16:creationId xmlns:a16="http://schemas.microsoft.com/office/drawing/2014/main" id="{6DAA1971-AAD2-4C39-9EF1-B87077F77CD5}"/>
                  </a:ext>
                </a:extLst>
              </p:cNvPr>
              <p:cNvSpPr/>
              <p:nvPr/>
            </p:nvSpPr>
            <p:spPr>
              <a:xfrm>
                <a:off x="3010732" y="2769361"/>
                <a:ext cx="85049" cy="80093"/>
              </a:xfrm>
              <a:custGeom>
                <a:avLst/>
                <a:gdLst/>
                <a:ahLst/>
                <a:cxnLst/>
                <a:rect l="l" t="t" r="r" b="b"/>
                <a:pathLst>
                  <a:path w="4290" h="4040" extrusionOk="0">
                    <a:moveTo>
                      <a:pt x="607" y="1"/>
                    </a:moveTo>
                    <a:cubicBezTo>
                      <a:pt x="252" y="1"/>
                      <a:pt x="1" y="252"/>
                      <a:pt x="1" y="587"/>
                    </a:cubicBezTo>
                    <a:lnTo>
                      <a:pt x="1" y="3453"/>
                    </a:lnTo>
                    <a:cubicBezTo>
                      <a:pt x="1" y="3788"/>
                      <a:pt x="252" y="4039"/>
                      <a:pt x="607" y="4039"/>
                    </a:cubicBezTo>
                    <a:lnTo>
                      <a:pt x="3683" y="4039"/>
                    </a:lnTo>
                    <a:cubicBezTo>
                      <a:pt x="3997" y="4039"/>
                      <a:pt x="4290" y="3788"/>
                      <a:pt x="4290" y="3453"/>
                    </a:cubicBezTo>
                    <a:lnTo>
                      <a:pt x="4290" y="587"/>
                    </a:lnTo>
                    <a:cubicBezTo>
                      <a:pt x="4290" y="252"/>
                      <a:pt x="4018" y="1"/>
                      <a:pt x="3683" y="1"/>
                    </a:cubicBezTo>
                    <a:close/>
                  </a:path>
                </a:pathLst>
              </a:custGeom>
              <a:solidFill>
                <a:srgbClr val="052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871;p36">
                <a:extLst>
                  <a:ext uri="{FF2B5EF4-FFF2-40B4-BE49-F238E27FC236}">
                    <a16:creationId xmlns:a16="http://schemas.microsoft.com/office/drawing/2014/main" id="{DE124898-9C9A-411B-88A4-A07F1C667C15}"/>
                  </a:ext>
                </a:extLst>
              </p:cNvPr>
              <p:cNvSpPr/>
              <p:nvPr/>
            </p:nvSpPr>
            <p:spPr>
              <a:xfrm>
                <a:off x="3116519" y="2724992"/>
                <a:ext cx="133165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717" h="1" fill="none" extrusionOk="0">
                    <a:moveTo>
                      <a:pt x="0" y="0"/>
                    </a:moveTo>
                    <a:lnTo>
                      <a:pt x="6717" y="0"/>
                    </a:lnTo>
                  </a:path>
                </a:pathLst>
              </a:custGeom>
              <a:solidFill>
                <a:srgbClr val="091A51"/>
              </a:solidFill>
              <a:ln w="9525" cap="rnd" cmpd="sng">
                <a:solidFill>
                  <a:srgbClr val="091A5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872;p36">
                <a:extLst>
                  <a:ext uri="{FF2B5EF4-FFF2-40B4-BE49-F238E27FC236}">
                    <a16:creationId xmlns:a16="http://schemas.microsoft.com/office/drawing/2014/main" id="{6004C3A1-7458-4E0D-9BDC-A6BB8D9A1D81}"/>
                  </a:ext>
                </a:extLst>
              </p:cNvPr>
              <p:cNvSpPr/>
              <p:nvPr/>
            </p:nvSpPr>
            <p:spPr>
              <a:xfrm>
                <a:off x="3116519" y="2742399"/>
                <a:ext cx="133165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717" h="1" fill="none" extrusionOk="0">
                    <a:moveTo>
                      <a:pt x="0" y="1"/>
                    </a:moveTo>
                    <a:lnTo>
                      <a:pt x="6717" y="1"/>
                    </a:lnTo>
                  </a:path>
                </a:pathLst>
              </a:custGeom>
              <a:solidFill>
                <a:srgbClr val="091A51"/>
              </a:solidFill>
              <a:ln w="9525" cap="rnd" cmpd="sng">
                <a:solidFill>
                  <a:srgbClr val="091A5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873;p36">
                <a:extLst>
                  <a:ext uri="{FF2B5EF4-FFF2-40B4-BE49-F238E27FC236}">
                    <a16:creationId xmlns:a16="http://schemas.microsoft.com/office/drawing/2014/main" id="{E6C57C6D-C6C0-4564-9825-647A3B861EDE}"/>
                  </a:ext>
                </a:extLst>
              </p:cNvPr>
              <p:cNvSpPr/>
              <p:nvPr/>
            </p:nvSpPr>
            <p:spPr>
              <a:xfrm>
                <a:off x="3116519" y="2759409"/>
                <a:ext cx="133165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717" h="1" fill="none" extrusionOk="0">
                    <a:moveTo>
                      <a:pt x="0" y="1"/>
                    </a:moveTo>
                    <a:lnTo>
                      <a:pt x="6717" y="1"/>
                    </a:lnTo>
                  </a:path>
                </a:pathLst>
              </a:custGeom>
              <a:solidFill>
                <a:srgbClr val="091A51"/>
              </a:solidFill>
              <a:ln w="9525" cap="rnd" cmpd="sng">
                <a:solidFill>
                  <a:srgbClr val="091A5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874;p36">
                <a:extLst>
                  <a:ext uri="{FF2B5EF4-FFF2-40B4-BE49-F238E27FC236}">
                    <a16:creationId xmlns:a16="http://schemas.microsoft.com/office/drawing/2014/main" id="{225AD173-443A-430A-AF20-B5D5C02A09E3}"/>
                  </a:ext>
                </a:extLst>
              </p:cNvPr>
              <p:cNvSpPr/>
              <p:nvPr/>
            </p:nvSpPr>
            <p:spPr>
              <a:xfrm>
                <a:off x="3116519" y="2776419"/>
                <a:ext cx="133165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717" h="1" fill="none" extrusionOk="0">
                    <a:moveTo>
                      <a:pt x="0" y="1"/>
                    </a:moveTo>
                    <a:lnTo>
                      <a:pt x="6717" y="1"/>
                    </a:lnTo>
                  </a:path>
                </a:pathLst>
              </a:custGeom>
              <a:solidFill>
                <a:srgbClr val="091A51"/>
              </a:solidFill>
              <a:ln w="8900" cap="rnd" cmpd="sng">
                <a:solidFill>
                  <a:srgbClr val="091A5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875;p36">
                <a:extLst>
                  <a:ext uri="{FF2B5EF4-FFF2-40B4-BE49-F238E27FC236}">
                    <a16:creationId xmlns:a16="http://schemas.microsoft.com/office/drawing/2014/main" id="{4EADDEFE-F61F-4D6F-ADA6-93510C55079F}"/>
                  </a:ext>
                </a:extLst>
              </p:cNvPr>
              <p:cNvSpPr/>
              <p:nvPr/>
            </p:nvSpPr>
            <p:spPr>
              <a:xfrm>
                <a:off x="3116519" y="2793429"/>
                <a:ext cx="133165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717" h="1" fill="none" extrusionOk="0">
                    <a:moveTo>
                      <a:pt x="0" y="1"/>
                    </a:moveTo>
                    <a:lnTo>
                      <a:pt x="6717" y="1"/>
                    </a:lnTo>
                  </a:path>
                </a:pathLst>
              </a:custGeom>
              <a:solidFill>
                <a:srgbClr val="091A51"/>
              </a:solidFill>
              <a:ln w="9525" cap="rnd" cmpd="sng">
                <a:solidFill>
                  <a:srgbClr val="091A5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876;p36">
                <a:extLst>
                  <a:ext uri="{FF2B5EF4-FFF2-40B4-BE49-F238E27FC236}">
                    <a16:creationId xmlns:a16="http://schemas.microsoft.com/office/drawing/2014/main" id="{EE2F775D-399C-4A01-B6F5-D80F31A20FCE}"/>
                  </a:ext>
                </a:extLst>
              </p:cNvPr>
              <p:cNvSpPr/>
              <p:nvPr/>
            </p:nvSpPr>
            <p:spPr>
              <a:xfrm>
                <a:off x="3116519" y="2810439"/>
                <a:ext cx="133165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717" h="1" fill="none" extrusionOk="0">
                    <a:moveTo>
                      <a:pt x="0" y="0"/>
                    </a:moveTo>
                    <a:lnTo>
                      <a:pt x="6717" y="0"/>
                    </a:lnTo>
                  </a:path>
                </a:pathLst>
              </a:custGeom>
              <a:solidFill>
                <a:srgbClr val="091A51"/>
              </a:solidFill>
              <a:ln w="9525" cap="rnd" cmpd="sng">
                <a:solidFill>
                  <a:srgbClr val="091A5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877;p36">
                <a:extLst>
                  <a:ext uri="{FF2B5EF4-FFF2-40B4-BE49-F238E27FC236}">
                    <a16:creationId xmlns:a16="http://schemas.microsoft.com/office/drawing/2014/main" id="{96CF99DA-E8D9-44BF-AD46-B099081EA51E}"/>
                  </a:ext>
                </a:extLst>
              </p:cNvPr>
              <p:cNvSpPr/>
              <p:nvPr/>
            </p:nvSpPr>
            <p:spPr>
              <a:xfrm>
                <a:off x="3116519" y="2827865"/>
                <a:ext cx="133165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717" h="1" fill="none" extrusionOk="0">
                    <a:moveTo>
                      <a:pt x="0" y="0"/>
                    </a:moveTo>
                    <a:lnTo>
                      <a:pt x="6717" y="0"/>
                    </a:lnTo>
                  </a:path>
                </a:pathLst>
              </a:custGeom>
              <a:solidFill>
                <a:srgbClr val="091A51"/>
              </a:solidFill>
              <a:ln w="9525" cap="rnd" cmpd="sng">
                <a:solidFill>
                  <a:srgbClr val="091A5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878;p36">
                <a:extLst>
                  <a:ext uri="{FF2B5EF4-FFF2-40B4-BE49-F238E27FC236}">
                    <a16:creationId xmlns:a16="http://schemas.microsoft.com/office/drawing/2014/main" id="{7A813A60-E37F-4D12-9BEB-8ABBE682ADC6}"/>
                  </a:ext>
                </a:extLst>
              </p:cNvPr>
              <p:cNvSpPr/>
              <p:nvPr/>
            </p:nvSpPr>
            <p:spPr>
              <a:xfrm>
                <a:off x="3116519" y="2844875"/>
                <a:ext cx="133165" cy="20"/>
              </a:xfrm>
              <a:custGeom>
                <a:avLst/>
                <a:gdLst/>
                <a:ahLst/>
                <a:cxnLst/>
                <a:rect l="l" t="t" r="r" b="b"/>
                <a:pathLst>
                  <a:path w="6717" h="1" fill="none" extrusionOk="0">
                    <a:moveTo>
                      <a:pt x="0" y="0"/>
                    </a:moveTo>
                    <a:lnTo>
                      <a:pt x="6717" y="0"/>
                    </a:lnTo>
                  </a:path>
                </a:pathLst>
              </a:custGeom>
              <a:solidFill>
                <a:srgbClr val="091A51"/>
              </a:solidFill>
              <a:ln w="8900" cap="rnd" cmpd="sng">
                <a:solidFill>
                  <a:srgbClr val="091A5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879;p36">
                <a:extLst>
                  <a:ext uri="{FF2B5EF4-FFF2-40B4-BE49-F238E27FC236}">
                    <a16:creationId xmlns:a16="http://schemas.microsoft.com/office/drawing/2014/main" id="{D9E67DC4-758D-479C-B031-944459C84499}"/>
                  </a:ext>
                </a:extLst>
              </p:cNvPr>
              <p:cNvSpPr/>
              <p:nvPr/>
            </p:nvSpPr>
            <p:spPr>
              <a:xfrm>
                <a:off x="3126888" y="2623764"/>
                <a:ext cx="4163" cy="70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57" extrusionOk="0">
                    <a:moveTo>
                      <a:pt x="0" y="1"/>
                    </a:moveTo>
                    <a:lnTo>
                      <a:pt x="209" y="1"/>
                    </a:lnTo>
                    <a:lnTo>
                      <a:pt x="209" y="356"/>
                    </a:lnTo>
                    <a:lnTo>
                      <a:pt x="0" y="35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880;p36">
                <a:extLst>
                  <a:ext uri="{FF2B5EF4-FFF2-40B4-BE49-F238E27FC236}">
                    <a16:creationId xmlns:a16="http://schemas.microsoft.com/office/drawing/2014/main" id="{7B30CAEA-2BB8-4C47-9CC7-37885DB2733A}"/>
                  </a:ext>
                </a:extLst>
              </p:cNvPr>
              <p:cNvSpPr/>
              <p:nvPr/>
            </p:nvSpPr>
            <p:spPr>
              <a:xfrm>
                <a:off x="3126888" y="2635798"/>
                <a:ext cx="4163" cy="70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57" extrusionOk="0">
                    <a:moveTo>
                      <a:pt x="0" y="1"/>
                    </a:moveTo>
                    <a:lnTo>
                      <a:pt x="209" y="1"/>
                    </a:lnTo>
                    <a:lnTo>
                      <a:pt x="209" y="356"/>
                    </a:lnTo>
                    <a:lnTo>
                      <a:pt x="0" y="35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881;p36">
                <a:extLst>
                  <a:ext uri="{FF2B5EF4-FFF2-40B4-BE49-F238E27FC236}">
                    <a16:creationId xmlns:a16="http://schemas.microsoft.com/office/drawing/2014/main" id="{AED04098-BE2F-4C7B-8D7E-F81D53D34E3D}"/>
                  </a:ext>
                </a:extLst>
              </p:cNvPr>
              <p:cNvSpPr/>
              <p:nvPr/>
            </p:nvSpPr>
            <p:spPr>
              <a:xfrm>
                <a:off x="3126888" y="2647416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0" y="0"/>
                    </a:moveTo>
                    <a:lnTo>
                      <a:pt x="209" y="0"/>
                    </a:lnTo>
                    <a:lnTo>
                      <a:pt x="209" y="335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882;p36">
                <a:extLst>
                  <a:ext uri="{FF2B5EF4-FFF2-40B4-BE49-F238E27FC236}">
                    <a16:creationId xmlns:a16="http://schemas.microsoft.com/office/drawing/2014/main" id="{74D46574-0EAF-4A73-9665-E5EF32A881A7}"/>
                  </a:ext>
                </a:extLst>
              </p:cNvPr>
              <p:cNvSpPr/>
              <p:nvPr/>
            </p:nvSpPr>
            <p:spPr>
              <a:xfrm>
                <a:off x="3126888" y="2589348"/>
                <a:ext cx="4163" cy="664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5" extrusionOk="0">
                    <a:moveTo>
                      <a:pt x="0" y="0"/>
                    </a:moveTo>
                    <a:lnTo>
                      <a:pt x="209" y="0"/>
                    </a:lnTo>
                    <a:lnTo>
                      <a:pt x="209" y="335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883;p36">
                <a:extLst>
                  <a:ext uri="{FF2B5EF4-FFF2-40B4-BE49-F238E27FC236}">
                    <a16:creationId xmlns:a16="http://schemas.microsoft.com/office/drawing/2014/main" id="{29126CAD-0EE6-47C2-A27C-ED2178782E12}"/>
                  </a:ext>
                </a:extLst>
              </p:cNvPr>
              <p:cNvSpPr/>
              <p:nvPr/>
            </p:nvSpPr>
            <p:spPr>
              <a:xfrm>
                <a:off x="3126888" y="2600549"/>
                <a:ext cx="4163" cy="664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5" extrusionOk="0">
                    <a:moveTo>
                      <a:pt x="0" y="0"/>
                    </a:moveTo>
                    <a:lnTo>
                      <a:pt x="209" y="0"/>
                    </a:lnTo>
                    <a:lnTo>
                      <a:pt x="209" y="335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884;p36">
                <a:extLst>
                  <a:ext uri="{FF2B5EF4-FFF2-40B4-BE49-F238E27FC236}">
                    <a16:creationId xmlns:a16="http://schemas.microsoft.com/office/drawing/2014/main" id="{5F14B491-0592-448E-AF37-222D04EB9C0E}"/>
                  </a:ext>
                </a:extLst>
              </p:cNvPr>
              <p:cNvSpPr/>
              <p:nvPr/>
            </p:nvSpPr>
            <p:spPr>
              <a:xfrm>
                <a:off x="3126888" y="2612147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0" y="1"/>
                    </a:moveTo>
                    <a:lnTo>
                      <a:pt x="209" y="1"/>
                    </a:lnTo>
                    <a:lnTo>
                      <a:pt x="209" y="336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885;p36">
                <a:extLst>
                  <a:ext uri="{FF2B5EF4-FFF2-40B4-BE49-F238E27FC236}">
                    <a16:creationId xmlns:a16="http://schemas.microsoft.com/office/drawing/2014/main" id="{C8CA10D1-B916-4351-ACB2-45282CD07C8A}"/>
                  </a:ext>
                </a:extLst>
              </p:cNvPr>
              <p:cNvSpPr/>
              <p:nvPr/>
            </p:nvSpPr>
            <p:spPr>
              <a:xfrm>
                <a:off x="3126888" y="2554079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0" y="1"/>
                    </a:moveTo>
                    <a:lnTo>
                      <a:pt x="209" y="1"/>
                    </a:lnTo>
                    <a:lnTo>
                      <a:pt x="209" y="335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886;p36">
                <a:extLst>
                  <a:ext uri="{FF2B5EF4-FFF2-40B4-BE49-F238E27FC236}">
                    <a16:creationId xmlns:a16="http://schemas.microsoft.com/office/drawing/2014/main" id="{68013A81-FC5E-4802-B597-55FBB6113D66}"/>
                  </a:ext>
                </a:extLst>
              </p:cNvPr>
              <p:cNvSpPr/>
              <p:nvPr/>
            </p:nvSpPr>
            <p:spPr>
              <a:xfrm>
                <a:off x="3126888" y="2565280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0" y="1"/>
                    </a:moveTo>
                    <a:lnTo>
                      <a:pt x="209" y="1"/>
                    </a:lnTo>
                    <a:lnTo>
                      <a:pt x="209" y="335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887;p36">
                <a:extLst>
                  <a:ext uri="{FF2B5EF4-FFF2-40B4-BE49-F238E27FC236}">
                    <a16:creationId xmlns:a16="http://schemas.microsoft.com/office/drawing/2014/main" id="{8E90BA89-6325-4EB3-92B4-0CAC31AC32FB}"/>
                  </a:ext>
                </a:extLst>
              </p:cNvPr>
              <p:cNvSpPr/>
              <p:nvPr/>
            </p:nvSpPr>
            <p:spPr>
              <a:xfrm>
                <a:off x="3126888" y="2577314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0" y="0"/>
                    </a:moveTo>
                    <a:lnTo>
                      <a:pt x="209" y="0"/>
                    </a:lnTo>
                    <a:lnTo>
                      <a:pt x="209" y="335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888;p36">
                <a:extLst>
                  <a:ext uri="{FF2B5EF4-FFF2-40B4-BE49-F238E27FC236}">
                    <a16:creationId xmlns:a16="http://schemas.microsoft.com/office/drawing/2014/main" id="{7B855417-089F-4FCE-A599-CFD8E6B7B79F}"/>
                  </a:ext>
                </a:extLst>
              </p:cNvPr>
              <p:cNvSpPr/>
              <p:nvPr/>
            </p:nvSpPr>
            <p:spPr>
              <a:xfrm>
                <a:off x="3126888" y="2518829"/>
                <a:ext cx="4163" cy="664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5" extrusionOk="0">
                    <a:moveTo>
                      <a:pt x="0" y="0"/>
                    </a:moveTo>
                    <a:lnTo>
                      <a:pt x="209" y="0"/>
                    </a:lnTo>
                    <a:lnTo>
                      <a:pt x="209" y="335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889;p36">
                <a:extLst>
                  <a:ext uri="{FF2B5EF4-FFF2-40B4-BE49-F238E27FC236}">
                    <a16:creationId xmlns:a16="http://schemas.microsoft.com/office/drawing/2014/main" id="{632354CF-BC65-4ADD-A391-DC279E4FF01C}"/>
                  </a:ext>
                </a:extLst>
              </p:cNvPr>
              <p:cNvSpPr/>
              <p:nvPr/>
            </p:nvSpPr>
            <p:spPr>
              <a:xfrm>
                <a:off x="3126888" y="2530427"/>
                <a:ext cx="4163" cy="70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57" extrusionOk="0">
                    <a:moveTo>
                      <a:pt x="0" y="1"/>
                    </a:moveTo>
                    <a:lnTo>
                      <a:pt x="209" y="1"/>
                    </a:lnTo>
                    <a:lnTo>
                      <a:pt x="209" y="357"/>
                    </a:lnTo>
                    <a:lnTo>
                      <a:pt x="0" y="357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890;p36">
                <a:extLst>
                  <a:ext uri="{FF2B5EF4-FFF2-40B4-BE49-F238E27FC236}">
                    <a16:creationId xmlns:a16="http://schemas.microsoft.com/office/drawing/2014/main" id="{52E50DDF-5592-4318-8A14-F928F86C56F9}"/>
                  </a:ext>
                </a:extLst>
              </p:cNvPr>
              <p:cNvSpPr/>
              <p:nvPr/>
            </p:nvSpPr>
            <p:spPr>
              <a:xfrm>
                <a:off x="3126888" y="2542045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0" y="1"/>
                    </a:moveTo>
                    <a:lnTo>
                      <a:pt x="209" y="1"/>
                    </a:lnTo>
                    <a:lnTo>
                      <a:pt x="209" y="336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891;p36">
                <a:extLst>
                  <a:ext uri="{FF2B5EF4-FFF2-40B4-BE49-F238E27FC236}">
                    <a16:creationId xmlns:a16="http://schemas.microsoft.com/office/drawing/2014/main" id="{C5216EAB-9059-4841-B969-5BFDEFC79552}"/>
                  </a:ext>
                </a:extLst>
              </p:cNvPr>
              <p:cNvSpPr/>
              <p:nvPr/>
            </p:nvSpPr>
            <p:spPr>
              <a:xfrm>
                <a:off x="3126888" y="2483560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0" y="1"/>
                    </a:moveTo>
                    <a:lnTo>
                      <a:pt x="209" y="1"/>
                    </a:lnTo>
                    <a:lnTo>
                      <a:pt x="209" y="335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892;p36">
                <a:extLst>
                  <a:ext uri="{FF2B5EF4-FFF2-40B4-BE49-F238E27FC236}">
                    <a16:creationId xmlns:a16="http://schemas.microsoft.com/office/drawing/2014/main" id="{36E1AF48-550F-4CC1-AD2D-618DDD859D18}"/>
                  </a:ext>
                </a:extLst>
              </p:cNvPr>
              <p:cNvSpPr/>
              <p:nvPr/>
            </p:nvSpPr>
            <p:spPr>
              <a:xfrm>
                <a:off x="3126888" y="2495594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0" y="0"/>
                    </a:moveTo>
                    <a:lnTo>
                      <a:pt x="209" y="0"/>
                    </a:lnTo>
                    <a:lnTo>
                      <a:pt x="209" y="335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893;p36">
                <a:extLst>
                  <a:ext uri="{FF2B5EF4-FFF2-40B4-BE49-F238E27FC236}">
                    <a16:creationId xmlns:a16="http://schemas.microsoft.com/office/drawing/2014/main" id="{1C2AE809-E117-406F-A122-45885C227F81}"/>
                  </a:ext>
                </a:extLst>
              </p:cNvPr>
              <p:cNvSpPr/>
              <p:nvPr/>
            </p:nvSpPr>
            <p:spPr>
              <a:xfrm>
                <a:off x="3126888" y="2506796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0" y="0"/>
                    </a:moveTo>
                    <a:lnTo>
                      <a:pt x="209" y="0"/>
                    </a:lnTo>
                    <a:lnTo>
                      <a:pt x="209" y="335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894;p36">
                <a:extLst>
                  <a:ext uri="{FF2B5EF4-FFF2-40B4-BE49-F238E27FC236}">
                    <a16:creationId xmlns:a16="http://schemas.microsoft.com/office/drawing/2014/main" id="{F5F11261-8394-47C8-996E-318E93C4B387}"/>
                  </a:ext>
                </a:extLst>
              </p:cNvPr>
              <p:cNvSpPr/>
              <p:nvPr/>
            </p:nvSpPr>
            <p:spPr>
              <a:xfrm>
                <a:off x="3126888" y="2448727"/>
                <a:ext cx="4163" cy="664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5" extrusionOk="0">
                    <a:moveTo>
                      <a:pt x="0" y="0"/>
                    </a:moveTo>
                    <a:lnTo>
                      <a:pt x="209" y="0"/>
                    </a:lnTo>
                    <a:lnTo>
                      <a:pt x="209" y="335"/>
                    </a:lnTo>
                    <a:lnTo>
                      <a:pt x="0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895;p36">
                <a:extLst>
                  <a:ext uri="{FF2B5EF4-FFF2-40B4-BE49-F238E27FC236}">
                    <a16:creationId xmlns:a16="http://schemas.microsoft.com/office/drawing/2014/main" id="{447218BD-956A-476E-95CA-9F6AC21F6F4C}"/>
                  </a:ext>
                </a:extLst>
              </p:cNvPr>
              <p:cNvSpPr/>
              <p:nvPr/>
            </p:nvSpPr>
            <p:spPr>
              <a:xfrm>
                <a:off x="3126888" y="2460325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0" y="1"/>
                    </a:moveTo>
                    <a:lnTo>
                      <a:pt x="209" y="1"/>
                    </a:lnTo>
                    <a:lnTo>
                      <a:pt x="209" y="336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896;p36">
                <a:extLst>
                  <a:ext uri="{FF2B5EF4-FFF2-40B4-BE49-F238E27FC236}">
                    <a16:creationId xmlns:a16="http://schemas.microsoft.com/office/drawing/2014/main" id="{4C5DD8F4-4CD9-4AB9-BED5-D4F925429FF4}"/>
                  </a:ext>
                </a:extLst>
              </p:cNvPr>
              <p:cNvSpPr/>
              <p:nvPr/>
            </p:nvSpPr>
            <p:spPr>
              <a:xfrm>
                <a:off x="3126888" y="2471943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0" y="1"/>
                    </a:moveTo>
                    <a:lnTo>
                      <a:pt x="209" y="1"/>
                    </a:lnTo>
                    <a:lnTo>
                      <a:pt x="209" y="336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897;p36">
                <a:extLst>
                  <a:ext uri="{FF2B5EF4-FFF2-40B4-BE49-F238E27FC236}">
                    <a16:creationId xmlns:a16="http://schemas.microsoft.com/office/drawing/2014/main" id="{7A0DE0FE-6B59-476E-B6EC-D52AC0B5FDBF}"/>
                  </a:ext>
                </a:extLst>
              </p:cNvPr>
              <p:cNvSpPr/>
              <p:nvPr/>
            </p:nvSpPr>
            <p:spPr>
              <a:xfrm>
                <a:off x="3125639" y="2413458"/>
                <a:ext cx="4580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31" h="336" extrusionOk="0">
                    <a:moveTo>
                      <a:pt x="42" y="335"/>
                    </a:moveTo>
                    <a:lnTo>
                      <a:pt x="231" y="335"/>
                    </a:lnTo>
                    <a:lnTo>
                      <a:pt x="21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898;p36">
                <a:extLst>
                  <a:ext uri="{FF2B5EF4-FFF2-40B4-BE49-F238E27FC236}">
                    <a16:creationId xmlns:a16="http://schemas.microsoft.com/office/drawing/2014/main" id="{C716760C-45EE-4A35-9899-0CD0ED592F07}"/>
                  </a:ext>
                </a:extLst>
              </p:cNvPr>
              <p:cNvSpPr/>
              <p:nvPr/>
            </p:nvSpPr>
            <p:spPr>
              <a:xfrm>
                <a:off x="3126888" y="2425492"/>
                <a:ext cx="3331" cy="624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5" extrusionOk="0">
                    <a:moveTo>
                      <a:pt x="0" y="314"/>
                    </a:moveTo>
                    <a:lnTo>
                      <a:pt x="168" y="314"/>
                    </a:lnTo>
                    <a:lnTo>
                      <a:pt x="16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899;p36">
                <a:extLst>
                  <a:ext uri="{FF2B5EF4-FFF2-40B4-BE49-F238E27FC236}">
                    <a16:creationId xmlns:a16="http://schemas.microsoft.com/office/drawing/2014/main" id="{ECF934FB-E149-4220-BD34-6C247D704476}"/>
                  </a:ext>
                </a:extLst>
              </p:cNvPr>
              <p:cNvSpPr/>
              <p:nvPr/>
            </p:nvSpPr>
            <p:spPr>
              <a:xfrm>
                <a:off x="3126888" y="2436694"/>
                <a:ext cx="4163" cy="705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56" extrusionOk="0">
                    <a:moveTo>
                      <a:pt x="0" y="0"/>
                    </a:moveTo>
                    <a:lnTo>
                      <a:pt x="209" y="0"/>
                    </a:lnTo>
                    <a:lnTo>
                      <a:pt x="209" y="356"/>
                    </a:lnTo>
                    <a:lnTo>
                      <a:pt x="0" y="35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900;p36">
                <a:extLst>
                  <a:ext uri="{FF2B5EF4-FFF2-40B4-BE49-F238E27FC236}">
                    <a16:creationId xmlns:a16="http://schemas.microsoft.com/office/drawing/2014/main" id="{2EA4A630-FAB0-4C6B-9482-C82BF4F714F1}"/>
                  </a:ext>
                </a:extLst>
              </p:cNvPr>
              <p:cNvSpPr/>
              <p:nvPr/>
            </p:nvSpPr>
            <p:spPr>
              <a:xfrm>
                <a:off x="3122724" y="2378209"/>
                <a:ext cx="4599" cy="747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377" extrusionOk="0">
                    <a:moveTo>
                      <a:pt x="22" y="377"/>
                    </a:moveTo>
                    <a:lnTo>
                      <a:pt x="231" y="335"/>
                    </a:lnTo>
                    <a:lnTo>
                      <a:pt x="189" y="0"/>
                    </a:lnTo>
                    <a:lnTo>
                      <a:pt x="1" y="21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901;p36">
                <a:extLst>
                  <a:ext uri="{FF2B5EF4-FFF2-40B4-BE49-F238E27FC236}">
                    <a16:creationId xmlns:a16="http://schemas.microsoft.com/office/drawing/2014/main" id="{D709C3B6-0F88-4523-873B-D6F223BF1B17}"/>
                  </a:ext>
                </a:extLst>
              </p:cNvPr>
              <p:cNvSpPr/>
              <p:nvPr/>
            </p:nvSpPr>
            <p:spPr>
              <a:xfrm>
                <a:off x="3124390" y="2390223"/>
                <a:ext cx="4580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31" h="336" extrusionOk="0">
                    <a:moveTo>
                      <a:pt x="42" y="336"/>
                    </a:moveTo>
                    <a:lnTo>
                      <a:pt x="231" y="315"/>
                    </a:lnTo>
                    <a:lnTo>
                      <a:pt x="168" y="1"/>
                    </a:lnTo>
                    <a:lnTo>
                      <a:pt x="1" y="22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902;p36">
                <a:extLst>
                  <a:ext uri="{FF2B5EF4-FFF2-40B4-BE49-F238E27FC236}">
                    <a16:creationId xmlns:a16="http://schemas.microsoft.com/office/drawing/2014/main" id="{E816EC5C-B92E-4CD4-86CD-4324A30F2416}"/>
                  </a:ext>
                </a:extLst>
              </p:cNvPr>
              <p:cNvSpPr/>
              <p:nvPr/>
            </p:nvSpPr>
            <p:spPr>
              <a:xfrm>
                <a:off x="3125222" y="2401424"/>
                <a:ext cx="4163" cy="70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57" extrusionOk="0">
                    <a:moveTo>
                      <a:pt x="21" y="356"/>
                    </a:moveTo>
                    <a:lnTo>
                      <a:pt x="210" y="356"/>
                    </a:lnTo>
                    <a:lnTo>
                      <a:pt x="210" y="1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903;p36">
                <a:extLst>
                  <a:ext uri="{FF2B5EF4-FFF2-40B4-BE49-F238E27FC236}">
                    <a16:creationId xmlns:a16="http://schemas.microsoft.com/office/drawing/2014/main" id="{88D2FF93-174B-4C38-A915-33297A3AB2D5}"/>
                  </a:ext>
                </a:extLst>
              </p:cNvPr>
              <p:cNvSpPr/>
              <p:nvPr/>
            </p:nvSpPr>
            <p:spPr>
              <a:xfrm>
                <a:off x="3114437" y="2344189"/>
                <a:ext cx="5412" cy="7058"/>
              </a:xfrm>
              <a:custGeom>
                <a:avLst/>
                <a:gdLst/>
                <a:ahLst/>
                <a:cxnLst/>
                <a:rect l="l" t="t" r="r" b="b"/>
                <a:pathLst>
                  <a:path w="273" h="356" extrusionOk="0">
                    <a:moveTo>
                      <a:pt x="105" y="356"/>
                    </a:moveTo>
                    <a:lnTo>
                      <a:pt x="272" y="314"/>
                    </a:lnTo>
                    <a:lnTo>
                      <a:pt x="210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904;p36">
                <a:extLst>
                  <a:ext uri="{FF2B5EF4-FFF2-40B4-BE49-F238E27FC236}">
                    <a16:creationId xmlns:a16="http://schemas.microsoft.com/office/drawing/2014/main" id="{7682DE7E-FC07-4FCF-873B-DF49525D974D}"/>
                  </a:ext>
                </a:extLst>
              </p:cNvPr>
              <p:cNvSpPr/>
              <p:nvPr/>
            </p:nvSpPr>
            <p:spPr>
              <a:xfrm>
                <a:off x="3117332" y="2355390"/>
                <a:ext cx="5412" cy="747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377" extrusionOk="0">
                    <a:moveTo>
                      <a:pt x="85" y="377"/>
                    </a:moveTo>
                    <a:lnTo>
                      <a:pt x="273" y="314"/>
                    </a:lnTo>
                    <a:lnTo>
                      <a:pt x="189" y="0"/>
                    </a:lnTo>
                    <a:lnTo>
                      <a:pt x="1" y="63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905;p36">
                <a:extLst>
                  <a:ext uri="{FF2B5EF4-FFF2-40B4-BE49-F238E27FC236}">
                    <a16:creationId xmlns:a16="http://schemas.microsoft.com/office/drawing/2014/main" id="{3F128EBF-70B1-49B8-B01A-C07B7229695C}"/>
                  </a:ext>
                </a:extLst>
              </p:cNvPr>
              <p:cNvSpPr/>
              <p:nvPr/>
            </p:nvSpPr>
            <p:spPr>
              <a:xfrm>
                <a:off x="3120663" y="2367008"/>
                <a:ext cx="4580" cy="6641"/>
              </a:xfrm>
              <a:custGeom>
                <a:avLst/>
                <a:gdLst/>
                <a:ahLst/>
                <a:cxnLst/>
                <a:rect l="l" t="t" r="r" b="b"/>
                <a:pathLst>
                  <a:path w="231" h="335" extrusionOk="0">
                    <a:moveTo>
                      <a:pt x="42" y="335"/>
                    </a:moveTo>
                    <a:lnTo>
                      <a:pt x="230" y="314"/>
                    </a:lnTo>
                    <a:cubicBezTo>
                      <a:pt x="210" y="209"/>
                      <a:pt x="210" y="105"/>
                      <a:pt x="189" y="0"/>
                    </a:cubicBezTo>
                    <a:lnTo>
                      <a:pt x="0" y="42"/>
                    </a:lnTo>
                    <a:cubicBezTo>
                      <a:pt x="21" y="126"/>
                      <a:pt x="21" y="230"/>
                      <a:pt x="42" y="3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906;p36">
                <a:extLst>
                  <a:ext uri="{FF2B5EF4-FFF2-40B4-BE49-F238E27FC236}">
                    <a16:creationId xmlns:a16="http://schemas.microsoft.com/office/drawing/2014/main" id="{9F076A20-5101-430E-ACDE-B88E48B0F058}"/>
                  </a:ext>
                </a:extLst>
              </p:cNvPr>
              <p:cNvSpPr/>
              <p:nvPr/>
            </p:nvSpPr>
            <p:spPr>
              <a:xfrm>
                <a:off x="3102404" y="2311002"/>
                <a:ext cx="6245" cy="7078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57" extrusionOk="0">
                    <a:moveTo>
                      <a:pt x="126" y="356"/>
                    </a:moveTo>
                    <a:lnTo>
                      <a:pt x="315" y="272"/>
                    </a:lnTo>
                    <a:lnTo>
                      <a:pt x="168" y="0"/>
                    </a:lnTo>
                    <a:lnTo>
                      <a:pt x="1" y="63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907;p36">
                <a:extLst>
                  <a:ext uri="{FF2B5EF4-FFF2-40B4-BE49-F238E27FC236}">
                    <a16:creationId xmlns:a16="http://schemas.microsoft.com/office/drawing/2014/main" id="{7DF4E208-0D07-4779-B78C-81C3835645B5}"/>
                  </a:ext>
                </a:extLst>
              </p:cNvPr>
              <p:cNvSpPr/>
              <p:nvPr/>
            </p:nvSpPr>
            <p:spPr>
              <a:xfrm>
                <a:off x="3106547" y="2321786"/>
                <a:ext cx="6245" cy="7078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57" extrusionOk="0">
                    <a:moveTo>
                      <a:pt x="126" y="356"/>
                    </a:moveTo>
                    <a:lnTo>
                      <a:pt x="315" y="314"/>
                    </a:lnTo>
                    <a:lnTo>
                      <a:pt x="189" y="0"/>
                    </a:lnTo>
                    <a:lnTo>
                      <a:pt x="1" y="84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908;p36">
                <a:extLst>
                  <a:ext uri="{FF2B5EF4-FFF2-40B4-BE49-F238E27FC236}">
                    <a16:creationId xmlns:a16="http://schemas.microsoft.com/office/drawing/2014/main" id="{DCC8E734-45FB-4DE6-85EE-7AF37D7C9033}"/>
                  </a:ext>
                </a:extLst>
              </p:cNvPr>
              <p:cNvSpPr/>
              <p:nvPr/>
            </p:nvSpPr>
            <p:spPr>
              <a:xfrm>
                <a:off x="3110710" y="2332571"/>
                <a:ext cx="5829" cy="7494"/>
              </a:xfrm>
              <a:custGeom>
                <a:avLst/>
                <a:gdLst/>
                <a:ahLst/>
                <a:cxnLst/>
                <a:rect l="l" t="t" r="r" b="b"/>
                <a:pathLst>
                  <a:path w="294" h="378" extrusionOk="0">
                    <a:moveTo>
                      <a:pt x="105" y="377"/>
                    </a:moveTo>
                    <a:lnTo>
                      <a:pt x="293" y="314"/>
                    </a:lnTo>
                    <a:lnTo>
                      <a:pt x="188" y="0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909;p36">
                <a:extLst>
                  <a:ext uri="{FF2B5EF4-FFF2-40B4-BE49-F238E27FC236}">
                    <a16:creationId xmlns:a16="http://schemas.microsoft.com/office/drawing/2014/main" id="{6A7BB055-E18B-45FC-BE63-C03D8F157E69}"/>
                  </a:ext>
                </a:extLst>
              </p:cNvPr>
              <p:cNvSpPr/>
              <p:nvPr/>
            </p:nvSpPr>
            <p:spPr>
              <a:xfrm>
                <a:off x="3085810" y="2279896"/>
                <a:ext cx="6661" cy="7058"/>
              </a:xfrm>
              <a:custGeom>
                <a:avLst/>
                <a:gdLst/>
                <a:ahLst/>
                <a:cxnLst/>
                <a:rect l="l" t="t" r="r" b="b"/>
                <a:pathLst>
                  <a:path w="336" h="356" extrusionOk="0">
                    <a:moveTo>
                      <a:pt x="147" y="356"/>
                    </a:moveTo>
                    <a:lnTo>
                      <a:pt x="335" y="272"/>
                    </a:lnTo>
                    <a:lnTo>
                      <a:pt x="147" y="0"/>
                    </a:lnTo>
                    <a:lnTo>
                      <a:pt x="1" y="10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910;p36">
                <a:extLst>
                  <a:ext uri="{FF2B5EF4-FFF2-40B4-BE49-F238E27FC236}">
                    <a16:creationId xmlns:a16="http://schemas.microsoft.com/office/drawing/2014/main" id="{E631ED55-1641-447C-B3EF-33371463AC67}"/>
                  </a:ext>
                </a:extLst>
              </p:cNvPr>
              <p:cNvSpPr/>
              <p:nvPr/>
            </p:nvSpPr>
            <p:spPr>
              <a:xfrm>
                <a:off x="3091619" y="2290264"/>
                <a:ext cx="6661" cy="7058"/>
              </a:xfrm>
              <a:custGeom>
                <a:avLst/>
                <a:gdLst/>
                <a:ahLst/>
                <a:cxnLst/>
                <a:rect l="l" t="t" r="r" b="b"/>
                <a:pathLst>
                  <a:path w="336" h="356" extrusionOk="0">
                    <a:moveTo>
                      <a:pt x="147" y="356"/>
                    </a:moveTo>
                    <a:lnTo>
                      <a:pt x="335" y="272"/>
                    </a:lnTo>
                    <a:cubicBezTo>
                      <a:pt x="294" y="168"/>
                      <a:pt x="231" y="63"/>
                      <a:pt x="189" y="0"/>
                    </a:cubicBezTo>
                    <a:lnTo>
                      <a:pt x="1" y="105"/>
                    </a:lnTo>
                    <a:cubicBezTo>
                      <a:pt x="84" y="147"/>
                      <a:pt x="126" y="251"/>
                      <a:pt x="147" y="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911;p36">
                <a:extLst>
                  <a:ext uri="{FF2B5EF4-FFF2-40B4-BE49-F238E27FC236}">
                    <a16:creationId xmlns:a16="http://schemas.microsoft.com/office/drawing/2014/main" id="{E9BCDC65-1A69-446B-A7A9-1581A26C3AE4}"/>
                  </a:ext>
                </a:extLst>
              </p:cNvPr>
              <p:cNvSpPr/>
              <p:nvPr/>
            </p:nvSpPr>
            <p:spPr>
              <a:xfrm>
                <a:off x="3097427" y="2299800"/>
                <a:ext cx="6245" cy="789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98" extrusionOk="0">
                    <a:moveTo>
                      <a:pt x="126" y="398"/>
                    </a:moveTo>
                    <a:lnTo>
                      <a:pt x="314" y="314"/>
                    </a:lnTo>
                    <a:lnTo>
                      <a:pt x="147" y="0"/>
                    </a:lnTo>
                    <a:lnTo>
                      <a:pt x="1" y="10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912;p36">
                <a:extLst>
                  <a:ext uri="{FF2B5EF4-FFF2-40B4-BE49-F238E27FC236}">
                    <a16:creationId xmlns:a16="http://schemas.microsoft.com/office/drawing/2014/main" id="{2C64FBF8-0FE7-4CB8-9CDB-8E9B6E976D9E}"/>
                  </a:ext>
                </a:extLst>
              </p:cNvPr>
              <p:cNvSpPr/>
              <p:nvPr/>
            </p:nvSpPr>
            <p:spPr>
              <a:xfrm>
                <a:off x="3065489" y="2250852"/>
                <a:ext cx="7494" cy="7078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57" extrusionOk="0">
                    <a:moveTo>
                      <a:pt x="210" y="356"/>
                    </a:moveTo>
                    <a:lnTo>
                      <a:pt x="377" y="252"/>
                    </a:lnTo>
                    <a:lnTo>
                      <a:pt x="168" y="0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913;p36">
                <a:extLst>
                  <a:ext uri="{FF2B5EF4-FFF2-40B4-BE49-F238E27FC236}">
                    <a16:creationId xmlns:a16="http://schemas.microsoft.com/office/drawing/2014/main" id="{1C080406-A27C-4DA1-9951-195AF48449ED}"/>
                  </a:ext>
                </a:extLst>
              </p:cNvPr>
              <p:cNvSpPr/>
              <p:nvPr/>
            </p:nvSpPr>
            <p:spPr>
              <a:xfrm>
                <a:off x="3072963" y="2259971"/>
                <a:ext cx="6641" cy="7494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78" extrusionOk="0">
                    <a:moveTo>
                      <a:pt x="188" y="377"/>
                    </a:moveTo>
                    <a:lnTo>
                      <a:pt x="335" y="273"/>
                    </a:lnTo>
                    <a:lnTo>
                      <a:pt x="147" y="1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914;p36">
                <a:extLst>
                  <a:ext uri="{FF2B5EF4-FFF2-40B4-BE49-F238E27FC236}">
                    <a16:creationId xmlns:a16="http://schemas.microsoft.com/office/drawing/2014/main" id="{46C7B89B-52A0-4927-BAB6-65B3ACE0BFC1}"/>
                  </a:ext>
                </a:extLst>
              </p:cNvPr>
              <p:cNvSpPr/>
              <p:nvPr/>
            </p:nvSpPr>
            <p:spPr>
              <a:xfrm>
                <a:off x="3079585" y="2269527"/>
                <a:ext cx="6661" cy="7474"/>
              </a:xfrm>
              <a:custGeom>
                <a:avLst/>
                <a:gdLst/>
                <a:ahLst/>
                <a:cxnLst/>
                <a:rect l="l" t="t" r="r" b="b"/>
                <a:pathLst>
                  <a:path w="336" h="377" extrusionOk="0">
                    <a:moveTo>
                      <a:pt x="189" y="377"/>
                    </a:moveTo>
                    <a:lnTo>
                      <a:pt x="336" y="272"/>
                    </a:lnTo>
                    <a:lnTo>
                      <a:pt x="168" y="0"/>
                    </a:lnTo>
                    <a:lnTo>
                      <a:pt x="1" y="10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915;p36">
                <a:extLst>
                  <a:ext uri="{FF2B5EF4-FFF2-40B4-BE49-F238E27FC236}">
                    <a16:creationId xmlns:a16="http://schemas.microsoft.com/office/drawing/2014/main" id="{1579117C-E6AA-48AB-8A70-E2DEF53E1818}"/>
                  </a:ext>
                </a:extLst>
              </p:cNvPr>
              <p:cNvSpPr/>
              <p:nvPr/>
            </p:nvSpPr>
            <p:spPr>
              <a:xfrm>
                <a:off x="3042254" y="2224306"/>
                <a:ext cx="7494" cy="7078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57" extrusionOk="0">
                    <a:moveTo>
                      <a:pt x="231" y="356"/>
                    </a:moveTo>
                    <a:lnTo>
                      <a:pt x="377" y="231"/>
                    </a:lnTo>
                    <a:lnTo>
                      <a:pt x="126" y="0"/>
                    </a:lnTo>
                    <a:lnTo>
                      <a:pt x="1" y="126"/>
                    </a:lnTo>
                    <a:cubicBezTo>
                      <a:pt x="84" y="231"/>
                      <a:pt x="168" y="293"/>
                      <a:pt x="231" y="3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916;p36">
                <a:extLst>
                  <a:ext uri="{FF2B5EF4-FFF2-40B4-BE49-F238E27FC236}">
                    <a16:creationId xmlns:a16="http://schemas.microsoft.com/office/drawing/2014/main" id="{2C38F1A8-9ED2-4C19-8579-07D5B524775C}"/>
                  </a:ext>
                </a:extLst>
              </p:cNvPr>
              <p:cNvSpPr/>
              <p:nvPr/>
            </p:nvSpPr>
            <p:spPr>
              <a:xfrm>
                <a:off x="3050561" y="2233009"/>
                <a:ext cx="7058" cy="7494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78" extrusionOk="0">
                    <a:moveTo>
                      <a:pt x="209" y="377"/>
                    </a:moveTo>
                    <a:lnTo>
                      <a:pt x="356" y="231"/>
                    </a:lnTo>
                    <a:lnTo>
                      <a:pt x="126" y="1"/>
                    </a:lnTo>
                    <a:lnTo>
                      <a:pt x="0" y="12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917;p36">
                <a:extLst>
                  <a:ext uri="{FF2B5EF4-FFF2-40B4-BE49-F238E27FC236}">
                    <a16:creationId xmlns:a16="http://schemas.microsoft.com/office/drawing/2014/main" id="{E515A165-3523-43A7-ABA9-7964A2C2B372}"/>
                  </a:ext>
                </a:extLst>
              </p:cNvPr>
              <p:cNvSpPr/>
              <p:nvPr/>
            </p:nvSpPr>
            <p:spPr>
              <a:xfrm>
                <a:off x="3058431" y="2241316"/>
                <a:ext cx="7078" cy="7890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98" extrusionOk="0">
                    <a:moveTo>
                      <a:pt x="210" y="398"/>
                    </a:moveTo>
                    <a:lnTo>
                      <a:pt x="356" y="272"/>
                    </a:lnTo>
                    <a:lnTo>
                      <a:pt x="126" y="0"/>
                    </a:lnTo>
                    <a:lnTo>
                      <a:pt x="1" y="12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918;p36">
                <a:extLst>
                  <a:ext uri="{FF2B5EF4-FFF2-40B4-BE49-F238E27FC236}">
                    <a16:creationId xmlns:a16="http://schemas.microsoft.com/office/drawing/2014/main" id="{A1844D9E-2E2C-48BA-9DF4-C82F7222D38D}"/>
                  </a:ext>
                </a:extLst>
              </p:cNvPr>
              <p:cNvSpPr/>
              <p:nvPr/>
            </p:nvSpPr>
            <p:spPr>
              <a:xfrm>
                <a:off x="3015708" y="2201487"/>
                <a:ext cx="7494" cy="7078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57" extrusionOk="0">
                    <a:moveTo>
                      <a:pt x="273" y="356"/>
                    </a:moveTo>
                    <a:lnTo>
                      <a:pt x="377" y="210"/>
                    </a:lnTo>
                    <a:lnTo>
                      <a:pt x="105" y="1"/>
                    </a:lnTo>
                    <a:lnTo>
                      <a:pt x="1" y="147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919;p36">
                <a:extLst>
                  <a:ext uri="{FF2B5EF4-FFF2-40B4-BE49-F238E27FC236}">
                    <a16:creationId xmlns:a16="http://schemas.microsoft.com/office/drawing/2014/main" id="{8D882684-E377-4F16-B3EA-26C94985CC82}"/>
                  </a:ext>
                </a:extLst>
              </p:cNvPr>
              <p:cNvSpPr/>
              <p:nvPr/>
            </p:nvSpPr>
            <p:spPr>
              <a:xfrm>
                <a:off x="3024828" y="2208545"/>
                <a:ext cx="7494" cy="7474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7" extrusionOk="0">
                    <a:moveTo>
                      <a:pt x="252" y="377"/>
                    </a:moveTo>
                    <a:lnTo>
                      <a:pt x="378" y="209"/>
                    </a:lnTo>
                    <a:cubicBezTo>
                      <a:pt x="315" y="147"/>
                      <a:pt x="231" y="63"/>
                      <a:pt x="126" y="0"/>
                    </a:cubicBezTo>
                    <a:lnTo>
                      <a:pt x="1" y="168"/>
                    </a:lnTo>
                    <a:cubicBezTo>
                      <a:pt x="85" y="209"/>
                      <a:pt x="168" y="293"/>
                      <a:pt x="252" y="3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920;p36">
                <a:extLst>
                  <a:ext uri="{FF2B5EF4-FFF2-40B4-BE49-F238E27FC236}">
                    <a16:creationId xmlns:a16="http://schemas.microsoft.com/office/drawing/2014/main" id="{B18A7419-0834-42BD-9453-770C23F7E6D5}"/>
                  </a:ext>
                </a:extLst>
              </p:cNvPr>
              <p:cNvSpPr/>
              <p:nvPr/>
            </p:nvSpPr>
            <p:spPr>
              <a:xfrm>
                <a:off x="3033551" y="2216415"/>
                <a:ext cx="7890" cy="7494"/>
              </a:xfrm>
              <a:custGeom>
                <a:avLst/>
                <a:gdLst/>
                <a:ahLst/>
                <a:cxnLst/>
                <a:rect l="l" t="t" r="r" b="b"/>
                <a:pathLst>
                  <a:path w="398" h="378" extrusionOk="0">
                    <a:moveTo>
                      <a:pt x="251" y="377"/>
                    </a:moveTo>
                    <a:lnTo>
                      <a:pt x="398" y="231"/>
                    </a:lnTo>
                    <a:lnTo>
                      <a:pt x="126" y="1"/>
                    </a:lnTo>
                    <a:lnTo>
                      <a:pt x="0" y="168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921;p36">
                <a:extLst>
                  <a:ext uri="{FF2B5EF4-FFF2-40B4-BE49-F238E27FC236}">
                    <a16:creationId xmlns:a16="http://schemas.microsoft.com/office/drawing/2014/main" id="{2E442241-C65E-41B8-82C6-978F24F05648}"/>
                  </a:ext>
                </a:extLst>
              </p:cNvPr>
              <p:cNvSpPr/>
              <p:nvPr/>
            </p:nvSpPr>
            <p:spPr>
              <a:xfrm>
                <a:off x="2986664" y="2182415"/>
                <a:ext cx="7494" cy="6641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35" extrusionOk="0">
                    <a:moveTo>
                      <a:pt x="273" y="335"/>
                    </a:moveTo>
                    <a:lnTo>
                      <a:pt x="378" y="147"/>
                    </a:lnTo>
                    <a:lnTo>
                      <a:pt x="85" y="0"/>
                    </a:lnTo>
                    <a:lnTo>
                      <a:pt x="1" y="147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922;p36">
                <a:extLst>
                  <a:ext uri="{FF2B5EF4-FFF2-40B4-BE49-F238E27FC236}">
                    <a16:creationId xmlns:a16="http://schemas.microsoft.com/office/drawing/2014/main" id="{F19E5B86-D45A-4D2D-86AB-B76334582F67}"/>
                  </a:ext>
                </a:extLst>
              </p:cNvPr>
              <p:cNvSpPr/>
              <p:nvPr/>
            </p:nvSpPr>
            <p:spPr>
              <a:xfrm>
                <a:off x="2996636" y="2188620"/>
                <a:ext cx="7890" cy="624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315" extrusionOk="0">
                    <a:moveTo>
                      <a:pt x="272" y="315"/>
                    </a:moveTo>
                    <a:lnTo>
                      <a:pt x="398" y="147"/>
                    </a:lnTo>
                    <a:lnTo>
                      <a:pt x="105" y="1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923;p36">
                <a:extLst>
                  <a:ext uri="{FF2B5EF4-FFF2-40B4-BE49-F238E27FC236}">
                    <a16:creationId xmlns:a16="http://schemas.microsoft.com/office/drawing/2014/main" id="{C60732CB-2993-43F8-BFD8-FBA2108598C7}"/>
                  </a:ext>
                </a:extLst>
              </p:cNvPr>
              <p:cNvSpPr/>
              <p:nvPr/>
            </p:nvSpPr>
            <p:spPr>
              <a:xfrm>
                <a:off x="3006588" y="2194846"/>
                <a:ext cx="7058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36" extrusionOk="0">
                    <a:moveTo>
                      <a:pt x="251" y="336"/>
                    </a:moveTo>
                    <a:lnTo>
                      <a:pt x="356" y="168"/>
                    </a:lnTo>
                    <a:lnTo>
                      <a:pt x="105" y="1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924;p36">
                <a:extLst>
                  <a:ext uri="{FF2B5EF4-FFF2-40B4-BE49-F238E27FC236}">
                    <a16:creationId xmlns:a16="http://schemas.microsoft.com/office/drawing/2014/main" id="{A6E0197E-EA5C-46EA-9E0A-C551D9507C58}"/>
                  </a:ext>
                </a:extLst>
              </p:cNvPr>
              <p:cNvSpPr/>
              <p:nvPr/>
            </p:nvSpPr>
            <p:spPr>
              <a:xfrm>
                <a:off x="2955142" y="2166634"/>
                <a:ext cx="7910" cy="6245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15" extrusionOk="0">
                    <a:moveTo>
                      <a:pt x="315" y="315"/>
                    </a:moveTo>
                    <a:lnTo>
                      <a:pt x="398" y="127"/>
                    </a:lnTo>
                    <a:cubicBezTo>
                      <a:pt x="294" y="85"/>
                      <a:pt x="189" y="22"/>
                      <a:pt x="84" y="1"/>
                    </a:cubicBezTo>
                    <a:lnTo>
                      <a:pt x="1" y="189"/>
                    </a:lnTo>
                    <a:cubicBezTo>
                      <a:pt x="105" y="210"/>
                      <a:pt x="210" y="273"/>
                      <a:pt x="315" y="3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925;p36">
                <a:extLst>
                  <a:ext uri="{FF2B5EF4-FFF2-40B4-BE49-F238E27FC236}">
                    <a16:creationId xmlns:a16="http://schemas.microsoft.com/office/drawing/2014/main" id="{93050139-C62C-4919-B718-3BAE8AF47882}"/>
                  </a:ext>
                </a:extLst>
              </p:cNvPr>
              <p:cNvSpPr/>
              <p:nvPr/>
            </p:nvSpPr>
            <p:spPr>
              <a:xfrm>
                <a:off x="2965927" y="2171214"/>
                <a:ext cx="7494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14" extrusionOk="0">
                    <a:moveTo>
                      <a:pt x="294" y="314"/>
                    </a:moveTo>
                    <a:lnTo>
                      <a:pt x="377" y="168"/>
                    </a:lnTo>
                    <a:lnTo>
                      <a:pt x="84" y="0"/>
                    </a:lnTo>
                    <a:lnTo>
                      <a:pt x="1" y="188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926;p36">
                <a:extLst>
                  <a:ext uri="{FF2B5EF4-FFF2-40B4-BE49-F238E27FC236}">
                    <a16:creationId xmlns:a16="http://schemas.microsoft.com/office/drawing/2014/main" id="{19B23181-B568-43F4-ADF0-05DA4385B089}"/>
                  </a:ext>
                </a:extLst>
              </p:cNvPr>
              <p:cNvSpPr/>
              <p:nvPr/>
            </p:nvSpPr>
            <p:spPr>
              <a:xfrm>
                <a:off x="2976296" y="2176606"/>
                <a:ext cx="7910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14" extrusionOk="0">
                    <a:moveTo>
                      <a:pt x="294" y="314"/>
                    </a:moveTo>
                    <a:lnTo>
                      <a:pt x="398" y="147"/>
                    </a:lnTo>
                    <a:lnTo>
                      <a:pt x="85" y="0"/>
                    </a:lnTo>
                    <a:lnTo>
                      <a:pt x="1" y="188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927;p36">
                <a:extLst>
                  <a:ext uri="{FF2B5EF4-FFF2-40B4-BE49-F238E27FC236}">
                    <a16:creationId xmlns:a16="http://schemas.microsoft.com/office/drawing/2014/main" id="{15B3D726-3FF0-478E-9F12-8FEDD894CCA0}"/>
                  </a:ext>
                </a:extLst>
              </p:cNvPr>
              <p:cNvSpPr/>
              <p:nvPr/>
            </p:nvSpPr>
            <p:spPr>
              <a:xfrm>
                <a:off x="2921955" y="2155453"/>
                <a:ext cx="7494" cy="5412"/>
              </a:xfrm>
              <a:custGeom>
                <a:avLst/>
                <a:gdLst/>
                <a:ahLst/>
                <a:cxnLst/>
                <a:rect l="l" t="t" r="r" b="b"/>
                <a:pathLst>
                  <a:path w="378" h="273" extrusionOk="0">
                    <a:moveTo>
                      <a:pt x="315" y="272"/>
                    </a:moveTo>
                    <a:lnTo>
                      <a:pt x="378" y="105"/>
                    </a:lnTo>
                    <a:lnTo>
                      <a:pt x="64" y="0"/>
                    </a:lnTo>
                    <a:lnTo>
                      <a:pt x="1" y="209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928;p36">
                <a:extLst>
                  <a:ext uri="{FF2B5EF4-FFF2-40B4-BE49-F238E27FC236}">
                    <a16:creationId xmlns:a16="http://schemas.microsoft.com/office/drawing/2014/main" id="{53208B34-0361-4225-9949-47C42042B9E5}"/>
                  </a:ext>
                </a:extLst>
              </p:cNvPr>
              <p:cNvSpPr/>
              <p:nvPr/>
            </p:nvSpPr>
            <p:spPr>
              <a:xfrm>
                <a:off x="2933572" y="2158347"/>
                <a:ext cx="7078" cy="624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15" extrusionOk="0">
                    <a:moveTo>
                      <a:pt x="315" y="314"/>
                    </a:moveTo>
                    <a:lnTo>
                      <a:pt x="356" y="126"/>
                    </a:lnTo>
                    <a:lnTo>
                      <a:pt x="43" y="0"/>
                    </a:lnTo>
                    <a:lnTo>
                      <a:pt x="1" y="189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929;p36">
                <a:extLst>
                  <a:ext uri="{FF2B5EF4-FFF2-40B4-BE49-F238E27FC236}">
                    <a16:creationId xmlns:a16="http://schemas.microsoft.com/office/drawing/2014/main" id="{D5E22AE9-A5F1-4D09-B383-47EBD29667F1}"/>
                  </a:ext>
                </a:extLst>
              </p:cNvPr>
              <p:cNvSpPr/>
              <p:nvPr/>
            </p:nvSpPr>
            <p:spPr>
              <a:xfrm>
                <a:off x="2944357" y="2162491"/>
                <a:ext cx="7078" cy="5829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94" extrusionOk="0">
                    <a:moveTo>
                      <a:pt x="315" y="294"/>
                    </a:moveTo>
                    <a:lnTo>
                      <a:pt x="356" y="105"/>
                    </a:lnTo>
                    <a:lnTo>
                      <a:pt x="43" y="1"/>
                    </a:lnTo>
                    <a:lnTo>
                      <a:pt x="1" y="189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930;p36">
                <a:extLst>
                  <a:ext uri="{FF2B5EF4-FFF2-40B4-BE49-F238E27FC236}">
                    <a16:creationId xmlns:a16="http://schemas.microsoft.com/office/drawing/2014/main" id="{47A23050-2D5E-4009-96FC-2394D7408626}"/>
                  </a:ext>
                </a:extLst>
              </p:cNvPr>
              <p:cNvSpPr/>
              <p:nvPr/>
            </p:nvSpPr>
            <p:spPr>
              <a:xfrm>
                <a:off x="2887954" y="2148395"/>
                <a:ext cx="7058" cy="4996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52" extrusionOk="0">
                    <a:moveTo>
                      <a:pt x="335" y="251"/>
                    </a:moveTo>
                    <a:lnTo>
                      <a:pt x="356" y="63"/>
                    </a:lnTo>
                    <a:lnTo>
                      <a:pt x="21" y="0"/>
                    </a:lnTo>
                    <a:lnTo>
                      <a:pt x="0" y="189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931;p36">
                <a:extLst>
                  <a:ext uri="{FF2B5EF4-FFF2-40B4-BE49-F238E27FC236}">
                    <a16:creationId xmlns:a16="http://schemas.microsoft.com/office/drawing/2014/main" id="{2681149F-10CE-4C57-8253-6F6BC8A8124E}"/>
                  </a:ext>
                </a:extLst>
              </p:cNvPr>
              <p:cNvSpPr/>
              <p:nvPr/>
            </p:nvSpPr>
            <p:spPr>
              <a:xfrm>
                <a:off x="2899572" y="2150060"/>
                <a:ext cx="7058" cy="5412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73" extrusionOk="0">
                    <a:moveTo>
                      <a:pt x="314" y="272"/>
                    </a:moveTo>
                    <a:lnTo>
                      <a:pt x="356" y="63"/>
                    </a:lnTo>
                    <a:lnTo>
                      <a:pt x="42" y="0"/>
                    </a:lnTo>
                    <a:lnTo>
                      <a:pt x="0" y="209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932;p36">
                <a:extLst>
                  <a:ext uri="{FF2B5EF4-FFF2-40B4-BE49-F238E27FC236}">
                    <a16:creationId xmlns:a16="http://schemas.microsoft.com/office/drawing/2014/main" id="{B1C970F2-B21D-412E-A4F7-CB6103276BD4}"/>
                  </a:ext>
                </a:extLst>
              </p:cNvPr>
              <p:cNvSpPr/>
              <p:nvPr/>
            </p:nvSpPr>
            <p:spPr>
              <a:xfrm>
                <a:off x="2910753" y="2152538"/>
                <a:ext cx="7078" cy="5412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73" extrusionOk="0">
                    <a:moveTo>
                      <a:pt x="336" y="273"/>
                    </a:moveTo>
                    <a:lnTo>
                      <a:pt x="357" y="84"/>
                    </a:lnTo>
                    <a:lnTo>
                      <a:pt x="43" y="1"/>
                    </a:lnTo>
                    <a:lnTo>
                      <a:pt x="1" y="189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933;p36">
                <a:extLst>
                  <a:ext uri="{FF2B5EF4-FFF2-40B4-BE49-F238E27FC236}">
                    <a16:creationId xmlns:a16="http://schemas.microsoft.com/office/drawing/2014/main" id="{454F8043-0601-45B7-B321-85E8C554BB99}"/>
                  </a:ext>
                </a:extLst>
              </p:cNvPr>
              <p:cNvSpPr/>
              <p:nvPr/>
            </p:nvSpPr>
            <p:spPr>
              <a:xfrm>
                <a:off x="2853102" y="2145897"/>
                <a:ext cx="6661" cy="4183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11" extrusionOk="0">
                    <a:moveTo>
                      <a:pt x="335" y="210"/>
                    </a:moveTo>
                    <a:lnTo>
                      <a:pt x="335" y="1"/>
                    </a:lnTo>
                    <a:lnTo>
                      <a:pt x="1" y="1"/>
                    </a:lnTo>
                    <a:lnTo>
                      <a:pt x="1" y="189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934;p36">
                <a:extLst>
                  <a:ext uri="{FF2B5EF4-FFF2-40B4-BE49-F238E27FC236}">
                    <a16:creationId xmlns:a16="http://schemas.microsoft.com/office/drawing/2014/main" id="{967AD951-171B-4CB1-AA20-3BB2F2809C01}"/>
                  </a:ext>
                </a:extLst>
              </p:cNvPr>
              <p:cNvSpPr/>
              <p:nvPr/>
            </p:nvSpPr>
            <p:spPr>
              <a:xfrm>
                <a:off x="2865136" y="2146313"/>
                <a:ext cx="6661" cy="4163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10" extrusionOk="0">
                    <a:moveTo>
                      <a:pt x="314" y="210"/>
                    </a:moveTo>
                    <a:lnTo>
                      <a:pt x="335" y="1"/>
                    </a:lnTo>
                    <a:lnTo>
                      <a:pt x="0" y="1"/>
                    </a:lnTo>
                    <a:lnTo>
                      <a:pt x="0" y="189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935;p36">
                <a:extLst>
                  <a:ext uri="{FF2B5EF4-FFF2-40B4-BE49-F238E27FC236}">
                    <a16:creationId xmlns:a16="http://schemas.microsoft.com/office/drawing/2014/main" id="{32865452-2D1E-481F-90D9-E3E936601707}"/>
                  </a:ext>
                </a:extLst>
              </p:cNvPr>
              <p:cNvSpPr/>
              <p:nvPr/>
            </p:nvSpPr>
            <p:spPr>
              <a:xfrm>
                <a:off x="2875921" y="2147562"/>
                <a:ext cx="7078" cy="416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10" extrusionOk="0">
                    <a:moveTo>
                      <a:pt x="335" y="210"/>
                    </a:moveTo>
                    <a:lnTo>
                      <a:pt x="356" y="21"/>
                    </a:lnTo>
                    <a:cubicBezTo>
                      <a:pt x="251" y="0"/>
                      <a:pt x="147" y="0"/>
                      <a:pt x="21" y="0"/>
                    </a:cubicBezTo>
                    <a:lnTo>
                      <a:pt x="0" y="189"/>
                    </a:lnTo>
                    <a:cubicBezTo>
                      <a:pt x="126" y="147"/>
                      <a:pt x="231" y="189"/>
                      <a:pt x="335" y="2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936;p36">
                <a:extLst>
                  <a:ext uri="{FF2B5EF4-FFF2-40B4-BE49-F238E27FC236}">
                    <a16:creationId xmlns:a16="http://schemas.microsoft.com/office/drawing/2014/main" id="{EDC4169A-F672-438D-8EE9-22C35DB15724}"/>
                  </a:ext>
                </a:extLst>
              </p:cNvPr>
              <p:cNvSpPr/>
              <p:nvPr/>
            </p:nvSpPr>
            <p:spPr>
              <a:xfrm>
                <a:off x="5746723" y="2232937"/>
                <a:ext cx="36184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29" extrusionOk="0">
                    <a:moveTo>
                      <a:pt x="314" y="1"/>
                    </a:moveTo>
                    <a:cubicBezTo>
                      <a:pt x="126" y="1"/>
                      <a:pt x="0" y="126"/>
                      <a:pt x="0" y="315"/>
                    </a:cubicBezTo>
                    <a:cubicBezTo>
                      <a:pt x="0" y="503"/>
                      <a:pt x="126" y="629"/>
                      <a:pt x="314" y="629"/>
                    </a:cubicBezTo>
                    <a:cubicBezTo>
                      <a:pt x="502" y="629"/>
                      <a:pt x="628" y="503"/>
                      <a:pt x="628" y="315"/>
                    </a:cubicBezTo>
                    <a:cubicBezTo>
                      <a:pt x="628" y="168"/>
                      <a:pt x="460" y="22"/>
                      <a:pt x="314" y="1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937;p36">
                <a:extLst>
                  <a:ext uri="{FF2B5EF4-FFF2-40B4-BE49-F238E27FC236}">
                    <a16:creationId xmlns:a16="http://schemas.microsoft.com/office/drawing/2014/main" id="{E7CD7448-B01A-4FCA-8047-2D968A575DC4}"/>
                  </a:ext>
                </a:extLst>
              </p:cNvPr>
              <p:cNvSpPr/>
              <p:nvPr/>
            </p:nvSpPr>
            <p:spPr>
              <a:xfrm>
                <a:off x="5698497" y="2158214"/>
                <a:ext cx="132635" cy="26559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461" fill="none" extrusionOk="0">
                    <a:moveTo>
                      <a:pt x="2302" y="461"/>
                    </a:moveTo>
                    <a:cubicBezTo>
                      <a:pt x="2009" y="168"/>
                      <a:pt x="1590" y="1"/>
                      <a:pt x="1151" y="1"/>
                    </a:cubicBezTo>
                    <a:cubicBezTo>
                      <a:pt x="712" y="1"/>
                      <a:pt x="293" y="168"/>
                      <a:pt x="0" y="461"/>
                    </a:cubicBezTo>
                  </a:path>
                </a:pathLst>
              </a:custGeom>
              <a:solidFill>
                <a:srgbClr val="1EFFC1"/>
              </a:solidFill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938;p36">
                <a:extLst>
                  <a:ext uri="{FF2B5EF4-FFF2-40B4-BE49-F238E27FC236}">
                    <a16:creationId xmlns:a16="http://schemas.microsoft.com/office/drawing/2014/main" id="{24CF4D87-7C04-4721-A7F6-C7B56CE20C57}"/>
                  </a:ext>
                </a:extLst>
              </p:cNvPr>
              <p:cNvSpPr/>
              <p:nvPr/>
            </p:nvSpPr>
            <p:spPr>
              <a:xfrm>
                <a:off x="5727421" y="2198024"/>
                <a:ext cx="74787" cy="15728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273" fill="none" extrusionOk="0">
                    <a:moveTo>
                      <a:pt x="0" y="272"/>
                    </a:moveTo>
                    <a:cubicBezTo>
                      <a:pt x="147" y="105"/>
                      <a:pt x="377" y="0"/>
                      <a:pt x="649" y="0"/>
                    </a:cubicBezTo>
                    <a:cubicBezTo>
                      <a:pt x="900" y="0"/>
                      <a:pt x="1151" y="105"/>
                      <a:pt x="1298" y="272"/>
                    </a:cubicBezTo>
                  </a:path>
                </a:pathLst>
              </a:custGeom>
              <a:solidFill>
                <a:srgbClr val="1EFFC1"/>
              </a:solidFill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939;p36">
                <a:extLst>
                  <a:ext uri="{FF2B5EF4-FFF2-40B4-BE49-F238E27FC236}">
                    <a16:creationId xmlns:a16="http://schemas.microsoft.com/office/drawing/2014/main" id="{C26D2C81-B5DA-4575-8F41-ADEC329B0791}"/>
                  </a:ext>
                </a:extLst>
              </p:cNvPr>
              <p:cNvSpPr/>
              <p:nvPr/>
            </p:nvSpPr>
            <p:spPr>
              <a:xfrm>
                <a:off x="5727421" y="2198024"/>
                <a:ext cx="74787" cy="15728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273" fill="none" extrusionOk="0">
                    <a:moveTo>
                      <a:pt x="1298" y="272"/>
                    </a:moveTo>
                    <a:cubicBezTo>
                      <a:pt x="1151" y="105"/>
                      <a:pt x="900" y="0"/>
                      <a:pt x="649" y="0"/>
                    </a:cubicBezTo>
                    <a:cubicBezTo>
                      <a:pt x="377" y="0"/>
                      <a:pt x="147" y="105"/>
                      <a:pt x="0" y="272"/>
                    </a:cubicBezTo>
                  </a:path>
                </a:pathLst>
              </a:custGeom>
              <a:solidFill>
                <a:srgbClr val="1EFFC1"/>
              </a:solidFill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940;p36">
                <a:extLst>
                  <a:ext uri="{FF2B5EF4-FFF2-40B4-BE49-F238E27FC236}">
                    <a16:creationId xmlns:a16="http://schemas.microsoft.com/office/drawing/2014/main" id="{12E4AB79-69BF-4AF7-9CDE-1CFB38B3B82A}"/>
                  </a:ext>
                </a:extLst>
              </p:cNvPr>
              <p:cNvSpPr/>
              <p:nvPr/>
            </p:nvSpPr>
            <p:spPr>
              <a:xfrm>
                <a:off x="5667153" y="2117252"/>
                <a:ext cx="192903" cy="38600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670" fill="none" extrusionOk="0">
                    <a:moveTo>
                      <a:pt x="3348" y="670"/>
                    </a:moveTo>
                    <a:cubicBezTo>
                      <a:pt x="2929" y="251"/>
                      <a:pt x="2323" y="0"/>
                      <a:pt x="1674" y="0"/>
                    </a:cubicBezTo>
                    <a:cubicBezTo>
                      <a:pt x="1004" y="0"/>
                      <a:pt x="440" y="251"/>
                      <a:pt x="0" y="670"/>
                    </a:cubicBezTo>
                  </a:path>
                </a:pathLst>
              </a:custGeom>
              <a:solidFill>
                <a:srgbClr val="1EFFC1"/>
              </a:solidFill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941;p36">
                <a:extLst>
                  <a:ext uri="{FF2B5EF4-FFF2-40B4-BE49-F238E27FC236}">
                    <a16:creationId xmlns:a16="http://schemas.microsoft.com/office/drawing/2014/main" id="{54CD92FC-3676-4887-A5F8-5A1F891EBAC7}"/>
                  </a:ext>
                </a:extLst>
              </p:cNvPr>
              <p:cNvSpPr/>
              <p:nvPr/>
            </p:nvSpPr>
            <p:spPr>
              <a:xfrm>
                <a:off x="5698497" y="2158214"/>
                <a:ext cx="132635" cy="26559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461" fill="none" extrusionOk="0">
                    <a:moveTo>
                      <a:pt x="0" y="461"/>
                    </a:moveTo>
                    <a:cubicBezTo>
                      <a:pt x="293" y="168"/>
                      <a:pt x="712" y="1"/>
                      <a:pt x="1151" y="1"/>
                    </a:cubicBezTo>
                    <a:cubicBezTo>
                      <a:pt x="1590" y="1"/>
                      <a:pt x="2009" y="168"/>
                      <a:pt x="2302" y="461"/>
                    </a:cubicBezTo>
                  </a:path>
                </a:pathLst>
              </a:custGeom>
              <a:solidFill>
                <a:srgbClr val="1EFFC1"/>
              </a:solidFill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942;p36">
                <a:extLst>
                  <a:ext uri="{FF2B5EF4-FFF2-40B4-BE49-F238E27FC236}">
                    <a16:creationId xmlns:a16="http://schemas.microsoft.com/office/drawing/2014/main" id="{0B2E0CEE-9CB1-4796-A3C7-89B12286B3F0}"/>
                  </a:ext>
                </a:extLst>
              </p:cNvPr>
              <p:cNvSpPr/>
              <p:nvPr/>
            </p:nvSpPr>
            <p:spPr>
              <a:xfrm>
                <a:off x="6084509" y="3000008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1"/>
                    </a:moveTo>
                    <a:lnTo>
                      <a:pt x="210" y="1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943;p36">
                <a:extLst>
                  <a:ext uri="{FF2B5EF4-FFF2-40B4-BE49-F238E27FC236}">
                    <a16:creationId xmlns:a16="http://schemas.microsoft.com/office/drawing/2014/main" id="{D333CD8D-7668-445C-A891-488B5A0B3571}"/>
                  </a:ext>
                </a:extLst>
              </p:cNvPr>
              <p:cNvSpPr/>
              <p:nvPr/>
            </p:nvSpPr>
            <p:spPr>
              <a:xfrm>
                <a:off x="6084509" y="2987557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1"/>
                    </a:moveTo>
                    <a:lnTo>
                      <a:pt x="210" y="1"/>
                    </a:lnTo>
                    <a:lnTo>
                      <a:pt x="210" y="336"/>
                    </a:lnTo>
                    <a:lnTo>
                      <a:pt x="1" y="336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944;p36">
                <a:extLst>
                  <a:ext uri="{FF2B5EF4-FFF2-40B4-BE49-F238E27FC236}">
                    <a16:creationId xmlns:a16="http://schemas.microsoft.com/office/drawing/2014/main" id="{D518BCEF-ADC9-44AD-B245-7153792145D0}"/>
                  </a:ext>
                </a:extLst>
              </p:cNvPr>
              <p:cNvSpPr/>
              <p:nvPr/>
            </p:nvSpPr>
            <p:spPr>
              <a:xfrm>
                <a:off x="6084509" y="2975127"/>
                <a:ext cx="4163" cy="664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5" extrusionOk="0">
                    <a:moveTo>
                      <a:pt x="1" y="0"/>
                    </a:moveTo>
                    <a:lnTo>
                      <a:pt x="210" y="0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945;p36">
                <a:extLst>
                  <a:ext uri="{FF2B5EF4-FFF2-40B4-BE49-F238E27FC236}">
                    <a16:creationId xmlns:a16="http://schemas.microsoft.com/office/drawing/2014/main" id="{8A4718AE-29D0-48EF-94AB-52EF3366A872}"/>
                  </a:ext>
                </a:extLst>
              </p:cNvPr>
              <p:cNvSpPr/>
              <p:nvPr/>
            </p:nvSpPr>
            <p:spPr>
              <a:xfrm>
                <a:off x="6084509" y="3037339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1"/>
                    </a:moveTo>
                    <a:lnTo>
                      <a:pt x="210" y="1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946;p36">
                <a:extLst>
                  <a:ext uri="{FF2B5EF4-FFF2-40B4-BE49-F238E27FC236}">
                    <a16:creationId xmlns:a16="http://schemas.microsoft.com/office/drawing/2014/main" id="{EF453829-E71D-4913-A187-640E1FFD4859}"/>
                  </a:ext>
                </a:extLst>
              </p:cNvPr>
              <p:cNvSpPr/>
              <p:nvPr/>
            </p:nvSpPr>
            <p:spPr>
              <a:xfrm>
                <a:off x="6084509" y="3024888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1"/>
                    </a:moveTo>
                    <a:lnTo>
                      <a:pt x="210" y="1"/>
                    </a:lnTo>
                    <a:lnTo>
                      <a:pt x="210" y="336"/>
                    </a:lnTo>
                    <a:lnTo>
                      <a:pt x="1" y="33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947;p36">
                <a:extLst>
                  <a:ext uri="{FF2B5EF4-FFF2-40B4-BE49-F238E27FC236}">
                    <a16:creationId xmlns:a16="http://schemas.microsoft.com/office/drawing/2014/main" id="{596E9A8B-29DB-4756-BB30-B8F88543FF4A}"/>
                  </a:ext>
                </a:extLst>
              </p:cNvPr>
              <p:cNvSpPr/>
              <p:nvPr/>
            </p:nvSpPr>
            <p:spPr>
              <a:xfrm>
                <a:off x="6084509" y="3012458"/>
                <a:ext cx="4163" cy="664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5" extrusionOk="0">
                    <a:moveTo>
                      <a:pt x="1" y="0"/>
                    </a:moveTo>
                    <a:lnTo>
                      <a:pt x="210" y="0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948;p36">
                <a:extLst>
                  <a:ext uri="{FF2B5EF4-FFF2-40B4-BE49-F238E27FC236}">
                    <a16:creationId xmlns:a16="http://schemas.microsoft.com/office/drawing/2014/main" id="{C80BEABE-094A-4D5A-A41F-2EC6F1684E43}"/>
                  </a:ext>
                </a:extLst>
              </p:cNvPr>
              <p:cNvSpPr/>
              <p:nvPr/>
            </p:nvSpPr>
            <p:spPr>
              <a:xfrm>
                <a:off x="6084509" y="3075086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1"/>
                    </a:moveTo>
                    <a:lnTo>
                      <a:pt x="210" y="1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949;p36">
                <a:extLst>
                  <a:ext uri="{FF2B5EF4-FFF2-40B4-BE49-F238E27FC236}">
                    <a16:creationId xmlns:a16="http://schemas.microsoft.com/office/drawing/2014/main" id="{66C8A5B4-DCC9-4BF7-8643-8376427CDB84}"/>
                  </a:ext>
                </a:extLst>
              </p:cNvPr>
              <p:cNvSpPr/>
              <p:nvPr/>
            </p:nvSpPr>
            <p:spPr>
              <a:xfrm>
                <a:off x="6084509" y="3062636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1"/>
                    </a:moveTo>
                    <a:lnTo>
                      <a:pt x="210" y="1"/>
                    </a:lnTo>
                    <a:lnTo>
                      <a:pt x="210" y="336"/>
                    </a:lnTo>
                    <a:lnTo>
                      <a:pt x="1" y="33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950;p36">
                <a:extLst>
                  <a:ext uri="{FF2B5EF4-FFF2-40B4-BE49-F238E27FC236}">
                    <a16:creationId xmlns:a16="http://schemas.microsoft.com/office/drawing/2014/main" id="{A0021250-B12B-48AA-917D-216F9979461D}"/>
                  </a:ext>
                </a:extLst>
              </p:cNvPr>
              <p:cNvSpPr/>
              <p:nvPr/>
            </p:nvSpPr>
            <p:spPr>
              <a:xfrm>
                <a:off x="6084509" y="3050205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0"/>
                    </a:moveTo>
                    <a:lnTo>
                      <a:pt x="210" y="0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951;p36">
                <a:extLst>
                  <a:ext uri="{FF2B5EF4-FFF2-40B4-BE49-F238E27FC236}">
                    <a16:creationId xmlns:a16="http://schemas.microsoft.com/office/drawing/2014/main" id="{1DA35AD6-66E7-49B3-BD10-38F907E895A4}"/>
                  </a:ext>
                </a:extLst>
              </p:cNvPr>
              <p:cNvSpPr/>
              <p:nvPr/>
            </p:nvSpPr>
            <p:spPr>
              <a:xfrm>
                <a:off x="6084509" y="3112417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1"/>
                    </a:moveTo>
                    <a:lnTo>
                      <a:pt x="210" y="1"/>
                    </a:lnTo>
                    <a:lnTo>
                      <a:pt x="210" y="336"/>
                    </a:lnTo>
                    <a:lnTo>
                      <a:pt x="1" y="33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952;p36">
                <a:extLst>
                  <a:ext uri="{FF2B5EF4-FFF2-40B4-BE49-F238E27FC236}">
                    <a16:creationId xmlns:a16="http://schemas.microsoft.com/office/drawing/2014/main" id="{6699126B-70C9-451F-B587-F84B84F21CAB}"/>
                  </a:ext>
                </a:extLst>
              </p:cNvPr>
              <p:cNvSpPr/>
              <p:nvPr/>
            </p:nvSpPr>
            <p:spPr>
              <a:xfrm>
                <a:off x="6084509" y="3099986"/>
                <a:ext cx="4163" cy="664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5" extrusionOk="0">
                    <a:moveTo>
                      <a:pt x="1" y="0"/>
                    </a:moveTo>
                    <a:lnTo>
                      <a:pt x="210" y="0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953;p36">
                <a:extLst>
                  <a:ext uri="{FF2B5EF4-FFF2-40B4-BE49-F238E27FC236}">
                    <a16:creationId xmlns:a16="http://schemas.microsoft.com/office/drawing/2014/main" id="{00AAC4DD-258E-41F0-B434-AEC5D6A6C21D}"/>
                  </a:ext>
                </a:extLst>
              </p:cNvPr>
              <p:cNvSpPr/>
              <p:nvPr/>
            </p:nvSpPr>
            <p:spPr>
              <a:xfrm>
                <a:off x="6084509" y="3087536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0"/>
                    </a:moveTo>
                    <a:lnTo>
                      <a:pt x="210" y="0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954;p36">
                <a:extLst>
                  <a:ext uri="{FF2B5EF4-FFF2-40B4-BE49-F238E27FC236}">
                    <a16:creationId xmlns:a16="http://schemas.microsoft.com/office/drawing/2014/main" id="{9B0033C1-DA20-4674-AE61-E16F84105B1F}"/>
                  </a:ext>
                </a:extLst>
              </p:cNvPr>
              <p:cNvSpPr/>
              <p:nvPr/>
            </p:nvSpPr>
            <p:spPr>
              <a:xfrm>
                <a:off x="6084509" y="3149748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1"/>
                    </a:moveTo>
                    <a:lnTo>
                      <a:pt x="210" y="1"/>
                    </a:lnTo>
                    <a:lnTo>
                      <a:pt x="210" y="336"/>
                    </a:lnTo>
                    <a:lnTo>
                      <a:pt x="1" y="33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955;p36">
                <a:extLst>
                  <a:ext uri="{FF2B5EF4-FFF2-40B4-BE49-F238E27FC236}">
                    <a16:creationId xmlns:a16="http://schemas.microsoft.com/office/drawing/2014/main" id="{6A5646D4-D167-4717-B847-21D3CAFDD20E}"/>
                  </a:ext>
                </a:extLst>
              </p:cNvPr>
              <p:cNvSpPr/>
              <p:nvPr/>
            </p:nvSpPr>
            <p:spPr>
              <a:xfrm>
                <a:off x="6084509" y="3137317"/>
                <a:ext cx="4163" cy="664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5" extrusionOk="0">
                    <a:moveTo>
                      <a:pt x="1" y="0"/>
                    </a:moveTo>
                    <a:lnTo>
                      <a:pt x="210" y="0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956;p36">
                <a:extLst>
                  <a:ext uri="{FF2B5EF4-FFF2-40B4-BE49-F238E27FC236}">
                    <a16:creationId xmlns:a16="http://schemas.microsoft.com/office/drawing/2014/main" id="{4FA24CC6-C33A-489A-8627-69EB25D18D37}"/>
                  </a:ext>
                </a:extLst>
              </p:cNvPr>
              <p:cNvSpPr/>
              <p:nvPr/>
            </p:nvSpPr>
            <p:spPr>
              <a:xfrm>
                <a:off x="6084509" y="3124867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1"/>
                    </a:moveTo>
                    <a:lnTo>
                      <a:pt x="210" y="1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957;p36">
                <a:extLst>
                  <a:ext uri="{FF2B5EF4-FFF2-40B4-BE49-F238E27FC236}">
                    <a16:creationId xmlns:a16="http://schemas.microsoft.com/office/drawing/2014/main" id="{B56BA643-8575-47BE-8463-A1B0370991B1}"/>
                  </a:ext>
                </a:extLst>
              </p:cNvPr>
              <p:cNvSpPr/>
              <p:nvPr/>
            </p:nvSpPr>
            <p:spPr>
              <a:xfrm>
                <a:off x="6084509" y="3187098"/>
                <a:ext cx="4163" cy="664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5" extrusionOk="0">
                    <a:moveTo>
                      <a:pt x="1" y="0"/>
                    </a:moveTo>
                    <a:lnTo>
                      <a:pt x="210" y="0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958;p36">
                <a:extLst>
                  <a:ext uri="{FF2B5EF4-FFF2-40B4-BE49-F238E27FC236}">
                    <a16:creationId xmlns:a16="http://schemas.microsoft.com/office/drawing/2014/main" id="{007052B5-BAA7-4B59-B71A-0361826251DB}"/>
                  </a:ext>
                </a:extLst>
              </p:cNvPr>
              <p:cNvSpPr/>
              <p:nvPr/>
            </p:nvSpPr>
            <p:spPr>
              <a:xfrm>
                <a:off x="6084509" y="3174648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0"/>
                    </a:moveTo>
                    <a:lnTo>
                      <a:pt x="210" y="0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959;p36">
                <a:extLst>
                  <a:ext uri="{FF2B5EF4-FFF2-40B4-BE49-F238E27FC236}">
                    <a16:creationId xmlns:a16="http://schemas.microsoft.com/office/drawing/2014/main" id="{C565F3AD-03BD-4FBF-81EC-9570B1DB900D}"/>
                  </a:ext>
                </a:extLst>
              </p:cNvPr>
              <p:cNvSpPr/>
              <p:nvPr/>
            </p:nvSpPr>
            <p:spPr>
              <a:xfrm>
                <a:off x="6084509" y="3162198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1"/>
                    </a:moveTo>
                    <a:lnTo>
                      <a:pt x="210" y="1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960;p36">
                <a:extLst>
                  <a:ext uri="{FF2B5EF4-FFF2-40B4-BE49-F238E27FC236}">
                    <a16:creationId xmlns:a16="http://schemas.microsoft.com/office/drawing/2014/main" id="{F89C3CC0-D979-4E5F-AC24-B416C69E32F5}"/>
                  </a:ext>
                </a:extLst>
              </p:cNvPr>
              <p:cNvSpPr/>
              <p:nvPr/>
            </p:nvSpPr>
            <p:spPr>
              <a:xfrm>
                <a:off x="6084509" y="3224846"/>
                <a:ext cx="4163" cy="705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56" extrusionOk="0">
                    <a:moveTo>
                      <a:pt x="1" y="0"/>
                    </a:moveTo>
                    <a:lnTo>
                      <a:pt x="210" y="0"/>
                    </a:lnTo>
                    <a:lnTo>
                      <a:pt x="210" y="356"/>
                    </a:lnTo>
                    <a:lnTo>
                      <a:pt x="1" y="35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961;p36">
                <a:extLst>
                  <a:ext uri="{FF2B5EF4-FFF2-40B4-BE49-F238E27FC236}">
                    <a16:creationId xmlns:a16="http://schemas.microsoft.com/office/drawing/2014/main" id="{0B783D8A-182E-4B1C-93DF-78A24E123CAA}"/>
                  </a:ext>
                </a:extLst>
              </p:cNvPr>
              <p:cNvSpPr/>
              <p:nvPr/>
            </p:nvSpPr>
            <p:spPr>
              <a:xfrm>
                <a:off x="6084509" y="3212395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0"/>
                    </a:moveTo>
                    <a:lnTo>
                      <a:pt x="210" y="0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962;p36">
                <a:extLst>
                  <a:ext uri="{FF2B5EF4-FFF2-40B4-BE49-F238E27FC236}">
                    <a16:creationId xmlns:a16="http://schemas.microsoft.com/office/drawing/2014/main" id="{881403A0-3B19-4A28-9700-04B00FAB9B78}"/>
                  </a:ext>
                </a:extLst>
              </p:cNvPr>
              <p:cNvSpPr/>
              <p:nvPr/>
            </p:nvSpPr>
            <p:spPr>
              <a:xfrm>
                <a:off x="6084509" y="3199945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1"/>
                    </a:moveTo>
                    <a:lnTo>
                      <a:pt x="210" y="1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963;p36">
                <a:extLst>
                  <a:ext uri="{FF2B5EF4-FFF2-40B4-BE49-F238E27FC236}">
                    <a16:creationId xmlns:a16="http://schemas.microsoft.com/office/drawing/2014/main" id="{16646917-E9CB-47D9-9A78-540D9875671F}"/>
                  </a:ext>
                </a:extLst>
              </p:cNvPr>
              <p:cNvSpPr/>
              <p:nvPr/>
            </p:nvSpPr>
            <p:spPr>
              <a:xfrm>
                <a:off x="6084509" y="3262177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0"/>
                    </a:moveTo>
                    <a:lnTo>
                      <a:pt x="210" y="0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964;p36">
                <a:extLst>
                  <a:ext uri="{FF2B5EF4-FFF2-40B4-BE49-F238E27FC236}">
                    <a16:creationId xmlns:a16="http://schemas.microsoft.com/office/drawing/2014/main" id="{B6A5B79A-A6AB-40FC-BFF9-85A87ED6529E}"/>
                  </a:ext>
                </a:extLst>
              </p:cNvPr>
              <p:cNvSpPr/>
              <p:nvPr/>
            </p:nvSpPr>
            <p:spPr>
              <a:xfrm>
                <a:off x="6084509" y="3249726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1"/>
                    </a:moveTo>
                    <a:lnTo>
                      <a:pt x="210" y="1"/>
                    </a:lnTo>
                    <a:lnTo>
                      <a:pt x="210" y="335"/>
                    </a:lnTo>
                    <a:lnTo>
                      <a:pt x="1" y="33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965;p36">
                <a:extLst>
                  <a:ext uri="{FF2B5EF4-FFF2-40B4-BE49-F238E27FC236}">
                    <a16:creationId xmlns:a16="http://schemas.microsoft.com/office/drawing/2014/main" id="{CA12542E-9CFE-4171-BEC1-20FC1195D51D}"/>
                  </a:ext>
                </a:extLst>
              </p:cNvPr>
              <p:cNvSpPr/>
              <p:nvPr/>
            </p:nvSpPr>
            <p:spPr>
              <a:xfrm>
                <a:off x="6084509" y="3237276"/>
                <a:ext cx="4163" cy="70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57" extrusionOk="0">
                    <a:moveTo>
                      <a:pt x="1" y="1"/>
                    </a:moveTo>
                    <a:lnTo>
                      <a:pt x="210" y="1"/>
                    </a:lnTo>
                    <a:lnTo>
                      <a:pt x="210" y="357"/>
                    </a:lnTo>
                    <a:lnTo>
                      <a:pt x="1" y="357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966;p36">
                <a:extLst>
                  <a:ext uri="{FF2B5EF4-FFF2-40B4-BE49-F238E27FC236}">
                    <a16:creationId xmlns:a16="http://schemas.microsoft.com/office/drawing/2014/main" id="{199724DE-86FF-4393-8385-318E0408C3F8}"/>
                  </a:ext>
                </a:extLst>
              </p:cNvPr>
              <p:cNvSpPr/>
              <p:nvPr/>
            </p:nvSpPr>
            <p:spPr>
              <a:xfrm>
                <a:off x="6084509" y="3299507"/>
                <a:ext cx="4163" cy="70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57" extrusionOk="0">
                    <a:moveTo>
                      <a:pt x="1" y="0"/>
                    </a:moveTo>
                    <a:lnTo>
                      <a:pt x="210" y="0"/>
                    </a:lnTo>
                    <a:lnTo>
                      <a:pt x="210" y="356"/>
                    </a:lnTo>
                    <a:lnTo>
                      <a:pt x="1" y="35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967;p36">
                <a:extLst>
                  <a:ext uri="{FF2B5EF4-FFF2-40B4-BE49-F238E27FC236}">
                    <a16:creationId xmlns:a16="http://schemas.microsoft.com/office/drawing/2014/main" id="{3812E2FD-EF6F-419A-9CF3-529D2BCB908B}"/>
                  </a:ext>
                </a:extLst>
              </p:cNvPr>
              <p:cNvSpPr/>
              <p:nvPr/>
            </p:nvSpPr>
            <p:spPr>
              <a:xfrm>
                <a:off x="6084509" y="3287057"/>
                <a:ext cx="4163" cy="7078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57" extrusionOk="0">
                    <a:moveTo>
                      <a:pt x="1" y="1"/>
                    </a:moveTo>
                    <a:lnTo>
                      <a:pt x="210" y="1"/>
                    </a:lnTo>
                    <a:lnTo>
                      <a:pt x="210" y="356"/>
                    </a:lnTo>
                    <a:lnTo>
                      <a:pt x="1" y="35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968;p36">
                <a:extLst>
                  <a:ext uri="{FF2B5EF4-FFF2-40B4-BE49-F238E27FC236}">
                    <a16:creationId xmlns:a16="http://schemas.microsoft.com/office/drawing/2014/main" id="{EABFF523-903B-402C-826A-EAE1544ED4DD}"/>
                  </a:ext>
                </a:extLst>
              </p:cNvPr>
              <p:cNvSpPr/>
              <p:nvPr/>
            </p:nvSpPr>
            <p:spPr>
              <a:xfrm>
                <a:off x="6084509" y="3274607"/>
                <a:ext cx="4163" cy="6661"/>
              </a:xfrm>
              <a:custGeom>
                <a:avLst/>
                <a:gdLst/>
                <a:ahLst/>
                <a:cxnLst/>
                <a:rect l="l" t="t" r="r" b="b"/>
                <a:pathLst>
                  <a:path w="210" h="336" extrusionOk="0">
                    <a:moveTo>
                      <a:pt x="1" y="1"/>
                    </a:moveTo>
                    <a:lnTo>
                      <a:pt x="210" y="1"/>
                    </a:lnTo>
                    <a:lnTo>
                      <a:pt x="210" y="336"/>
                    </a:lnTo>
                    <a:lnTo>
                      <a:pt x="1" y="33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969;p36">
                <a:extLst>
                  <a:ext uri="{FF2B5EF4-FFF2-40B4-BE49-F238E27FC236}">
                    <a16:creationId xmlns:a16="http://schemas.microsoft.com/office/drawing/2014/main" id="{388CD0D8-3ED0-40E2-BBD5-BF9BC8892DAA}"/>
                  </a:ext>
                </a:extLst>
              </p:cNvPr>
              <p:cNvSpPr/>
              <p:nvPr/>
            </p:nvSpPr>
            <p:spPr>
              <a:xfrm>
                <a:off x="5104312" y="3467506"/>
                <a:ext cx="117820" cy="452585"/>
              </a:xfrm>
              <a:custGeom>
                <a:avLst/>
                <a:gdLst/>
                <a:ahLst/>
                <a:cxnLst/>
                <a:rect l="l" t="t" r="r" b="b"/>
                <a:pathLst>
                  <a:path w="5943" h="22829" extrusionOk="0">
                    <a:moveTo>
                      <a:pt x="5419" y="2469"/>
                    </a:moveTo>
                    <a:lnTo>
                      <a:pt x="5419" y="3662"/>
                    </a:lnTo>
                    <a:lnTo>
                      <a:pt x="523" y="3662"/>
                    </a:lnTo>
                    <a:lnTo>
                      <a:pt x="523" y="2469"/>
                    </a:lnTo>
                    <a:close/>
                    <a:moveTo>
                      <a:pt x="5419" y="4227"/>
                    </a:moveTo>
                    <a:lnTo>
                      <a:pt x="5419" y="5420"/>
                    </a:lnTo>
                    <a:lnTo>
                      <a:pt x="523" y="5420"/>
                    </a:lnTo>
                    <a:lnTo>
                      <a:pt x="523" y="4227"/>
                    </a:lnTo>
                    <a:close/>
                    <a:moveTo>
                      <a:pt x="5419" y="5964"/>
                    </a:moveTo>
                    <a:lnTo>
                      <a:pt x="5419" y="7177"/>
                    </a:lnTo>
                    <a:lnTo>
                      <a:pt x="523" y="7177"/>
                    </a:lnTo>
                    <a:lnTo>
                      <a:pt x="523" y="5964"/>
                    </a:lnTo>
                    <a:close/>
                    <a:moveTo>
                      <a:pt x="5419" y="7721"/>
                    </a:moveTo>
                    <a:lnTo>
                      <a:pt x="5419" y="8935"/>
                    </a:lnTo>
                    <a:lnTo>
                      <a:pt x="523" y="8935"/>
                    </a:lnTo>
                    <a:lnTo>
                      <a:pt x="523" y="7721"/>
                    </a:lnTo>
                    <a:close/>
                    <a:moveTo>
                      <a:pt x="5419" y="9479"/>
                    </a:moveTo>
                    <a:lnTo>
                      <a:pt x="5419" y="10671"/>
                    </a:lnTo>
                    <a:lnTo>
                      <a:pt x="523" y="10671"/>
                    </a:lnTo>
                    <a:lnTo>
                      <a:pt x="523" y="9479"/>
                    </a:lnTo>
                    <a:close/>
                    <a:moveTo>
                      <a:pt x="5419" y="11236"/>
                    </a:moveTo>
                    <a:lnTo>
                      <a:pt x="5419" y="12429"/>
                    </a:lnTo>
                    <a:lnTo>
                      <a:pt x="523" y="12429"/>
                    </a:lnTo>
                    <a:lnTo>
                      <a:pt x="523" y="11236"/>
                    </a:lnTo>
                    <a:close/>
                    <a:moveTo>
                      <a:pt x="5419" y="12952"/>
                    </a:moveTo>
                    <a:lnTo>
                      <a:pt x="5419" y="14166"/>
                    </a:lnTo>
                    <a:lnTo>
                      <a:pt x="523" y="14166"/>
                    </a:lnTo>
                    <a:lnTo>
                      <a:pt x="523" y="12952"/>
                    </a:lnTo>
                    <a:close/>
                    <a:moveTo>
                      <a:pt x="5419" y="14710"/>
                    </a:moveTo>
                    <a:lnTo>
                      <a:pt x="5419" y="15902"/>
                    </a:lnTo>
                    <a:lnTo>
                      <a:pt x="523" y="15902"/>
                    </a:lnTo>
                    <a:lnTo>
                      <a:pt x="523" y="14710"/>
                    </a:lnTo>
                    <a:close/>
                    <a:moveTo>
                      <a:pt x="5419" y="16467"/>
                    </a:moveTo>
                    <a:lnTo>
                      <a:pt x="5419" y="17660"/>
                    </a:lnTo>
                    <a:lnTo>
                      <a:pt x="523" y="17660"/>
                    </a:lnTo>
                    <a:lnTo>
                      <a:pt x="523" y="16467"/>
                    </a:lnTo>
                    <a:close/>
                    <a:moveTo>
                      <a:pt x="5419" y="18183"/>
                    </a:moveTo>
                    <a:lnTo>
                      <a:pt x="5419" y="19397"/>
                    </a:lnTo>
                    <a:lnTo>
                      <a:pt x="523" y="19397"/>
                    </a:lnTo>
                    <a:lnTo>
                      <a:pt x="523" y="18183"/>
                    </a:lnTo>
                    <a:close/>
                    <a:moveTo>
                      <a:pt x="272" y="0"/>
                    </a:moveTo>
                    <a:cubicBezTo>
                      <a:pt x="146" y="0"/>
                      <a:pt x="0" y="147"/>
                      <a:pt x="0" y="272"/>
                    </a:cubicBezTo>
                    <a:lnTo>
                      <a:pt x="0" y="22577"/>
                    </a:lnTo>
                    <a:cubicBezTo>
                      <a:pt x="0" y="22744"/>
                      <a:pt x="146" y="22828"/>
                      <a:pt x="272" y="22828"/>
                    </a:cubicBezTo>
                    <a:cubicBezTo>
                      <a:pt x="398" y="22828"/>
                      <a:pt x="523" y="22703"/>
                      <a:pt x="523" y="22577"/>
                    </a:cubicBezTo>
                    <a:lnTo>
                      <a:pt x="523" y="19941"/>
                    </a:lnTo>
                    <a:lnTo>
                      <a:pt x="5419" y="19941"/>
                    </a:lnTo>
                    <a:lnTo>
                      <a:pt x="5419" y="22577"/>
                    </a:lnTo>
                    <a:cubicBezTo>
                      <a:pt x="5419" y="22744"/>
                      <a:pt x="5545" y="22828"/>
                      <a:pt x="5691" y="22828"/>
                    </a:cubicBezTo>
                    <a:cubicBezTo>
                      <a:pt x="5817" y="22828"/>
                      <a:pt x="5942" y="22703"/>
                      <a:pt x="5942" y="22577"/>
                    </a:cubicBezTo>
                    <a:lnTo>
                      <a:pt x="5942" y="272"/>
                    </a:lnTo>
                    <a:cubicBezTo>
                      <a:pt x="5942" y="147"/>
                      <a:pt x="5838" y="0"/>
                      <a:pt x="5691" y="0"/>
                    </a:cubicBezTo>
                    <a:cubicBezTo>
                      <a:pt x="5524" y="0"/>
                      <a:pt x="5419" y="147"/>
                      <a:pt x="5419" y="272"/>
                    </a:cubicBezTo>
                    <a:lnTo>
                      <a:pt x="5419" y="1946"/>
                    </a:lnTo>
                    <a:lnTo>
                      <a:pt x="523" y="1946"/>
                    </a:lnTo>
                    <a:lnTo>
                      <a:pt x="523" y="272"/>
                    </a:lnTo>
                    <a:cubicBezTo>
                      <a:pt x="523" y="105"/>
                      <a:pt x="398" y="0"/>
                      <a:pt x="272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970;p36">
                <a:extLst>
                  <a:ext uri="{FF2B5EF4-FFF2-40B4-BE49-F238E27FC236}">
                    <a16:creationId xmlns:a16="http://schemas.microsoft.com/office/drawing/2014/main" id="{B5E9418E-1B5B-4C42-9A0F-F7441CF6B2CE}"/>
                  </a:ext>
                </a:extLst>
              </p:cNvPr>
              <p:cNvSpPr/>
              <p:nvPr/>
            </p:nvSpPr>
            <p:spPr>
              <a:xfrm>
                <a:off x="4929672" y="2717518"/>
                <a:ext cx="466681" cy="686540"/>
              </a:xfrm>
              <a:custGeom>
                <a:avLst/>
                <a:gdLst/>
                <a:ahLst/>
                <a:cxnLst/>
                <a:rect l="l" t="t" r="r" b="b"/>
                <a:pathLst>
                  <a:path w="23540" h="34630" extrusionOk="0">
                    <a:moveTo>
                      <a:pt x="2323" y="1"/>
                    </a:moveTo>
                    <a:cubicBezTo>
                      <a:pt x="1046" y="1"/>
                      <a:pt x="0" y="1047"/>
                      <a:pt x="0" y="2323"/>
                    </a:cubicBezTo>
                    <a:lnTo>
                      <a:pt x="0" y="32286"/>
                    </a:lnTo>
                    <a:cubicBezTo>
                      <a:pt x="0" y="33583"/>
                      <a:pt x="1046" y="34629"/>
                      <a:pt x="2323" y="34629"/>
                    </a:cubicBezTo>
                    <a:lnTo>
                      <a:pt x="21217" y="34629"/>
                    </a:lnTo>
                    <a:cubicBezTo>
                      <a:pt x="22493" y="34629"/>
                      <a:pt x="23539" y="33604"/>
                      <a:pt x="23539" y="32286"/>
                    </a:cubicBezTo>
                    <a:lnTo>
                      <a:pt x="23539" y="2323"/>
                    </a:lnTo>
                    <a:cubicBezTo>
                      <a:pt x="23539" y="1047"/>
                      <a:pt x="22493" y="1"/>
                      <a:pt x="21217" y="1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42FF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971;p36">
                <a:extLst>
                  <a:ext uri="{FF2B5EF4-FFF2-40B4-BE49-F238E27FC236}">
                    <a16:creationId xmlns:a16="http://schemas.microsoft.com/office/drawing/2014/main" id="{30F5A769-557D-4239-97B1-2DAC3AFEDD6F}"/>
                  </a:ext>
                </a:extLst>
              </p:cNvPr>
              <p:cNvSpPr/>
              <p:nvPr/>
            </p:nvSpPr>
            <p:spPr>
              <a:xfrm>
                <a:off x="4960778" y="2748624"/>
                <a:ext cx="404450" cy="624309"/>
              </a:xfrm>
              <a:custGeom>
                <a:avLst/>
                <a:gdLst/>
                <a:ahLst/>
                <a:cxnLst/>
                <a:rect l="l" t="t" r="r" b="b"/>
                <a:pathLst>
                  <a:path w="20401" h="31491" extrusionOk="0">
                    <a:moveTo>
                      <a:pt x="754" y="1"/>
                    </a:moveTo>
                    <a:cubicBezTo>
                      <a:pt x="335" y="1"/>
                      <a:pt x="0" y="336"/>
                      <a:pt x="0" y="754"/>
                    </a:cubicBezTo>
                    <a:lnTo>
                      <a:pt x="0" y="30717"/>
                    </a:lnTo>
                    <a:cubicBezTo>
                      <a:pt x="0" y="31135"/>
                      <a:pt x="335" y="31491"/>
                      <a:pt x="754" y="31491"/>
                    </a:cubicBezTo>
                    <a:lnTo>
                      <a:pt x="754" y="31470"/>
                    </a:lnTo>
                    <a:lnTo>
                      <a:pt x="19648" y="31470"/>
                    </a:lnTo>
                    <a:cubicBezTo>
                      <a:pt x="20066" y="31470"/>
                      <a:pt x="20401" y="31135"/>
                      <a:pt x="20401" y="30717"/>
                    </a:cubicBezTo>
                    <a:lnTo>
                      <a:pt x="20401" y="754"/>
                    </a:lnTo>
                    <a:cubicBezTo>
                      <a:pt x="20401" y="336"/>
                      <a:pt x="20066" y="1"/>
                      <a:pt x="19648" y="1"/>
                    </a:cubicBezTo>
                    <a:close/>
                  </a:path>
                </a:pathLst>
              </a:custGeom>
              <a:solidFill>
                <a:srgbClr val="052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972;p36">
                <a:extLst>
                  <a:ext uri="{FF2B5EF4-FFF2-40B4-BE49-F238E27FC236}">
                    <a16:creationId xmlns:a16="http://schemas.microsoft.com/office/drawing/2014/main" id="{7A255D65-D3D5-45A2-B608-2E8AB6423E91}"/>
                  </a:ext>
                </a:extLst>
              </p:cNvPr>
              <p:cNvSpPr/>
              <p:nvPr/>
            </p:nvSpPr>
            <p:spPr>
              <a:xfrm>
                <a:off x="5018429" y="2924386"/>
                <a:ext cx="278779" cy="4996"/>
              </a:xfrm>
              <a:custGeom>
                <a:avLst/>
                <a:gdLst/>
                <a:ahLst/>
                <a:cxnLst/>
                <a:rect l="l" t="t" r="r" b="b"/>
                <a:pathLst>
                  <a:path w="14062" h="252" extrusionOk="0">
                    <a:moveTo>
                      <a:pt x="189" y="0"/>
                    </a:moveTo>
                    <a:cubicBezTo>
                      <a:pt x="1" y="0"/>
                      <a:pt x="1" y="252"/>
                      <a:pt x="189" y="252"/>
                    </a:cubicBezTo>
                    <a:lnTo>
                      <a:pt x="13915" y="252"/>
                    </a:lnTo>
                    <a:cubicBezTo>
                      <a:pt x="14062" y="252"/>
                      <a:pt x="14062" y="0"/>
                      <a:pt x="1391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973;p36">
                <a:extLst>
                  <a:ext uri="{FF2B5EF4-FFF2-40B4-BE49-F238E27FC236}">
                    <a16:creationId xmlns:a16="http://schemas.microsoft.com/office/drawing/2014/main" id="{3F8BF77D-418F-4415-9995-B02C9842E220}"/>
                  </a:ext>
                </a:extLst>
              </p:cNvPr>
              <p:cNvSpPr/>
              <p:nvPr/>
            </p:nvSpPr>
            <p:spPr>
              <a:xfrm>
                <a:off x="5018429" y="2873067"/>
                <a:ext cx="278779" cy="4996"/>
              </a:xfrm>
              <a:custGeom>
                <a:avLst/>
                <a:gdLst/>
                <a:ahLst/>
                <a:cxnLst/>
                <a:rect l="l" t="t" r="r" b="b"/>
                <a:pathLst>
                  <a:path w="14062" h="252" extrusionOk="0">
                    <a:moveTo>
                      <a:pt x="189" y="1"/>
                    </a:moveTo>
                    <a:cubicBezTo>
                      <a:pt x="1" y="1"/>
                      <a:pt x="1" y="252"/>
                      <a:pt x="189" y="252"/>
                    </a:cubicBezTo>
                    <a:lnTo>
                      <a:pt x="13915" y="252"/>
                    </a:lnTo>
                    <a:cubicBezTo>
                      <a:pt x="14062" y="252"/>
                      <a:pt x="14062" y="1"/>
                      <a:pt x="139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974;p36">
                <a:extLst>
                  <a:ext uri="{FF2B5EF4-FFF2-40B4-BE49-F238E27FC236}">
                    <a16:creationId xmlns:a16="http://schemas.microsoft.com/office/drawing/2014/main" id="{3DDCAF8E-B7EF-4C81-A4AA-0BAB13D9D2EC}"/>
                  </a:ext>
                </a:extLst>
              </p:cNvPr>
              <p:cNvSpPr/>
              <p:nvPr/>
            </p:nvSpPr>
            <p:spPr>
              <a:xfrm>
                <a:off x="5018429" y="2973335"/>
                <a:ext cx="278779" cy="5412"/>
              </a:xfrm>
              <a:custGeom>
                <a:avLst/>
                <a:gdLst/>
                <a:ahLst/>
                <a:cxnLst/>
                <a:rect l="l" t="t" r="r" b="b"/>
                <a:pathLst>
                  <a:path w="14062" h="273" extrusionOk="0">
                    <a:moveTo>
                      <a:pt x="189" y="0"/>
                    </a:moveTo>
                    <a:cubicBezTo>
                      <a:pt x="1" y="0"/>
                      <a:pt x="1" y="272"/>
                      <a:pt x="189" y="272"/>
                    </a:cubicBezTo>
                    <a:lnTo>
                      <a:pt x="13915" y="272"/>
                    </a:lnTo>
                    <a:cubicBezTo>
                      <a:pt x="14062" y="272"/>
                      <a:pt x="14062" y="0"/>
                      <a:pt x="139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975;p36">
                <a:extLst>
                  <a:ext uri="{FF2B5EF4-FFF2-40B4-BE49-F238E27FC236}">
                    <a16:creationId xmlns:a16="http://schemas.microsoft.com/office/drawing/2014/main" id="{72CAFC71-8AC7-422A-BE48-B2D92B1CE225}"/>
                  </a:ext>
                </a:extLst>
              </p:cNvPr>
              <p:cNvSpPr/>
              <p:nvPr/>
            </p:nvSpPr>
            <p:spPr>
              <a:xfrm>
                <a:off x="5018429" y="3074415"/>
                <a:ext cx="278779" cy="5412"/>
              </a:xfrm>
              <a:custGeom>
                <a:avLst/>
                <a:gdLst/>
                <a:ahLst/>
                <a:cxnLst/>
                <a:rect l="l" t="t" r="r" b="b"/>
                <a:pathLst>
                  <a:path w="14062" h="273" extrusionOk="0">
                    <a:moveTo>
                      <a:pt x="189" y="1"/>
                    </a:moveTo>
                    <a:cubicBezTo>
                      <a:pt x="1" y="1"/>
                      <a:pt x="1" y="273"/>
                      <a:pt x="189" y="273"/>
                    </a:cubicBezTo>
                    <a:lnTo>
                      <a:pt x="13915" y="273"/>
                    </a:lnTo>
                    <a:cubicBezTo>
                      <a:pt x="14062" y="273"/>
                      <a:pt x="14062" y="1"/>
                      <a:pt x="139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976;p36">
                <a:extLst>
                  <a:ext uri="{FF2B5EF4-FFF2-40B4-BE49-F238E27FC236}">
                    <a16:creationId xmlns:a16="http://schemas.microsoft.com/office/drawing/2014/main" id="{1D402FA2-530E-4A96-BD11-E82194FBDB0D}"/>
                  </a:ext>
                </a:extLst>
              </p:cNvPr>
              <p:cNvSpPr/>
              <p:nvPr/>
            </p:nvSpPr>
            <p:spPr>
              <a:xfrm>
                <a:off x="5018429" y="3126948"/>
                <a:ext cx="278779" cy="5412"/>
              </a:xfrm>
              <a:custGeom>
                <a:avLst/>
                <a:gdLst/>
                <a:ahLst/>
                <a:cxnLst/>
                <a:rect l="l" t="t" r="r" b="b"/>
                <a:pathLst>
                  <a:path w="14062" h="273" extrusionOk="0">
                    <a:moveTo>
                      <a:pt x="189" y="0"/>
                    </a:moveTo>
                    <a:cubicBezTo>
                      <a:pt x="1" y="0"/>
                      <a:pt x="1" y="272"/>
                      <a:pt x="189" y="272"/>
                    </a:cubicBezTo>
                    <a:lnTo>
                      <a:pt x="13915" y="272"/>
                    </a:lnTo>
                    <a:cubicBezTo>
                      <a:pt x="14062" y="272"/>
                      <a:pt x="14062" y="0"/>
                      <a:pt x="139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977;p36">
                <a:extLst>
                  <a:ext uri="{FF2B5EF4-FFF2-40B4-BE49-F238E27FC236}">
                    <a16:creationId xmlns:a16="http://schemas.microsoft.com/office/drawing/2014/main" id="{8296D5E3-15EA-4CAB-A617-5CBDF9D1D332}"/>
                  </a:ext>
                </a:extLst>
              </p:cNvPr>
              <p:cNvSpPr/>
              <p:nvPr/>
            </p:nvSpPr>
            <p:spPr>
              <a:xfrm>
                <a:off x="5018429" y="3176372"/>
                <a:ext cx="278779" cy="5412"/>
              </a:xfrm>
              <a:custGeom>
                <a:avLst/>
                <a:gdLst/>
                <a:ahLst/>
                <a:cxnLst/>
                <a:rect l="l" t="t" r="r" b="b"/>
                <a:pathLst>
                  <a:path w="14062" h="273" extrusionOk="0">
                    <a:moveTo>
                      <a:pt x="189" y="1"/>
                    </a:moveTo>
                    <a:cubicBezTo>
                      <a:pt x="1" y="1"/>
                      <a:pt x="1" y="273"/>
                      <a:pt x="189" y="273"/>
                    </a:cubicBezTo>
                    <a:lnTo>
                      <a:pt x="13915" y="273"/>
                    </a:lnTo>
                    <a:cubicBezTo>
                      <a:pt x="14062" y="273"/>
                      <a:pt x="14062" y="1"/>
                      <a:pt x="139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978;p36">
                <a:extLst>
                  <a:ext uri="{FF2B5EF4-FFF2-40B4-BE49-F238E27FC236}">
                    <a16:creationId xmlns:a16="http://schemas.microsoft.com/office/drawing/2014/main" id="{BDC07BC4-4FA0-4B21-91D5-8DF14EA31EF4}"/>
                  </a:ext>
                </a:extLst>
              </p:cNvPr>
              <p:cNvSpPr/>
              <p:nvPr/>
            </p:nvSpPr>
            <p:spPr>
              <a:xfrm>
                <a:off x="5519115" y="3734651"/>
                <a:ext cx="90442" cy="135662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6843" extrusionOk="0">
                    <a:moveTo>
                      <a:pt x="2281" y="0"/>
                    </a:moveTo>
                    <a:cubicBezTo>
                      <a:pt x="1026" y="0"/>
                      <a:pt x="1" y="1025"/>
                      <a:pt x="1" y="2281"/>
                    </a:cubicBezTo>
                    <a:cubicBezTo>
                      <a:pt x="1" y="3013"/>
                      <a:pt x="335" y="3662"/>
                      <a:pt x="900" y="4080"/>
                    </a:cubicBezTo>
                    <a:cubicBezTo>
                      <a:pt x="859" y="4206"/>
                      <a:pt x="900" y="5629"/>
                      <a:pt x="900" y="5629"/>
                    </a:cubicBezTo>
                    <a:cubicBezTo>
                      <a:pt x="900" y="5984"/>
                      <a:pt x="1110" y="6131"/>
                      <a:pt x="1423" y="6256"/>
                    </a:cubicBezTo>
                    <a:cubicBezTo>
                      <a:pt x="1549" y="6612"/>
                      <a:pt x="1863" y="6842"/>
                      <a:pt x="2281" y="6842"/>
                    </a:cubicBezTo>
                    <a:cubicBezTo>
                      <a:pt x="2637" y="6842"/>
                      <a:pt x="2993" y="6612"/>
                      <a:pt x="3118" y="6298"/>
                    </a:cubicBezTo>
                    <a:cubicBezTo>
                      <a:pt x="3432" y="6277"/>
                      <a:pt x="3683" y="6005"/>
                      <a:pt x="3683" y="5671"/>
                    </a:cubicBezTo>
                    <a:cubicBezTo>
                      <a:pt x="3683" y="5671"/>
                      <a:pt x="3683" y="4206"/>
                      <a:pt x="3662" y="4080"/>
                    </a:cubicBezTo>
                    <a:cubicBezTo>
                      <a:pt x="4185" y="3662"/>
                      <a:pt x="4562" y="3013"/>
                      <a:pt x="4562" y="2281"/>
                    </a:cubicBezTo>
                    <a:cubicBezTo>
                      <a:pt x="4562" y="1025"/>
                      <a:pt x="3537" y="0"/>
                      <a:pt x="2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42FF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979;p36">
                <a:extLst>
                  <a:ext uri="{FF2B5EF4-FFF2-40B4-BE49-F238E27FC236}">
                    <a16:creationId xmlns:a16="http://schemas.microsoft.com/office/drawing/2014/main" id="{AAB1A307-932B-4BC3-A312-65C6B4C686AA}"/>
                  </a:ext>
                </a:extLst>
              </p:cNvPr>
              <p:cNvSpPr/>
              <p:nvPr/>
            </p:nvSpPr>
            <p:spPr>
              <a:xfrm>
                <a:off x="5535708" y="3815538"/>
                <a:ext cx="56025" cy="54776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2763" extrusionOk="0">
                    <a:moveTo>
                      <a:pt x="2804" y="0"/>
                    </a:moveTo>
                    <a:lnTo>
                      <a:pt x="2804" y="0"/>
                    </a:lnTo>
                    <a:cubicBezTo>
                      <a:pt x="2805" y="2"/>
                      <a:pt x="2805" y="4"/>
                      <a:pt x="2805" y="5"/>
                    </a:cubicBezTo>
                    <a:lnTo>
                      <a:pt x="2805" y="5"/>
                    </a:lnTo>
                    <a:cubicBezTo>
                      <a:pt x="2806" y="4"/>
                      <a:pt x="2805" y="2"/>
                      <a:pt x="2804" y="0"/>
                    </a:cubicBezTo>
                    <a:close/>
                    <a:moveTo>
                      <a:pt x="42" y="0"/>
                    </a:moveTo>
                    <a:cubicBezTo>
                      <a:pt x="1" y="126"/>
                      <a:pt x="42" y="1549"/>
                      <a:pt x="42" y="1549"/>
                    </a:cubicBezTo>
                    <a:cubicBezTo>
                      <a:pt x="42" y="1904"/>
                      <a:pt x="252" y="2051"/>
                      <a:pt x="566" y="2176"/>
                    </a:cubicBezTo>
                    <a:cubicBezTo>
                      <a:pt x="691" y="2532"/>
                      <a:pt x="1005" y="2762"/>
                      <a:pt x="1423" y="2762"/>
                    </a:cubicBezTo>
                    <a:cubicBezTo>
                      <a:pt x="1779" y="2762"/>
                      <a:pt x="2135" y="2532"/>
                      <a:pt x="2260" y="2218"/>
                    </a:cubicBezTo>
                    <a:cubicBezTo>
                      <a:pt x="2574" y="2197"/>
                      <a:pt x="2825" y="1925"/>
                      <a:pt x="2825" y="1591"/>
                    </a:cubicBezTo>
                    <a:cubicBezTo>
                      <a:pt x="2825" y="1591"/>
                      <a:pt x="2825" y="161"/>
                      <a:pt x="2805" y="5"/>
                    </a:cubicBezTo>
                    <a:lnTo>
                      <a:pt x="2805" y="5"/>
                    </a:lnTo>
                    <a:cubicBezTo>
                      <a:pt x="2795" y="36"/>
                      <a:pt x="2505" y="47"/>
                      <a:pt x="2116" y="47"/>
                    </a:cubicBezTo>
                    <a:cubicBezTo>
                      <a:pt x="1298" y="47"/>
                      <a:pt x="42" y="0"/>
                      <a:pt x="42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42FF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980;p36">
                <a:extLst>
                  <a:ext uri="{FF2B5EF4-FFF2-40B4-BE49-F238E27FC236}">
                    <a16:creationId xmlns:a16="http://schemas.microsoft.com/office/drawing/2014/main" id="{D2074999-3464-4679-832E-6D1D12516541}"/>
                  </a:ext>
                </a:extLst>
              </p:cNvPr>
              <p:cNvSpPr/>
              <p:nvPr/>
            </p:nvSpPr>
            <p:spPr>
              <a:xfrm>
                <a:off x="5499210" y="3718890"/>
                <a:ext cx="24484" cy="24068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214" extrusionOk="0">
                    <a:moveTo>
                      <a:pt x="210" y="0"/>
                    </a:moveTo>
                    <a:cubicBezTo>
                      <a:pt x="157" y="0"/>
                      <a:pt x="105" y="21"/>
                      <a:pt x="63" y="63"/>
                    </a:cubicBezTo>
                    <a:cubicBezTo>
                      <a:pt x="0" y="147"/>
                      <a:pt x="0" y="272"/>
                      <a:pt x="63" y="356"/>
                    </a:cubicBezTo>
                    <a:lnTo>
                      <a:pt x="879" y="1172"/>
                    </a:lnTo>
                    <a:cubicBezTo>
                      <a:pt x="942" y="1193"/>
                      <a:pt x="984" y="1214"/>
                      <a:pt x="1046" y="1214"/>
                    </a:cubicBezTo>
                    <a:cubicBezTo>
                      <a:pt x="1088" y="1214"/>
                      <a:pt x="1151" y="1193"/>
                      <a:pt x="1172" y="1172"/>
                    </a:cubicBezTo>
                    <a:cubicBezTo>
                      <a:pt x="1235" y="1088"/>
                      <a:pt x="1235" y="942"/>
                      <a:pt x="1172" y="879"/>
                    </a:cubicBezTo>
                    <a:lnTo>
                      <a:pt x="356" y="63"/>
                    </a:lnTo>
                    <a:cubicBezTo>
                      <a:pt x="314" y="21"/>
                      <a:pt x="262" y="0"/>
                      <a:pt x="210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9525" cap="flat" cmpd="sng">
                <a:solidFill>
                  <a:srgbClr val="42FF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981;p36">
                <a:extLst>
                  <a:ext uri="{FF2B5EF4-FFF2-40B4-BE49-F238E27FC236}">
                    <a16:creationId xmlns:a16="http://schemas.microsoft.com/office/drawing/2014/main" id="{EAF5D4C2-91CC-49F9-B3CA-A4C2503EE961}"/>
                  </a:ext>
                </a:extLst>
              </p:cNvPr>
              <p:cNvSpPr/>
              <p:nvPr/>
            </p:nvSpPr>
            <p:spPr>
              <a:xfrm>
                <a:off x="5559776" y="3694406"/>
                <a:ext cx="8307" cy="311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570" extrusionOk="0">
                    <a:moveTo>
                      <a:pt x="209" y="1"/>
                    </a:moveTo>
                    <a:cubicBezTo>
                      <a:pt x="105" y="1"/>
                      <a:pt x="0" y="105"/>
                      <a:pt x="0" y="210"/>
                    </a:cubicBezTo>
                    <a:lnTo>
                      <a:pt x="0" y="1361"/>
                    </a:lnTo>
                    <a:cubicBezTo>
                      <a:pt x="0" y="1465"/>
                      <a:pt x="105" y="1570"/>
                      <a:pt x="209" y="1570"/>
                    </a:cubicBezTo>
                    <a:cubicBezTo>
                      <a:pt x="335" y="1570"/>
                      <a:pt x="419" y="1465"/>
                      <a:pt x="419" y="1361"/>
                    </a:cubicBezTo>
                    <a:lnTo>
                      <a:pt x="419" y="210"/>
                    </a:lnTo>
                    <a:cubicBezTo>
                      <a:pt x="419" y="105"/>
                      <a:pt x="314" y="1"/>
                      <a:pt x="209" y="1"/>
                    </a:cubicBezTo>
                    <a:close/>
                  </a:path>
                </a:pathLst>
              </a:custGeom>
              <a:solidFill>
                <a:srgbClr val="1EFFC1"/>
              </a:solidFill>
              <a:ln w="9525" cap="flat" cmpd="sng">
                <a:solidFill>
                  <a:srgbClr val="42FF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982;p36">
                <a:extLst>
                  <a:ext uri="{FF2B5EF4-FFF2-40B4-BE49-F238E27FC236}">
                    <a16:creationId xmlns:a16="http://schemas.microsoft.com/office/drawing/2014/main" id="{D7367D0B-E8D6-452C-BAF6-FB5A9C5A0BD4}"/>
                  </a:ext>
                </a:extLst>
              </p:cNvPr>
              <p:cNvSpPr/>
              <p:nvPr/>
            </p:nvSpPr>
            <p:spPr>
              <a:xfrm>
                <a:off x="5603748" y="3718890"/>
                <a:ext cx="24900" cy="2406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214" extrusionOk="0">
                    <a:moveTo>
                      <a:pt x="1036" y="0"/>
                    </a:moveTo>
                    <a:cubicBezTo>
                      <a:pt x="983" y="0"/>
                      <a:pt x="931" y="21"/>
                      <a:pt x="900" y="63"/>
                    </a:cubicBezTo>
                    <a:lnTo>
                      <a:pt x="84" y="879"/>
                    </a:lnTo>
                    <a:cubicBezTo>
                      <a:pt x="0" y="963"/>
                      <a:pt x="0" y="1088"/>
                      <a:pt x="84" y="1172"/>
                    </a:cubicBezTo>
                    <a:cubicBezTo>
                      <a:pt x="126" y="1193"/>
                      <a:pt x="188" y="1214"/>
                      <a:pt x="230" y="1214"/>
                    </a:cubicBezTo>
                    <a:cubicBezTo>
                      <a:pt x="293" y="1214"/>
                      <a:pt x="335" y="1193"/>
                      <a:pt x="377" y="1172"/>
                    </a:cubicBezTo>
                    <a:lnTo>
                      <a:pt x="1172" y="356"/>
                    </a:lnTo>
                    <a:cubicBezTo>
                      <a:pt x="1255" y="272"/>
                      <a:pt x="1255" y="147"/>
                      <a:pt x="1172" y="63"/>
                    </a:cubicBezTo>
                    <a:cubicBezTo>
                      <a:pt x="1140" y="21"/>
                      <a:pt x="1088" y="0"/>
                      <a:pt x="1036" y="0"/>
                    </a:cubicBezTo>
                    <a:close/>
                  </a:path>
                </a:pathLst>
              </a:custGeom>
              <a:solidFill>
                <a:srgbClr val="1EFFC1"/>
              </a:solidFill>
              <a:ln w="19050" cap="flat" cmpd="sng">
                <a:solidFill>
                  <a:srgbClr val="42FF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988;p36">
                <a:extLst>
                  <a:ext uri="{FF2B5EF4-FFF2-40B4-BE49-F238E27FC236}">
                    <a16:creationId xmlns:a16="http://schemas.microsoft.com/office/drawing/2014/main" id="{AD69BB4C-FDC9-4580-96A3-4FF941E56E7E}"/>
                  </a:ext>
                </a:extLst>
              </p:cNvPr>
              <p:cNvSpPr/>
              <p:nvPr/>
            </p:nvSpPr>
            <p:spPr>
              <a:xfrm>
                <a:off x="4023900" y="2166598"/>
                <a:ext cx="155209" cy="142792"/>
              </a:xfrm>
              <a:custGeom>
                <a:avLst/>
                <a:gdLst/>
                <a:ahLst/>
                <a:cxnLst/>
                <a:rect l="l" t="t" r="r" b="b"/>
                <a:pathLst>
                  <a:path w="92112" h="84743" extrusionOk="0">
                    <a:moveTo>
                      <a:pt x="25329" y="1"/>
                    </a:moveTo>
                    <a:cubicBezTo>
                      <a:pt x="11054" y="1"/>
                      <a:pt x="1" y="11069"/>
                      <a:pt x="1" y="25330"/>
                    </a:cubicBezTo>
                    <a:cubicBezTo>
                      <a:pt x="1" y="42827"/>
                      <a:pt x="15649" y="57117"/>
                      <a:pt x="39605" y="78299"/>
                    </a:cubicBezTo>
                    <a:lnTo>
                      <a:pt x="46049" y="84743"/>
                    </a:lnTo>
                    <a:lnTo>
                      <a:pt x="52493" y="78299"/>
                    </a:lnTo>
                    <a:cubicBezTo>
                      <a:pt x="76449" y="57131"/>
                      <a:pt x="92111" y="42841"/>
                      <a:pt x="92111" y="25344"/>
                    </a:cubicBezTo>
                    <a:cubicBezTo>
                      <a:pt x="92111" y="11069"/>
                      <a:pt x="81043" y="15"/>
                      <a:pt x="66768" y="15"/>
                    </a:cubicBezTo>
                    <a:cubicBezTo>
                      <a:pt x="58951" y="15"/>
                      <a:pt x="51106" y="3700"/>
                      <a:pt x="46049" y="9682"/>
                    </a:cubicBezTo>
                    <a:cubicBezTo>
                      <a:pt x="40992" y="3685"/>
                      <a:pt x="33160" y="1"/>
                      <a:pt x="25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52643"/>
                  </a:solidFill>
                </a:endParaRPr>
              </a:p>
            </p:txBody>
          </p:sp>
          <p:cxnSp>
            <p:nvCxnSpPr>
              <p:cNvPr id="250" name="Google Shape;995;p36">
                <a:extLst>
                  <a:ext uri="{FF2B5EF4-FFF2-40B4-BE49-F238E27FC236}">
                    <a16:creationId xmlns:a16="http://schemas.microsoft.com/office/drawing/2014/main" id="{59AA0AD4-8C55-4E07-AEBB-44D13D77F3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75125" y="3830550"/>
                <a:ext cx="1992000" cy="276000"/>
              </a:xfrm>
              <a:prstGeom prst="bentConnector4">
                <a:avLst>
                  <a:gd name="adj1" fmla="val 31743"/>
                  <a:gd name="adj2" fmla="val 186277"/>
                </a:avLst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cxnSp>
            <p:nvCxnSpPr>
              <p:cNvPr id="251" name="Google Shape;996;p36">
                <a:extLst>
                  <a:ext uri="{FF2B5EF4-FFF2-40B4-BE49-F238E27FC236}">
                    <a16:creationId xmlns:a16="http://schemas.microsoft.com/office/drawing/2014/main" id="{1AE568F4-F069-4FB0-B7C9-AEE15C591020}"/>
                  </a:ext>
                </a:extLst>
              </p:cNvPr>
              <p:cNvCxnSpPr/>
              <p:nvPr/>
            </p:nvCxnSpPr>
            <p:spPr>
              <a:xfrm flipH="1">
                <a:off x="5734150" y="1671125"/>
                <a:ext cx="840900" cy="824700"/>
              </a:xfrm>
              <a:prstGeom prst="bentConnector3">
                <a:avLst>
                  <a:gd name="adj1" fmla="val 50000"/>
                </a:avLst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cxnSp>
            <p:nvCxnSpPr>
              <p:cNvPr id="252" name="Google Shape;997;p36">
                <a:extLst>
                  <a:ext uri="{FF2B5EF4-FFF2-40B4-BE49-F238E27FC236}">
                    <a16:creationId xmlns:a16="http://schemas.microsoft.com/office/drawing/2014/main" id="{AAAB35A0-36AD-4142-97AB-18A7B8EF8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8825" y="3967072"/>
                <a:ext cx="1635900" cy="416100"/>
              </a:xfrm>
              <a:prstGeom prst="bentConnector4">
                <a:avLst>
                  <a:gd name="adj1" fmla="val 30827"/>
                  <a:gd name="adj2" fmla="val 157228"/>
                </a:avLst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5;p25">
            <a:extLst>
              <a:ext uri="{FF2B5EF4-FFF2-40B4-BE49-F238E27FC236}">
                <a16:creationId xmlns:a16="http://schemas.microsoft.com/office/drawing/2014/main" id="{8C3C7186-6DB3-461E-96E0-B494ABFB8AF2}"/>
              </a:ext>
            </a:extLst>
          </p:cNvPr>
          <p:cNvSpPr/>
          <p:nvPr/>
        </p:nvSpPr>
        <p:spPr>
          <a:xfrm>
            <a:off x="-712752" y="3576769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C8F377-90D9-4297-AC96-EC88A8E94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025" y="790576"/>
            <a:ext cx="4051950" cy="361949"/>
          </a:xfrm>
        </p:spPr>
        <p:txBody>
          <a:bodyPr/>
          <a:lstStyle/>
          <a:p>
            <a:r>
              <a:rPr lang="es-CO" sz="3200" dirty="0">
                <a:solidFill>
                  <a:schemeClr val="bg1"/>
                </a:solidFill>
              </a:rPr>
              <a:t>OBJETIVO GENERAL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28EB24-67C2-45A7-8C9E-EE27D7789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5937" y="1373932"/>
            <a:ext cx="4542038" cy="2326398"/>
          </a:xfrm>
        </p:spPr>
        <p:txBody>
          <a:bodyPr/>
          <a:lstStyle/>
          <a:p>
            <a:pPr algn="just"/>
            <a:r>
              <a:rPr lang="es-ES" dirty="0"/>
              <a:t>      Desarrollar un sistema de información que cumpla con los requisitos de Infraestructura, seguridad, integración y servicios de red, mediante el uso de tecnologías web siguiendo las especificaciones solicitadas con el fin de poder exponer noticias del día a día y así facilitar funciones a los usuarios.</a:t>
            </a:r>
            <a:endParaRPr lang="es-CO" dirty="0"/>
          </a:p>
        </p:txBody>
      </p:sp>
      <p:sp>
        <p:nvSpPr>
          <p:cNvPr id="6" name="Google Shape;373;p25">
            <a:extLst>
              <a:ext uri="{FF2B5EF4-FFF2-40B4-BE49-F238E27FC236}">
                <a16:creationId xmlns:a16="http://schemas.microsoft.com/office/drawing/2014/main" id="{247A67AF-8543-4275-8E85-D05C9629FE3E}"/>
              </a:ext>
            </a:extLst>
          </p:cNvPr>
          <p:cNvSpPr/>
          <p:nvPr/>
        </p:nvSpPr>
        <p:spPr>
          <a:xfrm rot="-3173578">
            <a:off x="2168228" y="715420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7" name="Google Shape;377;p25">
            <a:extLst>
              <a:ext uri="{FF2B5EF4-FFF2-40B4-BE49-F238E27FC236}">
                <a16:creationId xmlns:a16="http://schemas.microsoft.com/office/drawing/2014/main" id="{A5CC3D6A-951D-416F-B0F6-F9D1F186D605}"/>
              </a:ext>
            </a:extLst>
          </p:cNvPr>
          <p:cNvSpPr/>
          <p:nvPr/>
        </p:nvSpPr>
        <p:spPr>
          <a:xfrm rot="-3173578">
            <a:off x="2251801" y="941360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19D175A-30EF-4214-A24A-51BCB85EB36B}"/>
              </a:ext>
            </a:extLst>
          </p:cNvPr>
          <p:cNvGrpSpPr/>
          <p:nvPr/>
        </p:nvGrpSpPr>
        <p:grpSpPr>
          <a:xfrm>
            <a:off x="6688922" y="843526"/>
            <a:ext cx="2295930" cy="617996"/>
            <a:chOff x="6101900" y="804152"/>
            <a:chExt cx="2295930" cy="617996"/>
          </a:xfrm>
        </p:grpSpPr>
        <p:sp>
          <p:nvSpPr>
            <p:cNvPr id="8" name="Google Shape;378;p25">
              <a:extLst>
                <a:ext uri="{FF2B5EF4-FFF2-40B4-BE49-F238E27FC236}">
                  <a16:creationId xmlns:a16="http://schemas.microsoft.com/office/drawing/2014/main" id="{BB05D434-05BE-470E-BDBF-E88A6B7B5316}"/>
                </a:ext>
              </a:extLst>
            </p:cNvPr>
            <p:cNvSpPr/>
            <p:nvPr/>
          </p:nvSpPr>
          <p:spPr>
            <a:xfrm>
              <a:off x="6406139" y="804152"/>
              <a:ext cx="267858" cy="59329"/>
            </a:xfrm>
            <a:custGeom>
              <a:avLst/>
              <a:gdLst/>
              <a:ahLst/>
              <a:cxnLst/>
              <a:rect l="l" t="t" r="r" b="b"/>
              <a:pathLst>
                <a:path w="5964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5964" y="1321"/>
                  </a:lnTo>
                  <a:lnTo>
                    <a:pt x="5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9" name="Google Shape;379;p25">
              <a:extLst>
                <a:ext uri="{FF2B5EF4-FFF2-40B4-BE49-F238E27FC236}">
                  <a16:creationId xmlns:a16="http://schemas.microsoft.com/office/drawing/2014/main" id="{DC13FF96-CBDB-4216-9C87-B02058FA1EC8}"/>
                </a:ext>
              </a:extLst>
            </p:cNvPr>
            <p:cNvSpPr/>
            <p:nvPr/>
          </p:nvSpPr>
          <p:spPr>
            <a:xfrm>
              <a:off x="6828947" y="804152"/>
              <a:ext cx="1568883" cy="59329"/>
            </a:xfrm>
            <a:custGeom>
              <a:avLst/>
              <a:gdLst/>
              <a:ahLst/>
              <a:cxnLst/>
              <a:rect l="l" t="t" r="r" b="b"/>
              <a:pathLst>
                <a:path w="34932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34931" y="1321"/>
                  </a:lnTo>
                  <a:lnTo>
                    <a:pt x="34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0" name="Google Shape;380;p25">
              <a:extLst>
                <a:ext uri="{FF2B5EF4-FFF2-40B4-BE49-F238E27FC236}">
                  <a16:creationId xmlns:a16="http://schemas.microsoft.com/office/drawing/2014/main" id="{4236C97F-F67A-4C10-BC35-AB7B4333A82C}"/>
                </a:ext>
              </a:extLst>
            </p:cNvPr>
            <p:cNvSpPr/>
            <p:nvPr/>
          </p:nvSpPr>
          <p:spPr>
            <a:xfrm>
              <a:off x="6406139" y="983982"/>
              <a:ext cx="267858" cy="61261"/>
            </a:xfrm>
            <a:custGeom>
              <a:avLst/>
              <a:gdLst/>
              <a:ahLst/>
              <a:cxnLst/>
              <a:rect l="l" t="t" r="r" b="b"/>
              <a:pathLst>
                <a:path w="5964" h="1364" extrusionOk="0">
                  <a:moveTo>
                    <a:pt x="0" y="0"/>
                  </a:moveTo>
                  <a:lnTo>
                    <a:pt x="0" y="1364"/>
                  </a:lnTo>
                  <a:lnTo>
                    <a:pt x="5964" y="1364"/>
                  </a:lnTo>
                  <a:lnTo>
                    <a:pt x="59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1" name="Google Shape;381;p25">
              <a:extLst>
                <a:ext uri="{FF2B5EF4-FFF2-40B4-BE49-F238E27FC236}">
                  <a16:creationId xmlns:a16="http://schemas.microsoft.com/office/drawing/2014/main" id="{B57854C8-A9BB-4463-AB31-265C3865CC44}"/>
                </a:ext>
              </a:extLst>
            </p:cNvPr>
            <p:cNvSpPr/>
            <p:nvPr/>
          </p:nvSpPr>
          <p:spPr>
            <a:xfrm>
              <a:off x="6828947" y="983982"/>
              <a:ext cx="1568883" cy="61261"/>
            </a:xfrm>
            <a:custGeom>
              <a:avLst/>
              <a:gdLst/>
              <a:ahLst/>
              <a:cxnLst/>
              <a:rect l="l" t="t" r="r" b="b"/>
              <a:pathLst>
                <a:path w="34932" h="1364" extrusionOk="0">
                  <a:moveTo>
                    <a:pt x="0" y="0"/>
                  </a:moveTo>
                  <a:lnTo>
                    <a:pt x="0" y="1364"/>
                  </a:lnTo>
                  <a:lnTo>
                    <a:pt x="34931" y="1364"/>
                  </a:lnTo>
                  <a:lnTo>
                    <a:pt x="34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2" name="Google Shape;382;p25">
              <a:extLst>
                <a:ext uri="{FF2B5EF4-FFF2-40B4-BE49-F238E27FC236}">
                  <a16:creationId xmlns:a16="http://schemas.microsoft.com/office/drawing/2014/main" id="{D6CD5169-5F00-4B66-9457-AF1AE1E4CEE7}"/>
                </a:ext>
              </a:extLst>
            </p:cNvPr>
            <p:cNvSpPr/>
            <p:nvPr/>
          </p:nvSpPr>
          <p:spPr>
            <a:xfrm>
              <a:off x="6406139" y="1165742"/>
              <a:ext cx="267858" cy="59329"/>
            </a:xfrm>
            <a:custGeom>
              <a:avLst/>
              <a:gdLst/>
              <a:ahLst/>
              <a:cxnLst/>
              <a:rect l="l" t="t" r="r" b="b"/>
              <a:pathLst>
                <a:path w="5964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5964" y="1321"/>
                  </a:lnTo>
                  <a:lnTo>
                    <a:pt x="59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3" name="Google Shape;383;p25">
              <a:extLst>
                <a:ext uri="{FF2B5EF4-FFF2-40B4-BE49-F238E27FC236}">
                  <a16:creationId xmlns:a16="http://schemas.microsoft.com/office/drawing/2014/main" id="{CEF21552-BEC7-4635-838A-F9B916573CF0}"/>
                </a:ext>
              </a:extLst>
            </p:cNvPr>
            <p:cNvSpPr/>
            <p:nvPr/>
          </p:nvSpPr>
          <p:spPr>
            <a:xfrm>
              <a:off x="6828947" y="1165742"/>
              <a:ext cx="991084" cy="59329"/>
            </a:xfrm>
            <a:custGeom>
              <a:avLst/>
              <a:gdLst/>
              <a:ahLst/>
              <a:cxnLst/>
              <a:rect l="l" t="t" r="r" b="b"/>
              <a:pathLst>
                <a:path w="22067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22066" y="1321"/>
                  </a:lnTo>
                  <a:lnTo>
                    <a:pt x="22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4" name="Google Shape;385;p25">
              <a:extLst>
                <a:ext uri="{FF2B5EF4-FFF2-40B4-BE49-F238E27FC236}">
                  <a16:creationId xmlns:a16="http://schemas.microsoft.com/office/drawing/2014/main" id="{AC414924-41A5-4FA0-A45C-7B9C9BDFE8FD}"/>
                </a:ext>
              </a:extLst>
            </p:cNvPr>
            <p:cNvSpPr/>
            <p:nvPr/>
          </p:nvSpPr>
          <p:spPr>
            <a:xfrm>
              <a:off x="6828947" y="1347503"/>
              <a:ext cx="991084" cy="59329"/>
            </a:xfrm>
            <a:custGeom>
              <a:avLst/>
              <a:gdLst/>
              <a:ahLst/>
              <a:cxnLst/>
              <a:rect l="l" t="t" r="r" b="b"/>
              <a:pathLst>
                <a:path w="22067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22066" y="1321"/>
                  </a:lnTo>
                  <a:lnTo>
                    <a:pt x="22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5" name="Google Shape;386;p25">
              <a:extLst>
                <a:ext uri="{FF2B5EF4-FFF2-40B4-BE49-F238E27FC236}">
                  <a16:creationId xmlns:a16="http://schemas.microsoft.com/office/drawing/2014/main" id="{5BEEEEA8-0202-4511-BEB1-60193404B013}"/>
                </a:ext>
              </a:extLst>
            </p:cNvPr>
            <p:cNvSpPr/>
            <p:nvPr/>
          </p:nvSpPr>
          <p:spPr>
            <a:xfrm>
              <a:off x="6101900" y="869185"/>
              <a:ext cx="141654" cy="552963"/>
            </a:xfrm>
            <a:custGeom>
              <a:avLst/>
              <a:gdLst/>
              <a:ahLst/>
              <a:cxnLst/>
              <a:rect l="l" t="t" r="r" b="b"/>
              <a:pathLst>
                <a:path w="3154" h="12312" fill="none" extrusionOk="0">
                  <a:moveTo>
                    <a:pt x="3153" y="12311"/>
                  </a:moveTo>
                  <a:lnTo>
                    <a:pt x="1" y="12311"/>
                  </a:lnTo>
                  <a:lnTo>
                    <a:pt x="1" y="0"/>
                  </a:lnTo>
                  <a:lnTo>
                    <a:pt x="3068" y="0"/>
                  </a:lnTo>
                </a:path>
              </a:pathLst>
            </a:custGeom>
            <a:solidFill>
              <a:schemeClr val="accent1"/>
            </a:solidFill>
            <a:ln w="13850" cap="flat" cmpd="sng">
              <a:solidFill>
                <a:schemeClr val="accent1"/>
              </a:solidFill>
              <a:prstDash val="solid"/>
              <a:miter lim="425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</p:grpSp>
      <p:pic>
        <p:nvPicPr>
          <p:cNvPr id="17" name="Imagen 16">
            <a:extLst>
              <a:ext uri="{FF2B5EF4-FFF2-40B4-BE49-F238E27FC236}">
                <a16:creationId xmlns:a16="http://schemas.microsoft.com/office/drawing/2014/main" id="{8154C04D-76AB-426A-8E3A-A4BFD80ED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675" y="4166875"/>
            <a:ext cx="1536325" cy="944962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0990DBBF-0745-4F53-99A1-F73A73079DF7}"/>
              </a:ext>
            </a:extLst>
          </p:cNvPr>
          <p:cNvGrpSpPr/>
          <p:nvPr/>
        </p:nvGrpSpPr>
        <p:grpSpPr>
          <a:xfrm>
            <a:off x="3904170" y="4309406"/>
            <a:ext cx="1335660" cy="324951"/>
            <a:chOff x="523596" y="911573"/>
            <a:chExt cx="1335660" cy="324951"/>
          </a:xfrm>
        </p:grpSpPr>
        <p:sp>
          <p:nvSpPr>
            <p:cNvPr id="20" name="Google Shape;387;p25">
              <a:extLst>
                <a:ext uri="{FF2B5EF4-FFF2-40B4-BE49-F238E27FC236}">
                  <a16:creationId xmlns:a16="http://schemas.microsoft.com/office/drawing/2014/main" id="{A08CB955-7307-4015-9DE7-593CA98B4A26}"/>
                </a:ext>
              </a:extLst>
            </p:cNvPr>
            <p:cNvSpPr/>
            <p:nvPr/>
          </p:nvSpPr>
          <p:spPr>
            <a:xfrm>
              <a:off x="523596" y="911573"/>
              <a:ext cx="1335660" cy="80014"/>
            </a:xfrm>
            <a:custGeom>
              <a:avLst/>
              <a:gdLst/>
              <a:ahLst/>
              <a:cxnLst/>
              <a:rect l="l" t="t" r="r" b="b"/>
              <a:pathLst>
                <a:path w="22067" h="1322" extrusionOk="0">
                  <a:moveTo>
                    <a:pt x="0" y="1"/>
                  </a:moveTo>
                  <a:lnTo>
                    <a:pt x="0" y="1321"/>
                  </a:lnTo>
                  <a:lnTo>
                    <a:pt x="22066" y="1321"/>
                  </a:lnTo>
                  <a:lnTo>
                    <a:pt x="220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21" name="Google Shape;388;p25">
              <a:extLst>
                <a:ext uri="{FF2B5EF4-FFF2-40B4-BE49-F238E27FC236}">
                  <a16:creationId xmlns:a16="http://schemas.microsoft.com/office/drawing/2014/main" id="{56A22C64-6A94-4976-BC6B-42774BD445C3}"/>
                </a:ext>
              </a:extLst>
            </p:cNvPr>
            <p:cNvSpPr/>
            <p:nvPr/>
          </p:nvSpPr>
          <p:spPr>
            <a:xfrm>
              <a:off x="523596" y="1153907"/>
              <a:ext cx="1335660" cy="82617"/>
            </a:xfrm>
            <a:custGeom>
              <a:avLst/>
              <a:gdLst/>
              <a:ahLst/>
              <a:cxnLst/>
              <a:rect l="l" t="t" r="r" b="b"/>
              <a:pathLst>
                <a:path w="22067" h="1365" extrusionOk="0">
                  <a:moveTo>
                    <a:pt x="0" y="1"/>
                  </a:moveTo>
                  <a:lnTo>
                    <a:pt x="0" y="1364"/>
                  </a:lnTo>
                  <a:lnTo>
                    <a:pt x="22066" y="1364"/>
                  </a:lnTo>
                  <a:lnTo>
                    <a:pt x="220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9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OBJETIVOS ESPECIFICOS</a:t>
            </a:r>
            <a:endParaRPr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939375" y="1660368"/>
            <a:ext cx="2356628" cy="1389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/>
              <a:t>Analizar los requerimientos funcionales y no funcionales para determinar el alcance del proyecto.</a:t>
            </a:r>
            <a:endParaRPr sz="1400" b="1"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7156342" y="2824787"/>
            <a:ext cx="1959009" cy="1208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/>
              <a:t>Diseñar e implementar la base de datos que usará el sistema para el almacenamiento de la información.</a:t>
            </a:r>
            <a:endParaRPr lang="en-US" sz="1400" b="1"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4372667" y="1778064"/>
            <a:ext cx="2519791" cy="932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/>
              <a:t>Diseñar el sistema e interfaz de usuario que conforma el sistema de información.</a:t>
            </a:r>
            <a:endParaRPr lang="en-US" sz="1400" b="1"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-504041" y="23689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Objetivo 1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7097847" y="272668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Objetivo 3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2845083" y="23447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Objetivo 2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Imagen 20">
            <a:extLst>
              <a:ext uri="{FF2B5EF4-FFF2-40B4-BE49-F238E27FC236}">
                <a16:creationId xmlns:a16="http://schemas.microsoft.com/office/drawing/2014/main" id="{E2C9E34B-5513-410A-AEE4-DD90458F3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675" y="4198538"/>
            <a:ext cx="1536325" cy="944962"/>
          </a:xfrm>
          <a:prstGeom prst="rect">
            <a:avLst/>
          </a:prstGeom>
        </p:spPr>
      </p:pic>
      <p:sp>
        <p:nvSpPr>
          <p:cNvPr id="22" name="Google Shape;276;p25">
            <a:extLst>
              <a:ext uri="{FF2B5EF4-FFF2-40B4-BE49-F238E27FC236}">
                <a16:creationId xmlns:a16="http://schemas.microsoft.com/office/drawing/2014/main" id="{307B385B-FD56-42FB-8ACE-40A946CB7D41}"/>
              </a:ext>
            </a:extLst>
          </p:cNvPr>
          <p:cNvSpPr txBox="1">
            <a:spLocks/>
          </p:cNvSpPr>
          <p:nvPr/>
        </p:nvSpPr>
        <p:spPr>
          <a:xfrm>
            <a:off x="938632" y="3292697"/>
            <a:ext cx="2389755" cy="123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just"/>
            <a:r>
              <a:rPr lang="es-ES" sz="1400" b="1" dirty="0"/>
              <a:t>Diseñar la arquitectura del sistema el cual servirá de base durante el desarrollo y despliegue de los servicios solicitados por la parte interesada.</a:t>
            </a:r>
          </a:p>
        </p:txBody>
      </p:sp>
      <p:sp>
        <p:nvSpPr>
          <p:cNvPr id="23" name="Google Shape;279;p25">
            <a:extLst>
              <a:ext uri="{FF2B5EF4-FFF2-40B4-BE49-F238E27FC236}">
                <a16:creationId xmlns:a16="http://schemas.microsoft.com/office/drawing/2014/main" id="{FA81D635-41EA-4248-A9FB-7667491E53B5}"/>
              </a:ext>
            </a:extLst>
          </p:cNvPr>
          <p:cNvSpPr txBox="1">
            <a:spLocks/>
          </p:cNvSpPr>
          <p:nvPr/>
        </p:nvSpPr>
        <p:spPr>
          <a:xfrm>
            <a:off x="-453665" y="3997347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-CO" dirty="0"/>
              <a:t>Objetivo 4</a:t>
            </a:r>
          </a:p>
        </p:txBody>
      </p:sp>
      <p:sp>
        <p:nvSpPr>
          <p:cNvPr id="24" name="Google Shape;276;p25">
            <a:extLst>
              <a:ext uri="{FF2B5EF4-FFF2-40B4-BE49-F238E27FC236}">
                <a16:creationId xmlns:a16="http://schemas.microsoft.com/office/drawing/2014/main" id="{437ECEDF-CC20-480A-819F-7CFE026AD56B}"/>
              </a:ext>
            </a:extLst>
          </p:cNvPr>
          <p:cNvSpPr txBox="1">
            <a:spLocks/>
          </p:cNvSpPr>
          <p:nvPr/>
        </p:nvSpPr>
        <p:spPr>
          <a:xfrm>
            <a:off x="4368350" y="3365829"/>
            <a:ext cx="2597454" cy="94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just"/>
            <a:r>
              <a:rPr lang="es-ES" sz="1400" b="1" dirty="0"/>
              <a:t>Validar la herramienta web, servicios y servidores mediante pruebas funcionales y no funcionales.</a:t>
            </a:r>
          </a:p>
        </p:txBody>
      </p:sp>
      <p:sp>
        <p:nvSpPr>
          <p:cNvPr id="25" name="Google Shape;279;p25">
            <a:extLst>
              <a:ext uri="{FF2B5EF4-FFF2-40B4-BE49-F238E27FC236}">
                <a16:creationId xmlns:a16="http://schemas.microsoft.com/office/drawing/2014/main" id="{5CCA8AC4-3054-40F1-81D1-0CCC011A0A2F}"/>
              </a:ext>
            </a:extLst>
          </p:cNvPr>
          <p:cNvSpPr txBox="1">
            <a:spLocks/>
          </p:cNvSpPr>
          <p:nvPr/>
        </p:nvSpPr>
        <p:spPr>
          <a:xfrm>
            <a:off x="2909638" y="4007579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s-CO" dirty="0"/>
              <a:t>Objetivo 5</a:t>
            </a:r>
          </a:p>
        </p:txBody>
      </p:sp>
      <p:grpSp>
        <p:nvGrpSpPr>
          <p:cNvPr id="40" name="Google Shape;6058;p52">
            <a:extLst>
              <a:ext uri="{FF2B5EF4-FFF2-40B4-BE49-F238E27FC236}">
                <a16:creationId xmlns:a16="http://schemas.microsoft.com/office/drawing/2014/main" id="{9C8BC476-6972-43D6-8A9B-48762072E42D}"/>
              </a:ext>
            </a:extLst>
          </p:cNvPr>
          <p:cNvGrpSpPr/>
          <p:nvPr/>
        </p:nvGrpSpPr>
        <p:grpSpPr>
          <a:xfrm>
            <a:off x="3638459" y="1786281"/>
            <a:ext cx="489328" cy="458729"/>
            <a:chOff x="5049725" y="2635827"/>
            <a:chExt cx="481828" cy="451698"/>
          </a:xfrm>
          <a:solidFill>
            <a:schemeClr val="accent1"/>
          </a:solidFill>
        </p:grpSpPr>
        <p:sp>
          <p:nvSpPr>
            <p:cNvPr id="41" name="Google Shape;6059;p52">
              <a:extLst>
                <a:ext uri="{FF2B5EF4-FFF2-40B4-BE49-F238E27FC236}">
                  <a16:creationId xmlns:a16="http://schemas.microsoft.com/office/drawing/2014/main" id="{DB3E143D-C013-49FA-A394-F729C7C9067F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6060;p52">
              <a:extLst>
                <a:ext uri="{FF2B5EF4-FFF2-40B4-BE49-F238E27FC236}">
                  <a16:creationId xmlns:a16="http://schemas.microsoft.com/office/drawing/2014/main" id="{E1AD1E89-D8FA-4291-879F-7816039F1C7F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6061;p52">
              <a:extLst>
                <a:ext uri="{FF2B5EF4-FFF2-40B4-BE49-F238E27FC236}">
                  <a16:creationId xmlns:a16="http://schemas.microsoft.com/office/drawing/2014/main" id="{974D7F6D-A366-401F-9AD5-51786ABD62BC}"/>
                </a:ext>
              </a:extLst>
            </p:cNvPr>
            <p:cNvSpPr/>
            <p:nvPr/>
          </p:nvSpPr>
          <p:spPr>
            <a:xfrm>
              <a:off x="5049728" y="2635827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4" name="Google Shape;8697;p58">
            <a:extLst>
              <a:ext uri="{FF2B5EF4-FFF2-40B4-BE49-F238E27FC236}">
                <a16:creationId xmlns:a16="http://schemas.microsoft.com/office/drawing/2014/main" id="{6969FF37-2F6C-4460-AF81-F2416195F8B1}"/>
              </a:ext>
            </a:extLst>
          </p:cNvPr>
          <p:cNvGrpSpPr/>
          <p:nvPr/>
        </p:nvGrpSpPr>
        <p:grpSpPr>
          <a:xfrm>
            <a:off x="7847018" y="2115422"/>
            <a:ext cx="521867" cy="458731"/>
            <a:chOff x="-3030525" y="3973150"/>
            <a:chExt cx="293025" cy="257575"/>
          </a:xfrm>
          <a:solidFill>
            <a:schemeClr val="accent1"/>
          </a:solidFill>
        </p:grpSpPr>
        <p:sp>
          <p:nvSpPr>
            <p:cNvPr id="45" name="Google Shape;8698;p58">
              <a:extLst>
                <a:ext uri="{FF2B5EF4-FFF2-40B4-BE49-F238E27FC236}">
                  <a16:creationId xmlns:a16="http://schemas.microsoft.com/office/drawing/2014/main" id="{3CEF954E-07A3-471B-99DD-405CDCF2222A}"/>
                </a:ext>
              </a:extLst>
            </p:cNvPr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699;p58">
              <a:extLst>
                <a:ext uri="{FF2B5EF4-FFF2-40B4-BE49-F238E27FC236}">
                  <a16:creationId xmlns:a16="http://schemas.microsoft.com/office/drawing/2014/main" id="{48FDC14F-2A5D-46E4-B6F1-A44F483A3C2A}"/>
                </a:ext>
              </a:extLst>
            </p:cNvPr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gdLst/>
              <a:ahLst/>
              <a:cxn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8892;p58">
            <a:extLst>
              <a:ext uri="{FF2B5EF4-FFF2-40B4-BE49-F238E27FC236}">
                <a16:creationId xmlns:a16="http://schemas.microsoft.com/office/drawing/2014/main" id="{3AFBA30E-296C-4D0F-9A42-28B6F9AAEB4C}"/>
              </a:ext>
            </a:extLst>
          </p:cNvPr>
          <p:cNvGrpSpPr/>
          <p:nvPr/>
        </p:nvGrpSpPr>
        <p:grpSpPr>
          <a:xfrm>
            <a:off x="413095" y="3477939"/>
            <a:ext cx="369730" cy="420775"/>
            <a:chOff x="-778700" y="3612425"/>
            <a:chExt cx="256775" cy="292225"/>
          </a:xfrm>
          <a:solidFill>
            <a:schemeClr val="accent1"/>
          </a:solidFill>
        </p:grpSpPr>
        <p:sp>
          <p:nvSpPr>
            <p:cNvPr id="48" name="Google Shape;8893;p58">
              <a:extLst>
                <a:ext uri="{FF2B5EF4-FFF2-40B4-BE49-F238E27FC236}">
                  <a16:creationId xmlns:a16="http://schemas.microsoft.com/office/drawing/2014/main" id="{46A729C9-702D-48A5-9D77-08A5A8A55DCA}"/>
                </a:ext>
              </a:extLst>
            </p:cNvPr>
            <p:cNvSpPr/>
            <p:nvPr/>
          </p:nvSpPr>
          <p:spPr>
            <a:xfrm>
              <a:off x="-692850" y="36990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894;p58">
              <a:extLst>
                <a:ext uri="{FF2B5EF4-FFF2-40B4-BE49-F238E27FC236}">
                  <a16:creationId xmlns:a16="http://schemas.microsoft.com/office/drawing/2014/main" id="{C12C134A-1F29-423E-B6CE-284CCEB01C9E}"/>
                </a:ext>
              </a:extLst>
            </p:cNvPr>
            <p:cNvSpPr/>
            <p:nvPr/>
          </p:nvSpPr>
          <p:spPr>
            <a:xfrm>
              <a:off x="-777925" y="3612425"/>
              <a:ext cx="204800" cy="34675"/>
            </a:xfrm>
            <a:custGeom>
              <a:avLst/>
              <a:gdLst/>
              <a:ahLst/>
              <a:cxnLst/>
              <a:rect l="l" t="t" r="r" b="b"/>
              <a:pathLst>
                <a:path w="8192" h="1387" extrusionOk="0"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1387"/>
                  </a:lnTo>
                  <a:lnTo>
                    <a:pt x="8192" y="1387"/>
                  </a:lnTo>
                  <a:lnTo>
                    <a:pt x="8192" y="1009"/>
                  </a:lnTo>
                  <a:cubicBezTo>
                    <a:pt x="8192" y="473"/>
                    <a:pt x="7719" y="0"/>
                    <a:pt x="71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895;p58">
              <a:extLst>
                <a:ext uri="{FF2B5EF4-FFF2-40B4-BE49-F238E27FC236}">
                  <a16:creationId xmlns:a16="http://schemas.microsoft.com/office/drawing/2014/main" id="{65B6CC51-9522-4986-AC32-9D0F7931B252}"/>
                </a:ext>
              </a:extLst>
            </p:cNvPr>
            <p:cNvSpPr/>
            <p:nvPr/>
          </p:nvSpPr>
          <p:spPr>
            <a:xfrm>
              <a:off x="-727525" y="3699050"/>
              <a:ext cx="17375" cy="17350"/>
            </a:xfrm>
            <a:custGeom>
              <a:avLst/>
              <a:gdLst/>
              <a:ahLst/>
              <a:cxnLst/>
              <a:rect l="l" t="t" r="r" b="b"/>
              <a:pathLst>
                <a:path w="695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694" y="536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896;p58">
              <a:extLst>
                <a:ext uri="{FF2B5EF4-FFF2-40B4-BE49-F238E27FC236}">
                  <a16:creationId xmlns:a16="http://schemas.microsoft.com/office/drawing/2014/main" id="{F4CD298F-2ABA-46E9-8C1D-D9BD8006DB4C}"/>
                </a:ext>
              </a:extLst>
            </p:cNvPr>
            <p:cNvSpPr/>
            <p:nvPr/>
          </p:nvSpPr>
          <p:spPr>
            <a:xfrm>
              <a:off x="-778700" y="3664400"/>
              <a:ext cx="205575" cy="102425"/>
            </a:xfrm>
            <a:custGeom>
              <a:avLst/>
              <a:gdLst/>
              <a:ahLst/>
              <a:cxnLst/>
              <a:rect l="l" t="t" r="r" b="b"/>
              <a:pathLst>
                <a:path w="8223" h="4097" extrusionOk="0">
                  <a:moveTo>
                    <a:pt x="3781" y="694"/>
                  </a:moveTo>
                  <a:cubicBezTo>
                    <a:pt x="4316" y="694"/>
                    <a:pt x="4789" y="1166"/>
                    <a:pt x="4789" y="1733"/>
                  </a:cubicBezTo>
                  <a:cubicBezTo>
                    <a:pt x="4789" y="2301"/>
                    <a:pt x="4316" y="2773"/>
                    <a:pt x="3781" y="2773"/>
                  </a:cubicBezTo>
                  <a:cubicBezTo>
                    <a:pt x="3497" y="2773"/>
                    <a:pt x="3245" y="2647"/>
                    <a:pt x="3088" y="2490"/>
                  </a:cubicBezTo>
                  <a:cubicBezTo>
                    <a:pt x="2899" y="2647"/>
                    <a:pt x="2678" y="2773"/>
                    <a:pt x="2426" y="2773"/>
                  </a:cubicBezTo>
                  <a:cubicBezTo>
                    <a:pt x="1890" y="2773"/>
                    <a:pt x="1418" y="2301"/>
                    <a:pt x="1418" y="1733"/>
                  </a:cubicBezTo>
                  <a:cubicBezTo>
                    <a:pt x="1418" y="1198"/>
                    <a:pt x="1890" y="694"/>
                    <a:pt x="2426" y="694"/>
                  </a:cubicBezTo>
                  <a:cubicBezTo>
                    <a:pt x="2710" y="694"/>
                    <a:pt x="2930" y="820"/>
                    <a:pt x="3088" y="977"/>
                  </a:cubicBezTo>
                  <a:cubicBezTo>
                    <a:pt x="3308" y="820"/>
                    <a:pt x="3529" y="694"/>
                    <a:pt x="3781" y="694"/>
                  </a:cubicBezTo>
                  <a:close/>
                  <a:moveTo>
                    <a:pt x="0" y="1"/>
                  </a:moveTo>
                  <a:lnTo>
                    <a:pt x="0" y="3088"/>
                  </a:lnTo>
                  <a:cubicBezTo>
                    <a:pt x="0" y="3624"/>
                    <a:pt x="473" y="4096"/>
                    <a:pt x="1008" y="4096"/>
                  </a:cubicBezTo>
                  <a:lnTo>
                    <a:pt x="6837" y="4096"/>
                  </a:lnTo>
                  <a:lnTo>
                    <a:pt x="6837" y="3498"/>
                  </a:lnTo>
                  <a:lnTo>
                    <a:pt x="5766" y="2458"/>
                  </a:lnTo>
                  <a:cubicBezTo>
                    <a:pt x="5034" y="1726"/>
                    <a:pt x="5756" y="674"/>
                    <a:pt x="6558" y="674"/>
                  </a:cubicBezTo>
                  <a:cubicBezTo>
                    <a:pt x="6792" y="674"/>
                    <a:pt x="7033" y="764"/>
                    <a:pt x="7246" y="977"/>
                  </a:cubicBezTo>
                  <a:lnTo>
                    <a:pt x="8223" y="1985"/>
                  </a:lnTo>
                  <a:lnTo>
                    <a:pt x="82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897;p58">
              <a:extLst>
                <a:ext uri="{FF2B5EF4-FFF2-40B4-BE49-F238E27FC236}">
                  <a16:creationId xmlns:a16="http://schemas.microsoft.com/office/drawing/2014/main" id="{AD2F2C45-58D0-41FD-9418-0839FF5871E5}"/>
                </a:ext>
              </a:extLst>
            </p:cNvPr>
            <p:cNvSpPr/>
            <p:nvPr/>
          </p:nvSpPr>
          <p:spPr>
            <a:xfrm>
              <a:off x="-659775" y="3835325"/>
              <a:ext cx="137850" cy="69325"/>
            </a:xfrm>
            <a:custGeom>
              <a:avLst/>
              <a:gdLst/>
              <a:ahLst/>
              <a:cxnLst/>
              <a:rect l="l" t="t" r="r" b="b"/>
              <a:pathLst>
                <a:path w="5514" h="2773" extrusionOk="0">
                  <a:moveTo>
                    <a:pt x="1733" y="693"/>
                  </a:moveTo>
                  <a:cubicBezTo>
                    <a:pt x="1922" y="693"/>
                    <a:pt x="2080" y="851"/>
                    <a:pt x="2080" y="1040"/>
                  </a:cubicBezTo>
                  <a:cubicBezTo>
                    <a:pt x="2080" y="1229"/>
                    <a:pt x="1922" y="1386"/>
                    <a:pt x="1733" y="1386"/>
                  </a:cubicBezTo>
                  <a:cubicBezTo>
                    <a:pt x="1544" y="1386"/>
                    <a:pt x="1387" y="1229"/>
                    <a:pt x="1387" y="1040"/>
                  </a:cubicBezTo>
                  <a:cubicBezTo>
                    <a:pt x="1387" y="851"/>
                    <a:pt x="1544" y="693"/>
                    <a:pt x="1733" y="693"/>
                  </a:cubicBezTo>
                  <a:close/>
                  <a:moveTo>
                    <a:pt x="63" y="0"/>
                  </a:moveTo>
                  <a:cubicBezTo>
                    <a:pt x="32" y="126"/>
                    <a:pt x="0" y="252"/>
                    <a:pt x="0" y="378"/>
                  </a:cubicBezTo>
                  <a:lnTo>
                    <a:pt x="0" y="2426"/>
                  </a:lnTo>
                  <a:cubicBezTo>
                    <a:pt x="0" y="2615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5"/>
                    <a:pt x="5514" y="2426"/>
                  </a:cubicBezTo>
                  <a:lnTo>
                    <a:pt x="5514" y="378"/>
                  </a:lnTo>
                  <a:cubicBezTo>
                    <a:pt x="5514" y="252"/>
                    <a:pt x="5482" y="126"/>
                    <a:pt x="54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898;p58">
              <a:extLst>
                <a:ext uri="{FF2B5EF4-FFF2-40B4-BE49-F238E27FC236}">
                  <a16:creationId xmlns:a16="http://schemas.microsoft.com/office/drawing/2014/main" id="{25947F0B-40DC-405D-8394-BCC4B2BCA77B}"/>
                </a:ext>
              </a:extLst>
            </p:cNvPr>
            <p:cNvSpPr/>
            <p:nvPr/>
          </p:nvSpPr>
          <p:spPr>
            <a:xfrm>
              <a:off x="-658200" y="3669925"/>
              <a:ext cx="136275" cy="148875"/>
            </a:xfrm>
            <a:custGeom>
              <a:avLst/>
              <a:gdLst/>
              <a:ahLst/>
              <a:cxnLst/>
              <a:rect l="l" t="t" r="r" b="b"/>
              <a:pathLst>
                <a:path w="5451" h="5955" extrusionOk="0">
                  <a:moveTo>
                    <a:pt x="4064" y="0"/>
                  </a:moveTo>
                  <a:lnTo>
                    <a:pt x="4064" y="2615"/>
                  </a:lnTo>
                  <a:cubicBezTo>
                    <a:pt x="4064" y="2829"/>
                    <a:pt x="3905" y="2970"/>
                    <a:pt x="3734" y="2970"/>
                  </a:cubicBezTo>
                  <a:cubicBezTo>
                    <a:pt x="3652" y="2970"/>
                    <a:pt x="3568" y="2938"/>
                    <a:pt x="3497" y="2867"/>
                  </a:cubicBezTo>
                  <a:lnTo>
                    <a:pt x="1922" y="1292"/>
                  </a:lnTo>
                  <a:cubicBezTo>
                    <a:pt x="1858" y="1228"/>
                    <a:pt x="1780" y="1201"/>
                    <a:pt x="1701" y="1201"/>
                  </a:cubicBezTo>
                  <a:cubicBezTo>
                    <a:pt x="1429" y="1201"/>
                    <a:pt x="1150" y="1520"/>
                    <a:pt x="1418" y="1764"/>
                  </a:cubicBezTo>
                  <a:lnTo>
                    <a:pt x="2615" y="2930"/>
                  </a:lnTo>
                  <a:cubicBezTo>
                    <a:pt x="2710" y="3025"/>
                    <a:pt x="2741" y="3088"/>
                    <a:pt x="2741" y="3182"/>
                  </a:cubicBezTo>
                  <a:lnTo>
                    <a:pt x="2741" y="3970"/>
                  </a:lnTo>
                  <a:cubicBezTo>
                    <a:pt x="2741" y="4222"/>
                    <a:pt x="2804" y="4505"/>
                    <a:pt x="2930" y="4789"/>
                  </a:cubicBezTo>
                  <a:cubicBezTo>
                    <a:pt x="3052" y="5074"/>
                    <a:pt x="2833" y="5280"/>
                    <a:pt x="2611" y="5280"/>
                  </a:cubicBezTo>
                  <a:cubicBezTo>
                    <a:pt x="2490" y="5280"/>
                    <a:pt x="2367" y="5218"/>
                    <a:pt x="2300" y="5072"/>
                  </a:cubicBezTo>
                  <a:cubicBezTo>
                    <a:pt x="2206" y="4915"/>
                    <a:pt x="2174" y="4757"/>
                    <a:pt x="2143" y="4600"/>
                  </a:cubicBezTo>
                  <a:lnTo>
                    <a:pt x="0" y="4600"/>
                  </a:lnTo>
                  <a:lnTo>
                    <a:pt x="0" y="4631"/>
                  </a:lnTo>
                  <a:cubicBezTo>
                    <a:pt x="0" y="5104"/>
                    <a:pt x="126" y="5545"/>
                    <a:pt x="378" y="5923"/>
                  </a:cubicBezTo>
                  <a:lnTo>
                    <a:pt x="5104" y="5923"/>
                  </a:lnTo>
                  <a:lnTo>
                    <a:pt x="5104" y="5955"/>
                  </a:lnTo>
                  <a:cubicBezTo>
                    <a:pt x="5325" y="5577"/>
                    <a:pt x="5451" y="5104"/>
                    <a:pt x="5451" y="4663"/>
                  </a:cubicBezTo>
                  <a:lnTo>
                    <a:pt x="5451" y="2111"/>
                  </a:lnTo>
                  <a:cubicBezTo>
                    <a:pt x="5451" y="1638"/>
                    <a:pt x="5262" y="1197"/>
                    <a:pt x="4947" y="882"/>
                  </a:cubicBezTo>
                  <a:lnTo>
                    <a:pt x="40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8853;p58">
            <a:extLst>
              <a:ext uri="{FF2B5EF4-FFF2-40B4-BE49-F238E27FC236}">
                <a16:creationId xmlns:a16="http://schemas.microsoft.com/office/drawing/2014/main" id="{3E5FCB45-6C67-4FAF-B760-373D90ABC65F}"/>
              </a:ext>
            </a:extLst>
          </p:cNvPr>
          <p:cNvGrpSpPr/>
          <p:nvPr/>
        </p:nvGrpSpPr>
        <p:grpSpPr>
          <a:xfrm>
            <a:off x="3740652" y="3477363"/>
            <a:ext cx="427578" cy="421351"/>
            <a:chOff x="-5254775" y="3631325"/>
            <a:chExt cx="296950" cy="292625"/>
          </a:xfrm>
          <a:solidFill>
            <a:schemeClr val="accent1"/>
          </a:solidFill>
        </p:grpSpPr>
        <p:sp>
          <p:nvSpPr>
            <p:cNvPr id="55" name="Google Shape;8854;p58">
              <a:extLst>
                <a:ext uri="{FF2B5EF4-FFF2-40B4-BE49-F238E27FC236}">
                  <a16:creationId xmlns:a16="http://schemas.microsoft.com/office/drawing/2014/main" id="{065D1929-CBE8-4079-9E07-75DA10D683F2}"/>
                </a:ext>
              </a:extLst>
            </p:cNvPr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855;p58">
              <a:extLst>
                <a:ext uri="{FF2B5EF4-FFF2-40B4-BE49-F238E27FC236}">
                  <a16:creationId xmlns:a16="http://schemas.microsoft.com/office/drawing/2014/main" id="{4F51D52B-C9F2-49E2-BFBE-922D5B0EAAE3}"/>
                </a:ext>
              </a:extLst>
            </p:cNvPr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856;p58">
              <a:extLst>
                <a:ext uri="{FF2B5EF4-FFF2-40B4-BE49-F238E27FC236}">
                  <a16:creationId xmlns:a16="http://schemas.microsoft.com/office/drawing/2014/main" id="{F569171F-5BAB-4A3C-861D-0B9573EA9078}"/>
                </a:ext>
              </a:extLst>
            </p:cNvPr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857;p58">
              <a:extLst>
                <a:ext uri="{FF2B5EF4-FFF2-40B4-BE49-F238E27FC236}">
                  <a16:creationId xmlns:a16="http://schemas.microsoft.com/office/drawing/2014/main" id="{EE7041AD-77D3-4E0E-BC8A-2321BA99EC93}"/>
                </a:ext>
              </a:extLst>
            </p:cNvPr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858;p58">
              <a:extLst>
                <a:ext uri="{FF2B5EF4-FFF2-40B4-BE49-F238E27FC236}">
                  <a16:creationId xmlns:a16="http://schemas.microsoft.com/office/drawing/2014/main" id="{D77E56B9-905B-41DF-8984-6791C1C0192B}"/>
                </a:ext>
              </a:extLst>
            </p:cNvPr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859;p58">
              <a:extLst>
                <a:ext uri="{FF2B5EF4-FFF2-40B4-BE49-F238E27FC236}">
                  <a16:creationId xmlns:a16="http://schemas.microsoft.com/office/drawing/2014/main" id="{36718956-1F81-49DE-A297-C293AB2E9EF7}"/>
                </a:ext>
              </a:extLst>
            </p:cNvPr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860;p58">
              <a:extLst>
                <a:ext uri="{FF2B5EF4-FFF2-40B4-BE49-F238E27FC236}">
                  <a16:creationId xmlns:a16="http://schemas.microsoft.com/office/drawing/2014/main" id="{DAE93AD3-6DD4-4406-A61D-83F4B53D8FDF}"/>
                </a:ext>
              </a:extLst>
            </p:cNvPr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8796;p58">
            <a:extLst>
              <a:ext uri="{FF2B5EF4-FFF2-40B4-BE49-F238E27FC236}">
                <a16:creationId xmlns:a16="http://schemas.microsoft.com/office/drawing/2014/main" id="{AA06B53D-00B1-4E5A-B4EE-C74E9FEE9642}"/>
              </a:ext>
            </a:extLst>
          </p:cNvPr>
          <p:cNvGrpSpPr/>
          <p:nvPr/>
        </p:nvGrpSpPr>
        <p:grpSpPr>
          <a:xfrm>
            <a:off x="448321" y="1824549"/>
            <a:ext cx="424195" cy="419659"/>
            <a:chOff x="-5611575" y="3272950"/>
            <a:chExt cx="294600" cy="291450"/>
          </a:xfrm>
          <a:solidFill>
            <a:schemeClr val="accent1"/>
          </a:solidFill>
        </p:grpSpPr>
        <p:sp>
          <p:nvSpPr>
            <p:cNvPr id="63" name="Google Shape;8797;p58">
              <a:extLst>
                <a:ext uri="{FF2B5EF4-FFF2-40B4-BE49-F238E27FC236}">
                  <a16:creationId xmlns:a16="http://schemas.microsoft.com/office/drawing/2014/main" id="{8CCA9C64-CA35-4E35-B13A-3F44B9F6A5BF}"/>
                </a:ext>
              </a:extLst>
            </p:cNvPr>
            <p:cNvSpPr/>
            <p:nvPr/>
          </p:nvSpPr>
          <p:spPr>
            <a:xfrm>
              <a:off x="-5594250" y="3273750"/>
              <a:ext cx="85875" cy="84300"/>
            </a:xfrm>
            <a:custGeom>
              <a:avLst/>
              <a:gdLst/>
              <a:ahLst/>
              <a:cxnLst/>
              <a:rect l="l" t="t" r="r" b="b"/>
              <a:pathLst>
                <a:path w="3435" h="3372" extrusionOk="0">
                  <a:moveTo>
                    <a:pt x="1734" y="0"/>
                  </a:moveTo>
                  <a:cubicBezTo>
                    <a:pt x="788" y="0"/>
                    <a:pt x="32" y="756"/>
                    <a:pt x="32" y="1702"/>
                  </a:cubicBezTo>
                  <a:cubicBezTo>
                    <a:pt x="1" y="2678"/>
                    <a:pt x="820" y="3371"/>
                    <a:pt x="1702" y="3371"/>
                  </a:cubicBezTo>
                  <a:cubicBezTo>
                    <a:pt x="2269" y="3371"/>
                    <a:pt x="2899" y="3025"/>
                    <a:pt x="3214" y="2426"/>
                  </a:cubicBezTo>
                  <a:cubicBezTo>
                    <a:pt x="3340" y="2206"/>
                    <a:pt x="3435" y="1922"/>
                    <a:pt x="3435" y="1702"/>
                  </a:cubicBezTo>
                  <a:cubicBezTo>
                    <a:pt x="3435" y="756"/>
                    <a:pt x="2679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798;p58">
              <a:extLst>
                <a:ext uri="{FF2B5EF4-FFF2-40B4-BE49-F238E27FC236}">
                  <a16:creationId xmlns:a16="http://schemas.microsoft.com/office/drawing/2014/main" id="{DB210085-6406-46FC-B988-9AF06900C332}"/>
                </a:ext>
              </a:extLst>
            </p:cNvPr>
            <p:cNvSpPr/>
            <p:nvPr/>
          </p:nvSpPr>
          <p:spPr>
            <a:xfrm>
              <a:off x="-5457200" y="3324950"/>
              <a:ext cx="67775" cy="67750"/>
            </a:xfrm>
            <a:custGeom>
              <a:avLst/>
              <a:gdLst/>
              <a:ahLst/>
              <a:cxnLst/>
              <a:rect l="l" t="t" r="r" b="b"/>
              <a:pathLst>
                <a:path w="2711" h="2710" extrusionOk="0">
                  <a:moveTo>
                    <a:pt x="1009" y="0"/>
                  </a:moveTo>
                  <a:cubicBezTo>
                    <a:pt x="410" y="158"/>
                    <a:pt x="1" y="662"/>
                    <a:pt x="1" y="1323"/>
                  </a:cubicBezTo>
                  <a:cubicBezTo>
                    <a:pt x="1" y="2079"/>
                    <a:pt x="631" y="2710"/>
                    <a:pt x="1355" y="2710"/>
                  </a:cubicBezTo>
                  <a:cubicBezTo>
                    <a:pt x="1985" y="2710"/>
                    <a:pt x="2553" y="2268"/>
                    <a:pt x="2710" y="1701"/>
                  </a:cubicBezTo>
                  <a:lnTo>
                    <a:pt x="1355" y="1701"/>
                  </a:lnTo>
                  <a:cubicBezTo>
                    <a:pt x="1166" y="1701"/>
                    <a:pt x="1009" y="1544"/>
                    <a:pt x="1009" y="1323"/>
                  </a:cubicBezTo>
                  <a:lnTo>
                    <a:pt x="10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799;p58">
              <a:extLst>
                <a:ext uri="{FF2B5EF4-FFF2-40B4-BE49-F238E27FC236}">
                  <a16:creationId xmlns:a16="http://schemas.microsoft.com/office/drawing/2014/main" id="{3788F91B-EFEE-4AAF-A293-D63524D36574}"/>
                </a:ext>
              </a:extLst>
            </p:cNvPr>
            <p:cNvSpPr/>
            <p:nvPr/>
          </p:nvSpPr>
          <p:spPr>
            <a:xfrm>
              <a:off x="-5415450" y="3325725"/>
              <a:ext cx="25225" cy="24450"/>
            </a:xfrm>
            <a:custGeom>
              <a:avLst/>
              <a:gdLst/>
              <a:ahLst/>
              <a:cxnLst/>
              <a:rect l="l" t="t" r="r" b="b"/>
              <a:pathLst>
                <a:path w="100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1009" y="977"/>
                  </a:lnTo>
                  <a:cubicBezTo>
                    <a:pt x="883" y="473"/>
                    <a:pt x="473" y="127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800;p58">
              <a:extLst>
                <a:ext uri="{FF2B5EF4-FFF2-40B4-BE49-F238E27FC236}">
                  <a16:creationId xmlns:a16="http://schemas.microsoft.com/office/drawing/2014/main" id="{5B41399F-24AC-4C9D-B2C3-A81605EDE8B9}"/>
                </a:ext>
              </a:extLst>
            </p:cNvPr>
            <p:cNvSpPr/>
            <p:nvPr/>
          </p:nvSpPr>
          <p:spPr>
            <a:xfrm>
              <a:off x="-5611575" y="3359600"/>
              <a:ext cx="118950" cy="204800"/>
            </a:xfrm>
            <a:custGeom>
              <a:avLst/>
              <a:gdLst/>
              <a:ahLst/>
              <a:cxnLst/>
              <a:rect l="l" t="t" r="r" b="b"/>
              <a:pathLst>
                <a:path w="4758" h="8192" extrusionOk="0">
                  <a:moveTo>
                    <a:pt x="694" y="0"/>
                  </a:moveTo>
                  <a:cubicBezTo>
                    <a:pt x="253" y="410"/>
                    <a:pt x="1" y="1008"/>
                    <a:pt x="1" y="1670"/>
                  </a:cubicBezTo>
                  <a:lnTo>
                    <a:pt x="1" y="3718"/>
                  </a:lnTo>
                  <a:cubicBezTo>
                    <a:pt x="1" y="4159"/>
                    <a:pt x="253" y="4569"/>
                    <a:pt x="662" y="4726"/>
                  </a:cubicBezTo>
                  <a:lnTo>
                    <a:pt x="662" y="7152"/>
                  </a:lnTo>
                  <a:cubicBezTo>
                    <a:pt x="662" y="7687"/>
                    <a:pt x="1135" y="8192"/>
                    <a:pt x="1670" y="8192"/>
                  </a:cubicBezTo>
                  <a:lnTo>
                    <a:pt x="3057" y="8192"/>
                  </a:lnTo>
                  <a:cubicBezTo>
                    <a:pt x="3624" y="8192"/>
                    <a:pt x="4096" y="7719"/>
                    <a:pt x="4096" y="7152"/>
                  </a:cubicBezTo>
                  <a:lnTo>
                    <a:pt x="4096" y="4726"/>
                  </a:lnTo>
                  <a:cubicBezTo>
                    <a:pt x="4474" y="4569"/>
                    <a:pt x="4758" y="4190"/>
                    <a:pt x="4758" y="3718"/>
                  </a:cubicBezTo>
                  <a:lnTo>
                    <a:pt x="4758" y="1670"/>
                  </a:lnTo>
                  <a:cubicBezTo>
                    <a:pt x="4758" y="1008"/>
                    <a:pt x="4474" y="410"/>
                    <a:pt x="4033" y="0"/>
                  </a:cubicBezTo>
                  <a:cubicBezTo>
                    <a:pt x="3718" y="347"/>
                    <a:pt x="3246" y="567"/>
                    <a:pt x="2742" y="662"/>
                  </a:cubicBez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cubicBezTo>
                    <a:pt x="2175" y="2741"/>
                    <a:pt x="2017" y="2584"/>
                    <a:pt x="2017" y="2395"/>
                  </a:cubicBezTo>
                  <a:lnTo>
                    <a:pt x="2017" y="662"/>
                  </a:lnTo>
                  <a:cubicBezTo>
                    <a:pt x="1513" y="567"/>
                    <a:pt x="1040" y="347"/>
                    <a:pt x="6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801;p58">
              <a:extLst>
                <a:ext uri="{FF2B5EF4-FFF2-40B4-BE49-F238E27FC236}">
                  <a16:creationId xmlns:a16="http://schemas.microsoft.com/office/drawing/2014/main" id="{7BD7CDE3-673F-4652-B9BB-012D2546A8D6}"/>
                </a:ext>
              </a:extLst>
            </p:cNvPr>
            <p:cNvSpPr/>
            <p:nvPr/>
          </p:nvSpPr>
          <p:spPr>
            <a:xfrm>
              <a:off x="-5510750" y="3272950"/>
              <a:ext cx="193775" cy="187475"/>
            </a:xfrm>
            <a:custGeom>
              <a:avLst/>
              <a:gdLst/>
              <a:ahLst/>
              <a:cxnLst/>
              <a:rect l="l" t="t" r="r" b="b"/>
              <a:pathLst>
                <a:path w="7751" h="7499" extrusionOk="0">
                  <a:moveTo>
                    <a:pt x="3497" y="1355"/>
                  </a:moveTo>
                  <a:cubicBezTo>
                    <a:pt x="4663" y="1355"/>
                    <a:pt x="5577" y="2269"/>
                    <a:pt x="5577" y="3403"/>
                  </a:cubicBezTo>
                  <a:cubicBezTo>
                    <a:pt x="5577" y="4569"/>
                    <a:pt x="4600" y="5451"/>
                    <a:pt x="3497" y="5451"/>
                  </a:cubicBezTo>
                  <a:cubicBezTo>
                    <a:pt x="2363" y="5451"/>
                    <a:pt x="1450" y="4569"/>
                    <a:pt x="1450" y="3403"/>
                  </a:cubicBezTo>
                  <a:cubicBezTo>
                    <a:pt x="1450" y="2269"/>
                    <a:pt x="2363" y="1355"/>
                    <a:pt x="3497" y="1355"/>
                  </a:cubicBezTo>
                  <a:close/>
                  <a:moveTo>
                    <a:pt x="0" y="1"/>
                  </a:moveTo>
                  <a:cubicBezTo>
                    <a:pt x="441" y="410"/>
                    <a:pt x="725" y="1009"/>
                    <a:pt x="725" y="1671"/>
                  </a:cubicBezTo>
                  <a:cubicBezTo>
                    <a:pt x="725" y="2112"/>
                    <a:pt x="599" y="2521"/>
                    <a:pt x="410" y="2868"/>
                  </a:cubicBezTo>
                  <a:cubicBezTo>
                    <a:pt x="1040" y="3403"/>
                    <a:pt x="1387" y="4191"/>
                    <a:pt x="1387" y="5105"/>
                  </a:cubicBezTo>
                  <a:lnTo>
                    <a:pt x="1387" y="7152"/>
                  </a:lnTo>
                  <a:cubicBezTo>
                    <a:pt x="1387" y="7278"/>
                    <a:pt x="1387" y="7404"/>
                    <a:pt x="1355" y="7499"/>
                  </a:cubicBezTo>
                  <a:lnTo>
                    <a:pt x="5829" y="7499"/>
                  </a:lnTo>
                  <a:cubicBezTo>
                    <a:pt x="6396" y="7499"/>
                    <a:pt x="6900" y="7026"/>
                    <a:pt x="6900" y="6491"/>
                  </a:cubicBezTo>
                  <a:lnTo>
                    <a:pt x="6900" y="694"/>
                  </a:lnTo>
                  <a:lnTo>
                    <a:pt x="7246" y="694"/>
                  </a:lnTo>
                  <a:cubicBezTo>
                    <a:pt x="7751" y="694"/>
                    <a:pt x="7751" y="1"/>
                    <a:pt x="72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B5A743E1-29D2-1443-6018-02857AB29AEB}"/>
              </a:ext>
            </a:extLst>
          </p:cNvPr>
          <p:cNvSpPr/>
          <p:nvPr/>
        </p:nvSpPr>
        <p:spPr>
          <a:xfrm>
            <a:off x="318976" y="1371601"/>
            <a:ext cx="8665535" cy="2692394"/>
          </a:xfrm>
          <a:prstGeom prst="rect">
            <a:avLst/>
          </a:prstGeom>
          <a:noFill/>
          <a:ln>
            <a:solidFill>
              <a:srgbClr val="3BE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240274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dirty="0">
                <a:solidFill>
                  <a:srgbClr val="FFFFFF"/>
                </a:solidFill>
              </a:rPr>
              <a:t>MARCO TECNOLOGICO</a:t>
            </a:r>
            <a:endParaRPr lang="es-CO" dirty="0">
              <a:solidFill>
                <a:srgbClr val="FFFFFF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846874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5" name="Imagen 44">
            <a:extLst>
              <a:ext uri="{FF2B5EF4-FFF2-40B4-BE49-F238E27FC236}">
                <a16:creationId xmlns:a16="http://schemas.microsoft.com/office/drawing/2014/main" id="{6C02F6D7-DDCD-449D-A21F-DC4070DEE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675" y="4166875"/>
            <a:ext cx="1536325" cy="944962"/>
          </a:xfrm>
          <a:prstGeom prst="rect">
            <a:avLst/>
          </a:prstGeom>
        </p:spPr>
      </p:pic>
      <p:grpSp>
        <p:nvGrpSpPr>
          <p:cNvPr id="31" name="Grupo 30">
            <a:extLst>
              <a:ext uri="{FF2B5EF4-FFF2-40B4-BE49-F238E27FC236}">
                <a16:creationId xmlns:a16="http://schemas.microsoft.com/office/drawing/2014/main" id="{A36A1983-2394-5D60-E6D4-0A2DC983DFC1}"/>
              </a:ext>
            </a:extLst>
          </p:cNvPr>
          <p:cNvGrpSpPr/>
          <p:nvPr/>
        </p:nvGrpSpPr>
        <p:grpSpPr>
          <a:xfrm>
            <a:off x="5201445" y="2342288"/>
            <a:ext cx="1712744" cy="1394990"/>
            <a:chOff x="3609420" y="3136259"/>
            <a:chExt cx="1712744" cy="1394990"/>
          </a:xfrm>
        </p:grpSpPr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008695AD-7191-4145-AFB4-014158A8B1EA}"/>
                </a:ext>
              </a:extLst>
            </p:cNvPr>
            <p:cNvSpPr txBox="1"/>
            <p:nvPr/>
          </p:nvSpPr>
          <p:spPr>
            <a:xfrm>
              <a:off x="3877211" y="4192695"/>
              <a:ext cx="12570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Desarrollo</a:t>
              </a:r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135B45DF-8B3D-074F-3576-08FF26170401}"/>
                </a:ext>
              </a:extLst>
            </p:cNvPr>
            <p:cNvGrpSpPr/>
            <p:nvPr/>
          </p:nvGrpSpPr>
          <p:grpSpPr>
            <a:xfrm>
              <a:off x="3609420" y="3136259"/>
              <a:ext cx="1712744" cy="1127680"/>
              <a:chOff x="4915275" y="3469276"/>
              <a:chExt cx="2355317" cy="1550754"/>
            </a:xfrm>
          </p:grpSpPr>
          <p:grpSp>
            <p:nvGrpSpPr>
              <p:cNvPr id="2" name="Grupo 1">
                <a:extLst>
                  <a:ext uri="{FF2B5EF4-FFF2-40B4-BE49-F238E27FC236}">
                    <a16:creationId xmlns:a16="http://schemas.microsoft.com/office/drawing/2014/main" id="{9F8513F9-B768-52A4-BBEA-A5C470FEEC1D}"/>
                  </a:ext>
                </a:extLst>
              </p:cNvPr>
              <p:cNvGrpSpPr/>
              <p:nvPr/>
            </p:nvGrpSpPr>
            <p:grpSpPr>
              <a:xfrm>
                <a:off x="4915275" y="3498287"/>
                <a:ext cx="1746990" cy="1379967"/>
                <a:chOff x="3122771" y="3477809"/>
                <a:chExt cx="1746990" cy="1379967"/>
              </a:xfrm>
            </p:grpSpPr>
            <p:grpSp>
              <p:nvGrpSpPr>
                <p:cNvPr id="21" name="Grupo 20">
                  <a:extLst>
                    <a:ext uri="{FF2B5EF4-FFF2-40B4-BE49-F238E27FC236}">
                      <a16:creationId xmlns:a16="http://schemas.microsoft.com/office/drawing/2014/main" id="{0293E978-48FF-400F-ADE7-A8BD2E598DC0}"/>
                    </a:ext>
                  </a:extLst>
                </p:cNvPr>
                <p:cNvGrpSpPr/>
                <p:nvPr/>
              </p:nvGrpSpPr>
              <p:grpSpPr>
                <a:xfrm>
                  <a:off x="3713159" y="3477809"/>
                  <a:ext cx="1156602" cy="1379967"/>
                  <a:chOff x="4061565" y="3336537"/>
                  <a:chExt cx="1156602" cy="1379967"/>
                </a:xfrm>
              </p:grpSpPr>
              <p:pic>
                <p:nvPicPr>
                  <p:cNvPr id="17" name="Imagen 16">
                    <a:extLst>
                      <a:ext uri="{FF2B5EF4-FFF2-40B4-BE49-F238E27FC236}">
                        <a16:creationId xmlns:a16="http://schemas.microsoft.com/office/drawing/2014/main" id="{39712823-123E-4F98-9CE2-A1FCA60978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176495" y="3336537"/>
                    <a:ext cx="642182" cy="735435"/>
                  </a:xfrm>
                  <a:prstGeom prst="rect">
                    <a:avLst/>
                  </a:prstGeom>
                </p:spPr>
              </p:pic>
              <p:pic>
                <p:nvPicPr>
                  <p:cNvPr id="18" name="Imagen 17">
                    <a:extLst>
                      <a:ext uri="{FF2B5EF4-FFF2-40B4-BE49-F238E27FC236}">
                        <a16:creationId xmlns:a16="http://schemas.microsoft.com/office/drawing/2014/main" id="{6E3EB980-E78C-4449-9A83-D1B314C816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61565" y="3981068"/>
                    <a:ext cx="642183" cy="735436"/>
                  </a:xfrm>
                  <a:prstGeom prst="rect">
                    <a:avLst/>
                  </a:prstGeom>
                </p:spPr>
              </p:pic>
              <p:pic>
                <p:nvPicPr>
                  <p:cNvPr id="1026" name="Picture 2">
                    <a:extLst>
                      <a:ext uri="{FF2B5EF4-FFF2-40B4-BE49-F238E27FC236}">
                        <a16:creationId xmlns:a16="http://schemas.microsoft.com/office/drawing/2014/main" id="{40719497-7FE1-4563-9D67-4B1E9D11F70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31661" y="3823622"/>
                    <a:ext cx="686506" cy="6865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2056" name="Picture 8">
                  <a:extLst>
                    <a:ext uri="{FF2B5EF4-FFF2-40B4-BE49-F238E27FC236}">
                      <a16:creationId xmlns:a16="http://schemas.microsoft.com/office/drawing/2014/main" id="{E6278153-2EEA-4CB9-85FD-B1F48BC17B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22771" y="3639375"/>
                  <a:ext cx="755646" cy="7556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05DCB512-5573-AD86-73AB-39FAF8E60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62069" y="4219582"/>
                <a:ext cx="1308523" cy="800448"/>
              </a:xfrm>
              <a:prstGeom prst="rect">
                <a:avLst/>
              </a:prstGeom>
            </p:spPr>
          </p:pic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A672C5FF-82B0-0F81-DDBE-B3C3CA7F3F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62117" y="3469276"/>
                <a:ext cx="781133" cy="679246"/>
              </a:xfrm>
              <a:prstGeom prst="rect">
                <a:avLst/>
              </a:prstGeom>
            </p:spPr>
          </p:pic>
        </p:grp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0D53F67B-8950-A4CF-55E5-B6AAD1E952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2032" y="816417"/>
            <a:ext cx="2031470" cy="1272843"/>
          </a:xfrm>
          <a:prstGeom prst="rect">
            <a:avLst/>
          </a:prstGeom>
        </p:spPr>
      </p:pic>
      <p:grpSp>
        <p:nvGrpSpPr>
          <p:cNvPr id="32" name="Grupo 31">
            <a:extLst>
              <a:ext uri="{FF2B5EF4-FFF2-40B4-BE49-F238E27FC236}">
                <a16:creationId xmlns:a16="http://schemas.microsoft.com/office/drawing/2014/main" id="{A7295CC6-22F6-D777-D348-75231C9A24BD}"/>
              </a:ext>
            </a:extLst>
          </p:cNvPr>
          <p:cNvGrpSpPr/>
          <p:nvPr/>
        </p:nvGrpSpPr>
        <p:grpSpPr>
          <a:xfrm>
            <a:off x="7135862" y="2331744"/>
            <a:ext cx="1536325" cy="1397240"/>
            <a:chOff x="6980805" y="2172099"/>
            <a:chExt cx="1596544" cy="141141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80FCB395-221F-E9E2-0530-D30CC3940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67781" y="2172099"/>
              <a:ext cx="1022591" cy="1120528"/>
            </a:xfrm>
            <a:prstGeom prst="rect">
              <a:avLst/>
            </a:prstGeom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BA01B2C8-EFAC-BC75-FCA3-AC06282212E6}"/>
                </a:ext>
              </a:extLst>
            </p:cNvPr>
            <p:cNvSpPr txBox="1"/>
            <p:nvPr/>
          </p:nvSpPr>
          <p:spPr>
            <a:xfrm>
              <a:off x="6980805" y="3272611"/>
              <a:ext cx="1596544" cy="31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Web Scraping</a:t>
              </a: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26F0C1D4-61B3-C87C-93BC-E5C85E20D8AF}"/>
              </a:ext>
            </a:extLst>
          </p:cNvPr>
          <p:cNvGrpSpPr/>
          <p:nvPr/>
        </p:nvGrpSpPr>
        <p:grpSpPr>
          <a:xfrm>
            <a:off x="779480" y="2636054"/>
            <a:ext cx="1644375" cy="1335794"/>
            <a:chOff x="1156034" y="2719609"/>
            <a:chExt cx="1257025" cy="1335794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0D6CC41E-32F9-403D-9995-9D998AB83FE3}"/>
                </a:ext>
              </a:extLst>
            </p:cNvPr>
            <p:cNvSpPr txBox="1"/>
            <p:nvPr/>
          </p:nvSpPr>
          <p:spPr>
            <a:xfrm>
              <a:off x="1156034" y="3470628"/>
              <a:ext cx="1257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Infraestructura</a:t>
              </a:r>
            </a:p>
          </p:txBody>
        </p:sp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25970DBE-8EFA-A8E2-79E3-2A5777D7C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97159" y="2719609"/>
              <a:ext cx="691428" cy="751019"/>
            </a:xfrm>
            <a:prstGeom prst="rect">
              <a:avLst/>
            </a:prstGeom>
          </p:spPr>
        </p:pic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C637641F-0F04-8A0C-7A1E-440A35CB72F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76639" y="2458610"/>
            <a:ext cx="996251" cy="99625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44FB244-CCCA-DD39-94FF-D90250DF58B6}"/>
              </a:ext>
            </a:extLst>
          </p:cNvPr>
          <p:cNvSpPr txBox="1"/>
          <p:nvPr/>
        </p:nvSpPr>
        <p:spPr>
          <a:xfrm>
            <a:off x="2921680" y="3398724"/>
            <a:ext cx="155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Base da datos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B71D950-CBCF-C6C0-9ACC-43F4D6149603}"/>
              </a:ext>
            </a:extLst>
          </p:cNvPr>
          <p:cNvCxnSpPr>
            <a:cxnSpLocks/>
          </p:cNvCxnSpPr>
          <p:nvPr/>
        </p:nvCxnSpPr>
        <p:spPr>
          <a:xfrm flipV="1">
            <a:off x="2005729" y="1777076"/>
            <a:ext cx="1811359" cy="169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8759370D-A430-9302-8612-4AADECF5B9BF}"/>
              </a:ext>
            </a:extLst>
          </p:cNvPr>
          <p:cNvCxnSpPr>
            <a:stCxn id="3" idx="3"/>
            <a:endCxn id="63" idx="2"/>
          </p:cNvCxnSpPr>
          <p:nvPr/>
        </p:nvCxnSpPr>
        <p:spPr>
          <a:xfrm>
            <a:off x="4172890" y="2956736"/>
            <a:ext cx="1924859" cy="780542"/>
          </a:xfrm>
          <a:prstGeom prst="curvedConnector4">
            <a:avLst>
              <a:gd name="adj1" fmla="val 33674"/>
              <a:gd name="adj2" fmla="val 129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5C65A58E-6C34-A2D0-0523-4D6F7D14062E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 flipH="1">
            <a:off x="5513111" y="1338071"/>
            <a:ext cx="896909" cy="3884918"/>
          </a:xfrm>
          <a:prstGeom prst="curvedConnector4">
            <a:avLst>
              <a:gd name="adj1" fmla="val -25488"/>
              <a:gd name="adj2" fmla="val 768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1095004" y="637927"/>
            <a:ext cx="6995096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METODOLOGIA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>
            <a:cxnSpLocks/>
          </p:cNvCxnSpPr>
          <p:nvPr/>
        </p:nvCxnSpPr>
        <p:spPr>
          <a:xfrm>
            <a:off x="1095004" y="1195336"/>
            <a:ext cx="812822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3" name="Imagen 122">
            <a:extLst>
              <a:ext uri="{FF2B5EF4-FFF2-40B4-BE49-F238E27FC236}">
                <a16:creationId xmlns:a16="http://schemas.microsoft.com/office/drawing/2014/main" id="{F185133D-CFF2-4EC4-BDEC-451E87462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675" y="4166875"/>
            <a:ext cx="1536325" cy="94496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B23CA92-FB28-5686-6AD4-5943F353E0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41"/>
          <a:stretch/>
        </p:blipFill>
        <p:spPr>
          <a:xfrm>
            <a:off x="2700670" y="1227006"/>
            <a:ext cx="3773880" cy="3658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27152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MARCO DE TRABAJO</a:t>
            </a:r>
            <a:endParaRPr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87812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297;p26">
            <a:extLst>
              <a:ext uri="{FF2B5EF4-FFF2-40B4-BE49-F238E27FC236}">
                <a16:creationId xmlns:a16="http://schemas.microsoft.com/office/drawing/2014/main" id="{7744DF20-7424-4E0D-90B5-9DF1D6E02F62}"/>
              </a:ext>
            </a:extLst>
          </p:cNvPr>
          <p:cNvSpPr txBox="1">
            <a:spLocks/>
          </p:cNvSpPr>
          <p:nvPr/>
        </p:nvSpPr>
        <p:spPr>
          <a:xfrm>
            <a:off x="311698" y="1017213"/>
            <a:ext cx="8520600" cy="687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s-CO" sz="1600" dirty="0">
                <a:solidFill>
                  <a:srgbClr val="FFFFFF"/>
                </a:solidFill>
              </a:rPr>
              <a:t>SCRUM fue el marco de trabajo seleccionado ya que permite el desarrollo de productos mediante soluciones adaptativas a problemas de una complejidad considerable.</a:t>
            </a:r>
          </a:p>
        </p:txBody>
      </p:sp>
      <p:pic>
        <p:nvPicPr>
          <p:cNvPr id="54" name="Imagen 53">
            <a:extLst>
              <a:ext uri="{FF2B5EF4-FFF2-40B4-BE49-F238E27FC236}">
                <a16:creationId xmlns:a16="http://schemas.microsoft.com/office/drawing/2014/main" id="{6B27B1CF-E6CF-4207-A6F6-0FB9613E3D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90" t="5365" r="10702" b="6866"/>
          <a:stretch/>
        </p:blipFill>
        <p:spPr>
          <a:xfrm>
            <a:off x="1580440" y="1843714"/>
            <a:ext cx="5983111" cy="2660553"/>
          </a:xfrm>
          <a:prstGeom prst="rect">
            <a:avLst/>
          </a:prstGeom>
        </p:spPr>
      </p:pic>
      <p:sp>
        <p:nvSpPr>
          <p:cNvPr id="55" name="CuadroTexto 54">
            <a:extLst>
              <a:ext uri="{FF2B5EF4-FFF2-40B4-BE49-F238E27FC236}">
                <a16:creationId xmlns:a16="http://schemas.microsoft.com/office/drawing/2014/main" id="{21AD2FF5-244B-4653-96ED-E85305409418}"/>
              </a:ext>
            </a:extLst>
          </p:cNvPr>
          <p:cNvSpPr txBox="1"/>
          <p:nvPr/>
        </p:nvSpPr>
        <p:spPr>
          <a:xfrm>
            <a:off x="3189111" y="4610370"/>
            <a:ext cx="2765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>
                <a:solidFill>
                  <a:schemeClr val="bg1">
                    <a:lumMod val="65000"/>
                  </a:schemeClr>
                </a:solidFill>
              </a:rPr>
              <a:t>Imagen tomada de: https://bit.ly/3EOtN7K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415C3F2-2E92-E471-13E1-6E5B0D9D4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675" y="4166875"/>
            <a:ext cx="1536325" cy="9449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318C4B3A75EED43B404CFCAA87EA5F4" ma:contentTypeVersion="7" ma:contentTypeDescription="Crear nuevo documento." ma:contentTypeScope="" ma:versionID="84d720257c505763e421d30eca38fbdb">
  <xsd:schema xmlns:xsd="http://www.w3.org/2001/XMLSchema" xmlns:xs="http://www.w3.org/2001/XMLSchema" xmlns:p="http://schemas.microsoft.com/office/2006/metadata/properties" xmlns:ns2="416d468f-4753-4787-802a-808552bb192d" targetNamespace="http://schemas.microsoft.com/office/2006/metadata/properties" ma:root="true" ma:fieldsID="3f45fe400c2513789831553d1e511d1e" ns2:_="">
    <xsd:import namespace="416d468f-4753-4787-802a-808552bb19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6d468f-4753-4787-802a-808552bb19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quetas de imagen" ma:readOnly="false" ma:fieldId="{5cf76f15-5ced-4ddc-b409-7134ff3c332f}" ma:taxonomyMulti="true" ma:sspId="b9eb28b8-418d-4e4f-834a-21a5a75d3e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16d468f-4753-4787-802a-808552bb192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A5BA756-C1FB-4DB4-BEFA-93A045DA71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6d468f-4753-4787-802a-808552bb19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737013-B7A0-4ABC-8B2D-08B37DF85F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F19FDD-CFC1-43A6-9A74-CD7E86475F91}">
  <ds:schemaRefs>
    <ds:schemaRef ds:uri="http://schemas.microsoft.com/office/2006/metadata/properties"/>
    <ds:schemaRef ds:uri="http://schemas.microsoft.com/office/infopath/2007/PartnerControls"/>
    <ds:schemaRef ds:uri="416d468f-4753-4787-802a-808552bb192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1174</Words>
  <Application>Microsoft Office PowerPoint</Application>
  <PresentationFormat>Presentación en pantalla (16:9)</PresentationFormat>
  <Paragraphs>121</Paragraphs>
  <Slides>27</Slides>
  <Notes>13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27</vt:i4>
      </vt:variant>
    </vt:vector>
  </HeadingPairs>
  <TitlesOfParts>
    <vt:vector size="37" baseType="lpstr">
      <vt:lpstr>Bree Serif</vt:lpstr>
      <vt:lpstr>Didact Gothic</vt:lpstr>
      <vt:lpstr>Roboto Light</vt:lpstr>
      <vt:lpstr>Roboto Black</vt:lpstr>
      <vt:lpstr>Wingdings</vt:lpstr>
      <vt:lpstr>Arial</vt:lpstr>
      <vt:lpstr>Roboto Mono Thin</vt:lpstr>
      <vt:lpstr>WEB PROPOSAL</vt:lpstr>
      <vt:lpstr>Document</vt:lpstr>
      <vt:lpstr>Worksheet</vt:lpstr>
      <vt:lpstr>SISTEMA RECOLECTOR DE NOTICIAS NACIONALES</vt:lpstr>
      <vt:lpstr>TABLA DE CONTENIDO</vt:lpstr>
      <vt:lpstr>Situación problema</vt:lpstr>
      <vt:lpstr>PREGUNTA PROBLEMA</vt:lpstr>
      <vt:lpstr>OBJETIVO GENERAL</vt:lpstr>
      <vt:lpstr>OBJETIVOS ESPECIFICOS</vt:lpstr>
      <vt:lpstr>MARCO TECNOLOGICO</vt:lpstr>
      <vt:lpstr>METODOLOGIA</vt:lpstr>
      <vt:lpstr>MARCO DE TRABAJO</vt:lpstr>
      <vt:lpstr>RESULTADOS</vt:lpstr>
      <vt:lpstr>DOCUMENTACIÓN</vt:lpstr>
      <vt:lpstr>ARQUITECTURA</vt:lpstr>
      <vt:lpstr>ARQUITECTURA</vt:lpstr>
      <vt:lpstr>ARQUITECTURA</vt:lpstr>
      <vt:lpstr>WEBSCRAPING</vt:lpstr>
      <vt:lpstr>RENDIMIENTO</vt:lpstr>
      <vt:lpstr>IA categorizar noticias</vt:lpstr>
      <vt:lpstr>BASE DE DATOS [MONGODB ATLAS]</vt:lpstr>
      <vt:lpstr>Presentación de PowerPoint</vt:lpstr>
      <vt:lpstr>REVIEW AND RETROSPECTIVE SPRINT I</vt:lpstr>
      <vt:lpstr>REVIEW AND RETROSPECTIVE SPRINT II</vt:lpstr>
      <vt:lpstr>REVIEW AND RETROSPECTIVE SPRINT III</vt:lpstr>
      <vt:lpstr>PRUEBA LA APLICACIÓN</vt:lpstr>
      <vt:lpstr>CONCLUSIONES</vt:lpstr>
      <vt:lpstr>REFERENCIAS</vt:lpstr>
      <vt:lpstr>REFERENCIAS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INTEGRADOR</dc:title>
  <dc:creator>David Sepulveda</dc:creator>
  <cp:lastModifiedBy>Javier Andres Guevara Macias</cp:lastModifiedBy>
  <cp:revision>59</cp:revision>
  <dcterms:modified xsi:type="dcterms:W3CDTF">2022-10-25T00:21:34Z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0x0101000318C4B3A75EED43B404CFCAA87EA5F4</vt:lpwstr>
  </property>
</Properties>
</file>