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74B2-78F4-6877-9F74-B33E71CEC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2E9C8-5CA4-D371-109F-4DDEFBEE5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9762C-6858-DBDA-47C0-1B3A963AD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F0ED-FE9B-4CC6-B60E-07EE22BBE0DF}" type="datetimeFigureOut">
              <a:rPr lang="es-ES" smtClean="0"/>
              <a:t>25/09/2024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7578E-3072-D4E1-5DDE-CAD13562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27721-FE76-5BDB-F6A3-D7CF484F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F48A-1476-48D2-97BB-C269BC9CF95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4826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0656-619D-8413-E346-E2D564FE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C3FF7-435B-723C-4D5C-F124142B3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9A82A-43AF-0BF1-FEA5-06F1609A6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F0ED-FE9B-4CC6-B60E-07EE22BBE0DF}" type="datetimeFigureOut">
              <a:rPr lang="es-ES" smtClean="0"/>
              <a:t>25/09/2024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E96D8-608F-BF45-7F7F-B0196441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D85C3-0BE0-3F11-0510-F5F5746E0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F48A-1476-48D2-97BB-C269BC9CF95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615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577858-EEB6-B44C-224B-8D7FACED9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84DBE-AB1B-82AA-08D7-822FFE2B7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0856F-8CA6-1C55-8BE8-D6E796E8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F0ED-FE9B-4CC6-B60E-07EE22BBE0DF}" type="datetimeFigureOut">
              <a:rPr lang="es-ES" smtClean="0"/>
              <a:t>25/09/2024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EC54D-3445-F952-E5ED-D6B670E8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F39E6-ABA9-88C4-B200-D5FDAA128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F48A-1476-48D2-97BB-C269BC9CF95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962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80AB-B663-92AB-051D-4513EC3E7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DD963-045A-C73B-0BF2-C2CE5F799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20463-44B3-8DBA-72EE-764FB714F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F0ED-FE9B-4CC6-B60E-07EE22BBE0DF}" type="datetimeFigureOut">
              <a:rPr lang="es-ES" smtClean="0"/>
              <a:t>25/09/2024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784CF-F79F-0DF4-D9F3-32FC0800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D61F6-A95C-F873-D417-A5603950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F48A-1476-48D2-97BB-C269BC9CF95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367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614EF-4059-1ED1-9245-57EAAB340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3FA6B-329B-2A15-8AC3-83042E2DF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A022-5557-D536-47FE-3C15F29EB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F0ED-FE9B-4CC6-B60E-07EE22BBE0DF}" type="datetimeFigureOut">
              <a:rPr lang="es-ES" smtClean="0"/>
              <a:t>25/09/2024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96E61-2B3F-5D7C-DB97-68B4F19F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529EE-E8C3-D8FD-7E97-B3F58B2B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F48A-1476-48D2-97BB-C269BC9CF95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869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732D8-7809-A5C9-18A6-FF96F25E0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8DD81-9ED3-912C-5BC6-F24C35AC5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05B08-4EC4-4CC7-F1D6-2CCF52111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DB11A-2B77-607B-2CD9-B7556945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F0ED-FE9B-4CC6-B60E-07EE22BBE0DF}" type="datetimeFigureOut">
              <a:rPr lang="es-ES" smtClean="0"/>
              <a:t>25/09/2024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D0F9A-7207-0DA6-6400-C67B79C0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7A974-ABCF-186A-2518-6F680CEA6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F48A-1476-48D2-97BB-C269BC9CF95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705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DC98-2D09-C5D3-304C-FBFA60D22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FE6FD-3B32-9045-1556-0A4C05FEB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45599-925F-5C84-A3D9-C5FA084F7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6EB408-0456-6629-ED49-65C156457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F5E6D-5457-B289-CFAA-33A8299DD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917B1-DF5E-3D02-3A25-701C5233D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F0ED-FE9B-4CC6-B60E-07EE22BBE0DF}" type="datetimeFigureOut">
              <a:rPr lang="es-ES" smtClean="0"/>
              <a:t>25/09/2024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F867D6-BE35-39BC-0122-3E88B8D7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3157A-C665-B1EC-D20C-C3DED3D4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F48A-1476-48D2-97BB-C269BC9CF95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85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41CF-9297-C407-6151-9C0B81DC6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19B7DB-B389-04FC-6B69-1C3F0B613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F0ED-FE9B-4CC6-B60E-07EE22BBE0DF}" type="datetimeFigureOut">
              <a:rPr lang="es-ES" smtClean="0"/>
              <a:t>25/09/2024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752AF-D754-4889-B1B8-4A634FD24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757BE-5EA9-78CB-B0FA-7A45710D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F48A-1476-48D2-97BB-C269BC9CF95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46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A97B9-6288-0912-E54F-9D61735A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F0ED-FE9B-4CC6-B60E-07EE22BBE0DF}" type="datetimeFigureOut">
              <a:rPr lang="es-ES" smtClean="0"/>
              <a:t>25/09/2024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ADFB92-6D6C-C7D5-5059-2FA81432B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B1642-97E3-17C2-6B41-E2C55541B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F48A-1476-48D2-97BB-C269BC9CF95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291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EE71-D047-7DD9-2636-5B5110D0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BE2E-3EC1-C2B8-B87D-9769E84EB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BE99B-F0DE-A244-73B4-21B7A6C29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4D33F-871C-A4B2-ABAE-7BADDD1DF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F0ED-FE9B-4CC6-B60E-07EE22BBE0DF}" type="datetimeFigureOut">
              <a:rPr lang="es-ES" smtClean="0"/>
              <a:t>25/09/2024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2CD0F-8E50-94B5-1B44-3F16584D1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3CD2D-352B-5029-4F15-E496C8D1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F48A-1476-48D2-97BB-C269BC9CF95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477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980D4-14CC-F405-E0D6-7007F25F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10D25E-64B6-378A-60F4-7C1783A75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2F433-6190-BB32-5CA8-390CD8C34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0BFA7-C7FB-36E6-9E6C-48ABEF95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F0ED-FE9B-4CC6-B60E-07EE22BBE0DF}" type="datetimeFigureOut">
              <a:rPr lang="es-ES" smtClean="0"/>
              <a:t>25/09/2024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CF30C-A958-FC8A-5791-C779BDE0A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CA865-92E6-89AA-ACEE-CA23E145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F48A-1476-48D2-97BB-C269BC9CF95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1643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05B503-AC5A-C750-03A1-6FF9BA6F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06B37-7359-9F03-E96E-F076A488A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BFDB4-0F8C-4658-68F9-5D3FDEADC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96F0ED-FE9B-4CC6-B60E-07EE22BBE0DF}" type="datetimeFigureOut">
              <a:rPr lang="es-ES" smtClean="0"/>
              <a:t>25/09/2024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91195-A97E-EC91-9A92-86BAE9CAC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7431C-E25E-D8A4-F88B-711FA97BA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88F48A-1476-48D2-97BB-C269BC9CF95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277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j.grande@alumnos.upm.es" TargetMode="External"/><Relationship Id="rId2" Type="http://schemas.openxmlformats.org/officeDocument/2006/relationships/hyperlink" Target="mailto:a.arpa@alumnos.upm.e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drian.largo@alumnos.upm.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8409-99B5-5FE6-3804-7AB41D1195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SISTEMA DE GESTIÓN DEPORTIVA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CC4F2-A0FE-5711-595E-F0D73CDE5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918835"/>
          </a:xfrm>
        </p:spPr>
        <p:txBody>
          <a:bodyPr/>
          <a:lstStyle/>
          <a:p>
            <a:pPr algn="l"/>
            <a:r>
              <a:rPr lang="es-ES" dirty="0"/>
              <a:t>Alberto Arpa</a:t>
            </a:r>
          </a:p>
          <a:p>
            <a:pPr algn="l"/>
            <a:r>
              <a:rPr lang="es-ES" dirty="0"/>
              <a:t>Francisco Javier Grande</a:t>
            </a:r>
          </a:p>
          <a:p>
            <a:pPr algn="l"/>
            <a:r>
              <a:rPr lang="es-ES" dirty="0"/>
              <a:t>Adrián Largo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063D942-F970-0743-493D-DA39E6BC6E59}"/>
              </a:ext>
            </a:extLst>
          </p:cNvPr>
          <p:cNvSpPr txBox="1">
            <a:spLocks/>
          </p:cNvSpPr>
          <p:nvPr/>
        </p:nvSpPr>
        <p:spPr>
          <a:xfrm>
            <a:off x="1519382" y="3602037"/>
            <a:ext cx="9144000" cy="2918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dirty="0">
                <a:hlinkClick r:id="rId2"/>
              </a:rPr>
              <a:t>a.arpa@alumnos.upm.es</a:t>
            </a:r>
            <a:endParaRPr lang="es-ES" dirty="0"/>
          </a:p>
          <a:p>
            <a:pPr algn="r"/>
            <a:r>
              <a:rPr lang="es-ES" dirty="0">
                <a:hlinkClick r:id="rId3"/>
              </a:rPr>
              <a:t>fj.grande@alumnos.upm.es</a:t>
            </a:r>
            <a:endParaRPr lang="es-ES" dirty="0"/>
          </a:p>
          <a:p>
            <a:pPr algn="r"/>
            <a:r>
              <a:rPr lang="es-ES" dirty="0">
                <a:hlinkClick r:id="rId4"/>
              </a:rPr>
              <a:t>adrian.largo@alumnos.upm.es</a:t>
            </a:r>
            <a:endParaRPr lang="es-ES" dirty="0"/>
          </a:p>
          <a:p>
            <a:pPr algn="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656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526C-06DA-278A-877C-A035C01D9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UML</a:t>
            </a:r>
          </a:p>
        </p:txBody>
      </p:sp>
      <p:pic>
        <p:nvPicPr>
          <p:cNvPr id="7" name="Content Placeholder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3B9250F-BFAB-3B11-A317-46209BA33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855" y="1287830"/>
            <a:ext cx="5236290" cy="5413542"/>
          </a:xfrm>
        </p:spPr>
      </p:pic>
    </p:spTree>
    <p:extLst>
      <p:ext uri="{BB962C8B-B14F-4D97-AF65-F5344CB8AC3E}">
        <p14:creationId xmlns:p14="http://schemas.microsoft.com/office/powerpoint/2010/main" val="2269871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40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SISTEMA DE GESTIÓN DEPORTIVA</vt:lpstr>
      <vt:lpstr>Diagrama UML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Alber Arpa</dc:creator>
  <cp:lastModifiedBy>Alber Arpa</cp:lastModifiedBy>
  <cp:revision>1</cp:revision>
  <dcterms:created xsi:type="dcterms:W3CDTF">2024-09-25T09:22:16Z</dcterms:created>
  <dcterms:modified xsi:type="dcterms:W3CDTF">2024-09-25T09:40:09Z</dcterms:modified>
</cp:coreProperties>
</file>