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E048D-335F-465E-ADF4-6F61A4B3B404}" v="2" dt="2023-05-18T02:48:3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ESTUARDO ROLDAN RODRIGUEZ" userId="d197d72e-83e0-4070-8624-56a64822bb1b" providerId="ADAL" clId="{948E048D-335F-465E-ADF4-6F61A4B3B404}"/>
    <pc:docChg chg="undo custSel addSld modSld">
      <pc:chgData name="CRISTIAN ESTUARDO ROLDAN RODRIGUEZ" userId="d197d72e-83e0-4070-8624-56a64822bb1b" providerId="ADAL" clId="{948E048D-335F-465E-ADF4-6F61A4B3B404}" dt="2023-05-18T02:54:36.405" v="285" actId="14100"/>
      <pc:docMkLst>
        <pc:docMk/>
      </pc:docMkLst>
      <pc:sldChg chg="addSp delSp modSp mod">
        <pc:chgData name="CRISTIAN ESTUARDO ROLDAN RODRIGUEZ" userId="d197d72e-83e0-4070-8624-56a64822bb1b" providerId="ADAL" clId="{948E048D-335F-465E-ADF4-6F61A4B3B404}" dt="2023-05-18T02:54:36.405" v="285" actId="14100"/>
        <pc:sldMkLst>
          <pc:docMk/>
          <pc:sldMk cId="1666124005" sldId="256"/>
        </pc:sldMkLst>
        <pc:spChg chg="add mod">
          <ac:chgData name="CRISTIAN ESTUARDO ROLDAN RODRIGUEZ" userId="d197d72e-83e0-4070-8624-56a64822bb1b" providerId="ADAL" clId="{948E048D-335F-465E-ADF4-6F61A4B3B404}" dt="2023-05-18T02:53:27.455" v="279" actId="14100"/>
          <ac:spMkLst>
            <pc:docMk/>
            <pc:sldMk cId="1666124005" sldId="256"/>
            <ac:spMk id="2" creationId="{3B6B48F7-6A2E-67EC-F50C-FAC90CFDE2E7}"/>
          </ac:spMkLst>
        </pc:spChg>
        <pc:spChg chg="add mod">
          <ac:chgData name="CRISTIAN ESTUARDO ROLDAN RODRIGUEZ" userId="d197d72e-83e0-4070-8624-56a64822bb1b" providerId="ADAL" clId="{948E048D-335F-465E-ADF4-6F61A4B3B404}" dt="2023-05-18T02:53:36.196" v="280" actId="14100"/>
          <ac:spMkLst>
            <pc:docMk/>
            <pc:sldMk cId="1666124005" sldId="256"/>
            <ac:spMk id="3" creationId="{CB4E933C-0323-61E3-7EDC-DDF9B2C3E501}"/>
          </ac:spMkLst>
        </pc:spChg>
        <pc:spChg chg="mod">
          <ac:chgData name="CRISTIAN ESTUARDO ROLDAN RODRIGUEZ" userId="d197d72e-83e0-4070-8624-56a64822bb1b" providerId="ADAL" clId="{948E048D-335F-465E-ADF4-6F61A4B3B404}" dt="2023-05-18T02:48:35.054" v="210" actId="20577"/>
          <ac:spMkLst>
            <pc:docMk/>
            <pc:sldMk cId="1666124005" sldId="256"/>
            <ac:spMk id="4" creationId="{AEA30A24-17B3-C121-2DF0-076BD0BEDD0E}"/>
          </ac:spMkLst>
        </pc:spChg>
        <pc:spChg chg="add del mod">
          <ac:chgData name="CRISTIAN ESTUARDO ROLDAN RODRIGUEZ" userId="d197d72e-83e0-4070-8624-56a64822bb1b" providerId="ADAL" clId="{948E048D-335F-465E-ADF4-6F61A4B3B404}" dt="2023-05-18T02:48:01.241" v="114" actId="478"/>
          <ac:spMkLst>
            <pc:docMk/>
            <pc:sldMk cId="1666124005" sldId="256"/>
            <ac:spMk id="5" creationId="{52C0646C-72FC-2690-46C9-C7D93E53CC41}"/>
          </ac:spMkLst>
        </pc:spChg>
        <pc:spChg chg="add mod">
          <ac:chgData name="CRISTIAN ESTUARDO ROLDAN RODRIGUEZ" userId="d197d72e-83e0-4070-8624-56a64822bb1b" providerId="ADAL" clId="{948E048D-335F-465E-ADF4-6F61A4B3B404}" dt="2023-05-18T02:53:56.929" v="282" actId="1076"/>
          <ac:spMkLst>
            <pc:docMk/>
            <pc:sldMk cId="1666124005" sldId="256"/>
            <ac:spMk id="6" creationId="{6973485E-EBE0-4627-7629-538B2A4232EB}"/>
          </ac:spMkLst>
        </pc:spChg>
        <pc:spChg chg="add mod">
          <ac:chgData name="CRISTIAN ESTUARDO ROLDAN RODRIGUEZ" userId="d197d72e-83e0-4070-8624-56a64822bb1b" providerId="ADAL" clId="{948E048D-335F-465E-ADF4-6F61A4B3B404}" dt="2023-05-18T02:54:17" v="283" actId="1076"/>
          <ac:spMkLst>
            <pc:docMk/>
            <pc:sldMk cId="1666124005" sldId="256"/>
            <ac:spMk id="7" creationId="{E87E3819-77E6-70FC-A6C3-4D39667924B3}"/>
          </ac:spMkLst>
        </pc:spChg>
        <pc:spChg chg="add del mod">
          <ac:chgData name="CRISTIAN ESTUARDO ROLDAN RODRIGUEZ" userId="d197d72e-83e0-4070-8624-56a64822bb1b" providerId="ADAL" clId="{948E048D-335F-465E-ADF4-6F61A4B3B404}" dt="2023-05-18T02:48:05.583" v="115" actId="478"/>
          <ac:spMkLst>
            <pc:docMk/>
            <pc:sldMk cId="1666124005" sldId="256"/>
            <ac:spMk id="8" creationId="{7DB5A94F-8D14-06B5-A664-4F48EB728D70}"/>
          </ac:spMkLst>
        </pc:spChg>
        <pc:spChg chg="del">
          <ac:chgData name="CRISTIAN ESTUARDO ROLDAN RODRIGUEZ" userId="d197d72e-83e0-4070-8624-56a64822bb1b" providerId="ADAL" clId="{948E048D-335F-465E-ADF4-6F61A4B3B404}" dt="2023-05-18T02:45:39.261" v="49"/>
          <ac:spMkLst>
            <pc:docMk/>
            <pc:sldMk cId="1666124005" sldId="256"/>
            <ac:spMk id="30" creationId="{3881D4F7-FAAD-88E8-CC19-4398D638374F}"/>
          </ac:spMkLst>
        </pc:spChg>
        <pc:spChg chg="mod">
          <ac:chgData name="CRISTIAN ESTUARDO ROLDAN RODRIGUEZ" userId="d197d72e-83e0-4070-8624-56a64822bb1b" providerId="ADAL" clId="{948E048D-335F-465E-ADF4-6F61A4B3B404}" dt="2023-05-18T02:50:52.748" v="265" actId="1038"/>
          <ac:spMkLst>
            <pc:docMk/>
            <pc:sldMk cId="1666124005" sldId="256"/>
            <ac:spMk id="31" creationId="{ADC53E6C-C826-798D-5C4D-DAE6399E0E55}"/>
          </ac:spMkLst>
        </pc:spChg>
        <pc:spChg chg="mod">
          <ac:chgData name="CRISTIAN ESTUARDO ROLDAN RODRIGUEZ" userId="d197d72e-83e0-4070-8624-56a64822bb1b" providerId="ADAL" clId="{948E048D-335F-465E-ADF4-6F61A4B3B404}" dt="2023-05-18T02:50:38.121" v="257" actId="14100"/>
          <ac:spMkLst>
            <pc:docMk/>
            <pc:sldMk cId="1666124005" sldId="256"/>
            <ac:spMk id="32" creationId="{F2D35929-D187-A6A4-8922-D55678391BAB}"/>
          </ac:spMkLst>
        </pc:spChg>
        <pc:spChg chg="mod">
          <ac:chgData name="CRISTIAN ESTUARDO ROLDAN RODRIGUEZ" userId="d197d72e-83e0-4070-8624-56a64822bb1b" providerId="ADAL" clId="{948E048D-335F-465E-ADF4-6F61A4B3B404}" dt="2023-05-18T02:51:06.762" v="267" actId="1076"/>
          <ac:spMkLst>
            <pc:docMk/>
            <pc:sldMk cId="1666124005" sldId="256"/>
            <ac:spMk id="35" creationId="{7D00FF1D-DA24-2768-0016-415BDA27D633}"/>
          </ac:spMkLst>
        </pc:spChg>
        <pc:spChg chg="mod">
          <ac:chgData name="CRISTIAN ESTUARDO ROLDAN RODRIGUEZ" userId="d197d72e-83e0-4070-8624-56a64822bb1b" providerId="ADAL" clId="{948E048D-335F-465E-ADF4-6F61A4B3B404}" dt="2023-05-18T02:51:01.026" v="266" actId="14100"/>
          <ac:spMkLst>
            <pc:docMk/>
            <pc:sldMk cId="1666124005" sldId="256"/>
            <ac:spMk id="36" creationId="{41314D31-A3B6-4459-E048-9C8CFCC3380F}"/>
          </ac:spMkLst>
        </pc:spChg>
        <pc:spChg chg="mod">
          <ac:chgData name="CRISTIAN ESTUARDO ROLDAN RODRIGUEZ" userId="d197d72e-83e0-4070-8624-56a64822bb1b" providerId="ADAL" clId="{948E048D-335F-465E-ADF4-6F61A4B3B404}" dt="2023-05-18T02:46:26.371" v="80" actId="1035"/>
          <ac:spMkLst>
            <pc:docMk/>
            <pc:sldMk cId="1666124005" sldId="256"/>
            <ac:spMk id="93" creationId="{F23CEB6F-47CD-76D0-E3E3-2E754411AF22}"/>
          </ac:spMkLst>
        </pc:spChg>
        <pc:spChg chg="mod">
          <ac:chgData name="CRISTIAN ESTUARDO ROLDAN RODRIGUEZ" userId="d197d72e-83e0-4070-8624-56a64822bb1b" providerId="ADAL" clId="{948E048D-335F-465E-ADF4-6F61A4B3B404}" dt="2023-05-18T02:54:36.405" v="285" actId="14100"/>
          <ac:spMkLst>
            <pc:docMk/>
            <pc:sldMk cId="1666124005" sldId="256"/>
            <ac:spMk id="94" creationId="{847ACD10-1644-9D7B-4DE6-D1D83ECDF1DE}"/>
          </ac:spMkLst>
        </pc:spChg>
        <pc:spChg chg="mod">
          <ac:chgData name="CRISTIAN ESTUARDO ROLDAN RODRIGUEZ" userId="d197d72e-83e0-4070-8624-56a64822bb1b" providerId="ADAL" clId="{948E048D-335F-465E-ADF4-6F61A4B3B404}" dt="2023-05-18T02:54:30.927" v="284" actId="14100"/>
          <ac:spMkLst>
            <pc:docMk/>
            <pc:sldMk cId="1666124005" sldId="256"/>
            <ac:spMk id="95" creationId="{91214621-0438-3DC0-C1D0-E8BBA2EAFDB2}"/>
          </ac:spMkLst>
        </pc:spChg>
        <pc:spChg chg="mod">
          <ac:chgData name="CRISTIAN ESTUARDO ROLDAN RODRIGUEZ" userId="d197d72e-83e0-4070-8624-56a64822bb1b" providerId="ADAL" clId="{948E048D-335F-465E-ADF4-6F61A4B3B404}" dt="2023-05-18T02:46:26.371" v="80" actId="1035"/>
          <ac:spMkLst>
            <pc:docMk/>
            <pc:sldMk cId="1666124005" sldId="256"/>
            <ac:spMk id="97" creationId="{EEA66BA4-A9F9-E258-A296-FDAA7B277B61}"/>
          </ac:spMkLst>
        </pc:spChg>
        <pc:spChg chg="mod">
          <ac:chgData name="CRISTIAN ESTUARDO ROLDAN RODRIGUEZ" userId="d197d72e-83e0-4070-8624-56a64822bb1b" providerId="ADAL" clId="{948E048D-335F-465E-ADF4-6F61A4B3B404}" dt="2023-05-18T02:46:26.371" v="80" actId="1035"/>
          <ac:spMkLst>
            <pc:docMk/>
            <pc:sldMk cId="1666124005" sldId="256"/>
            <ac:spMk id="98" creationId="{ABE2C01F-C64D-46B1-576B-2CF232ADA881}"/>
          </ac:spMkLst>
        </pc:spChg>
        <pc:spChg chg="mod">
          <ac:chgData name="CRISTIAN ESTUARDO ROLDAN RODRIGUEZ" userId="d197d72e-83e0-4070-8624-56a64822bb1b" providerId="ADAL" clId="{948E048D-335F-465E-ADF4-6F61A4B3B404}" dt="2023-05-18T02:46:26.371" v="80" actId="1035"/>
          <ac:spMkLst>
            <pc:docMk/>
            <pc:sldMk cId="1666124005" sldId="256"/>
            <ac:spMk id="99" creationId="{A06F74D2-A6E8-456A-859A-17E03A0A4639}"/>
          </ac:spMkLst>
        </pc:spChg>
      </pc:sldChg>
      <pc:sldChg chg="delSp modSp add mod">
        <pc:chgData name="CRISTIAN ESTUARDO ROLDAN RODRIGUEZ" userId="d197d72e-83e0-4070-8624-56a64822bb1b" providerId="ADAL" clId="{948E048D-335F-465E-ADF4-6F61A4B3B404}" dt="2023-05-18T02:51:39.197" v="271" actId="1076"/>
        <pc:sldMkLst>
          <pc:docMk/>
          <pc:sldMk cId="2762531608" sldId="257"/>
        </pc:sldMkLst>
        <pc:spChg chg="del">
          <ac:chgData name="CRISTIAN ESTUARDO ROLDAN RODRIGUEZ" userId="d197d72e-83e0-4070-8624-56a64822bb1b" providerId="ADAL" clId="{948E048D-335F-465E-ADF4-6F61A4B3B404}" dt="2023-05-18T02:49:14.430" v="214" actId="478"/>
          <ac:spMkLst>
            <pc:docMk/>
            <pc:sldMk cId="2762531608" sldId="257"/>
            <ac:spMk id="2" creationId="{3B6B48F7-6A2E-67EC-F50C-FAC90CFDE2E7}"/>
          </ac:spMkLst>
        </pc:spChg>
        <pc:spChg chg="mod">
          <ac:chgData name="CRISTIAN ESTUARDO ROLDAN RODRIGUEZ" userId="d197d72e-83e0-4070-8624-56a64822bb1b" providerId="ADAL" clId="{948E048D-335F-465E-ADF4-6F61A4B3B404}" dt="2023-05-18T02:50:10.166" v="255" actId="14100"/>
          <ac:spMkLst>
            <pc:docMk/>
            <pc:sldMk cId="2762531608" sldId="257"/>
            <ac:spMk id="3" creationId="{CB4E933C-0323-61E3-7EDC-DDF9B2C3E501}"/>
          </ac:spMkLst>
        </pc:spChg>
        <pc:spChg chg="del">
          <ac:chgData name="CRISTIAN ESTUARDO ROLDAN RODRIGUEZ" userId="d197d72e-83e0-4070-8624-56a64822bb1b" providerId="ADAL" clId="{948E048D-335F-465E-ADF4-6F61A4B3B404}" dt="2023-05-18T02:49:13.544" v="213" actId="478"/>
          <ac:spMkLst>
            <pc:docMk/>
            <pc:sldMk cId="2762531608" sldId="257"/>
            <ac:spMk id="6" creationId="{6973485E-EBE0-4627-7629-538B2A4232EB}"/>
          </ac:spMkLst>
        </pc:spChg>
        <pc:spChg chg="mod">
          <ac:chgData name="CRISTIAN ESTUARDO ROLDAN RODRIGUEZ" userId="d197d72e-83e0-4070-8624-56a64822bb1b" providerId="ADAL" clId="{948E048D-335F-465E-ADF4-6F61A4B3B404}" dt="2023-05-18T02:50:16.229" v="256" actId="1076"/>
          <ac:spMkLst>
            <pc:docMk/>
            <pc:sldMk cId="2762531608" sldId="257"/>
            <ac:spMk id="7" creationId="{E87E3819-77E6-70FC-A6C3-4D39667924B3}"/>
          </ac:spMkLst>
        </pc:spChg>
        <pc:spChg chg="mod">
          <ac:chgData name="CRISTIAN ESTUARDO ROLDAN RODRIGUEZ" userId="d197d72e-83e0-4070-8624-56a64822bb1b" providerId="ADAL" clId="{948E048D-335F-465E-ADF4-6F61A4B3B404}" dt="2023-05-18T02:51:19.711" v="269" actId="1076"/>
          <ac:spMkLst>
            <pc:docMk/>
            <pc:sldMk cId="2762531608" sldId="257"/>
            <ac:spMk id="31" creationId="{ADC53E6C-C826-798D-5C4D-DAE6399E0E55}"/>
          </ac:spMkLst>
        </pc:spChg>
        <pc:spChg chg="mod">
          <ac:chgData name="CRISTIAN ESTUARDO ROLDAN RODRIGUEZ" userId="d197d72e-83e0-4070-8624-56a64822bb1b" providerId="ADAL" clId="{948E048D-335F-465E-ADF4-6F61A4B3B404}" dt="2023-05-18T02:51:14.649" v="268" actId="14100"/>
          <ac:spMkLst>
            <pc:docMk/>
            <pc:sldMk cId="2762531608" sldId="257"/>
            <ac:spMk id="32" creationId="{F2D35929-D187-A6A4-8922-D55678391BAB}"/>
          </ac:spMkLst>
        </pc:spChg>
        <pc:spChg chg="mod">
          <ac:chgData name="CRISTIAN ESTUARDO ROLDAN RODRIGUEZ" userId="d197d72e-83e0-4070-8624-56a64822bb1b" providerId="ADAL" clId="{948E048D-335F-465E-ADF4-6F61A4B3B404}" dt="2023-05-18T02:51:39.197" v="271" actId="1076"/>
          <ac:spMkLst>
            <pc:docMk/>
            <pc:sldMk cId="2762531608" sldId="257"/>
            <ac:spMk id="35" creationId="{7D00FF1D-DA24-2768-0016-415BDA27D633}"/>
          </ac:spMkLst>
        </pc:spChg>
        <pc:spChg chg="mod">
          <ac:chgData name="CRISTIAN ESTUARDO ROLDAN RODRIGUEZ" userId="d197d72e-83e0-4070-8624-56a64822bb1b" providerId="ADAL" clId="{948E048D-335F-465E-ADF4-6F61A4B3B404}" dt="2023-05-18T02:51:28.194" v="270" actId="14100"/>
          <ac:spMkLst>
            <pc:docMk/>
            <pc:sldMk cId="2762531608" sldId="257"/>
            <ac:spMk id="36" creationId="{41314D31-A3B6-4459-E048-9C8CFCC3380F}"/>
          </ac:spMkLst>
        </pc:spChg>
        <pc:spChg chg="del">
          <ac:chgData name="CRISTIAN ESTUARDO ROLDAN RODRIGUEZ" userId="d197d72e-83e0-4070-8624-56a64822bb1b" providerId="ADAL" clId="{948E048D-335F-465E-ADF4-6F61A4B3B404}" dt="2023-05-18T02:49:10.372" v="212" actId="478"/>
          <ac:spMkLst>
            <pc:docMk/>
            <pc:sldMk cId="2762531608" sldId="257"/>
            <ac:spMk id="93" creationId="{F23CEB6F-47CD-76D0-E3E3-2E754411AF22}"/>
          </ac:spMkLst>
        </pc:spChg>
        <pc:spChg chg="del">
          <ac:chgData name="CRISTIAN ESTUARDO ROLDAN RODRIGUEZ" userId="d197d72e-83e0-4070-8624-56a64822bb1b" providerId="ADAL" clId="{948E048D-335F-465E-ADF4-6F61A4B3B404}" dt="2023-05-18T02:49:10.372" v="212" actId="478"/>
          <ac:spMkLst>
            <pc:docMk/>
            <pc:sldMk cId="2762531608" sldId="257"/>
            <ac:spMk id="94" creationId="{847ACD10-1644-9D7B-4DE6-D1D83ECDF1DE}"/>
          </ac:spMkLst>
        </pc:spChg>
        <pc:spChg chg="del">
          <ac:chgData name="CRISTIAN ESTUARDO ROLDAN RODRIGUEZ" userId="d197d72e-83e0-4070-8624-56a64822bb1b" providerId="ADAL" clId="{948E048D-335F-465E-ADF4-6F61A4B3B404}" dt="2023-05-18T02:49:10.372" v="212" actId="478"/>
          <ac:spMkLst>
            <pc:docMk/>
            <pc:sldMk cId="2762531608" sldId="257"/>
            <ac:spMk id="95" creationId="{91214621-0438-3DC0-C1D0-E8BBA2EAFDB2}"/>
          </ac:spMkLst>
        </pc:spChg>
        <pc:spChg chg="del">
          <ac:chgData name="CRISTIAN ESTUARDO ROLDAN RODRIGUEZ" userId="d197d72e-83e0-4070-8624-56a64822bb1b" providerId="ADAL" clId="{948E048D-335F-465E-ADF4-6F61A4B3B404}" dt="2023-05-18T02:49:10.372" v="212" actId="478"/>
          <ac:spMkLst>
            <pc:docMk/>
            <pc:sldMk cId="2762531608" sldId="257"/>
            <ac:spMk id="97" creationId="{EEA66BA4-A9F9-E258-A296-FDAA7B277B61}"/>
          </ac:spMkLst>
        </pc:spChg>
        <pc:spChg chg="del">
          <ac:chgData name="CRISTIAN ESTUARDO ROLDAN RODRIGUEZ" userId="d197d72e-83e0-4070-8624-56a64822bb1b" providerId="ADAL" clId="{948E048D-335F-465E-ADF4-6F61A4B3B404}" dt="2023-05-18T02:49:10.372" v="212" actId="478"/>
          <ac:spMkLst>
            <pc:docMk/>
            <pc:sldMk cId="2762531608" sldId="257"/>
            <ac:spMk id="98" creationId="{ABE2C01F-C64D-46B1-576B-2CF232ADA881}"/>
          </ac:spMkLst>
        </pc:spChg>
        <pc:spChg chg="del">
          <ac:chgData name="CRISTIAN ESTUARDO ROLDAN RODRIGUEZ" userId="d197d72e-83e0-4070-8624-56a64822bb1b" providerId="ADAL" clId="{948E048D-335F-465E-ADF4-6F61A4B3B404}" dt="2023-05-18T02:49:10.372" v="212" actId="478"/>
          <ac:spMkLst>
            <pc:docMk/>
            <pc:sldMk cId="2762531608" sldId="257"/>
            <ac:spMk id="99" creationId="{A06F74D2-A6E8-456A-859A-17E03A0A46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8759" y="-1373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GT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GT" sz="3200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Matemática Discreta – Cuaderno digital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381" y="164735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GT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Nombre: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92612" y="1595552"/>
            <a:ext cx="5529999" cy="495083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GT" dirty="0">
                <a:solidFill>
                  <a:schemeClr val="tx1"/>
                </a:solidFill>
              </a:rPr>
              <a:t>Javier Orlando Ruano Arana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8094" y="1653240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GT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Semana: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584477"/>
            <a:ext cx="3399403" cy="481308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GT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88417" y="2568278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GT" dirty="0">
                <a:solidFill>
                  <a:schemeClr val="tx1"/>
                </a:solidFill>
              </a:rPr>
              <a:t>Las preposiciones lógicas de p q r 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367401" y="2568278"/>
            <a:ext cx="3767063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se me simplifica aprenderme las leyes de disyunción conjunción entre otras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264434" y="2568278"/>
            <a:ext cx="3767063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GT" dirty="0">
                <a:solidFill>
                  <a:schemeClr val="tx1"/>
                </a:solidFill>
              </a:rPr>
              <a:t>Se me complica lo que son las tablas de verdad y las leyes para las mismas </a:t>
            </a:r>
          </a:p>
          <a:p>
            <a:pPr algn="r"/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144821" y="213779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GT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¿Qué temas se trataron?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132028" y="213779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GT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¿Qué se me simplifica?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8985497" y="213779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GT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¿Qué se me dificulta?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B6B48F7-6A2E-67EC-F50C-FAC90CFDE2E7}"/>
              </a:ext>
            </a:extLst>
          </p:cNvPr>
          <p:cNvSpPr/>
          <p:nvPr/>
        </p:nvSpPr>
        <p:spPr>
          <a:xfrm>
            <a:off x="188418" y="4876086"/>
            <a:ext cx="6032724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GT" dirty="0">
                <a:solidFill>
                  <a:schemeClr val="tx1"/>
                </a:solidFill>
              </a:rPr>
              <a:t>El uso correcto de los valores preposicionales y el uso correcto para determinar su lógica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B4E933C-0323-61E3-7EDC-DDF9B2C3E501}"/>
              </a:ext>
            </a:extLst>
          </p:cNvPr>
          <p:cNvSpPr/>
          <p:nvPr/>
        </p:nvSpPr>
        <p:spPr>
          <a:xfrm>
            <a:off x="6300714" y="4876086"/>
            <a:ext cx="566795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GT" dirty="0">
                <a:solidFill>
                  <a:schemeClr val="tx1"/>
                </a:solidFill>
              </a:rPr>
              <a:t>Tengo algunas dudas respecto a lo que es la practica de la misma y el uso que le podemos dar a nuestra vida cotidiana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73485E-EBE0-4627-7629-538B2A4232EB}"/>
              </a:ext>
            </a:extLst>
          </p:cNvPr>
          <p:cNvSpPr txBox="1"/>
          <p:nvPr/>
        </p:nvSpPr>
        <p:spPr>
          <a:xfrm>
            <a:off x="2111479" y="4470644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GT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¿Qué aprendí?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7E3819-77E6-70FC-A6C3-4D39667924B3}"/>
              </a:ext>
            </a:extLst>
          </p:cNvPr>
          <p:cNvSpPr txBox="1"/>
          <p:nvPr/>
        </p:nvSpPr>
        <p:spPr>
          <a:xfrm>
            <a:off x="8046526" y="449568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GT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¿Qué dudas tengo?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Matemática Discreta – Cuaderno digital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645608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Nombre: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580989"/>
            <a:ext cx="5529999" cy="498571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Javier Orlando Ruano Arana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70269" y="1638721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Semana: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580989"/>
            <a:ext cx="3399403" cy="484796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B4E933C-0323-61E3-7EDC-DDF9B2C3E501}"/>
              </a:ext>
            </a:extLst>
          </p:cNvPr>
          <p:cNvSpPr/>
          <p:nvPr/>
        </p:nvSpPr>
        <p:spPr>
          <a:xfrm>
            <a:off x="319976" y="2628045"/>
            <a:ext cx="11506264" cy="3938217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Mis notas serian estudiar mas y esforzarme por que estos temas aun que ya los  haya visto no debo confiarme ya que terminan siendo un poco conflictivos a  la hora de resolverlos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7E3819-77E6-70FC-A6C3-4D39667924B3}"/>
              </a:ext>
            </a:extLst>
          </p:cNvPr>
          <p:cNvSpPr txBox="1"/>
          <p:nvPr/>
        </p:nvSpPr>
        <p:spPr>
          <a:xfrm>
            <a:off x="4430620" y="2201626"/>
            <a:ext cx="333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Notas, enlaces, conocimientos, etc.</a:t>
            </a:r>
          </a:p>
        </p:txBody>
      </p:sp>
    </p:spTree>
    <p:extLst>
      <p:ext uri="{BB962C8B-B14F-4D97-AF65-F5344CB8AC3E}">
        <p14:creationId xmlns:p14="http://schemas.microsoft.com/office/powerpoint/2010/main" val="2762531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168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Palanquin bold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Javierini 118</cp:lastModifiedBy>
  <cp:revision>3</cp:revision>
  <dcterms:created xsi:type="dcterms:W3CDTF">2022-06-15T21:33:47Z</dcterms:created>
  <dcterms:modified xsi:type="dcterms:W3CDTF">2023-06-30T00:27:25Z</dcterms:modified>
</cp:coreProperties>
</file>