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858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09/06/2020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1891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09/06/2020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806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09/06/2020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5608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09/06/2020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3253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09/06/2020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1678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09/06/2020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50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09/06/2020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7072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09/06/2020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2598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09/06/2020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5976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09/06/2020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6299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09/06/2020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4457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60DC4-B9BB-42F2-A63A-091398CD52DA}" type="datetimeFigureOut">
              <a:rPr lang="es-ES" smtClean="0"/>
              <a:pPr/>
              <a:t>09/06/2020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4518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75252" y="1033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/>
              <a:t>def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():</a:t>
            </a:r>
          </a:p>
          <a:p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"</a:t>
            </a:r>
            <a:r>
              <a:rPr lang="es-ES" dirty="0" err="1"/>
              <a:t>Hello</a:t>
            </a:r>
            <a:r>
              <a:rPr lang="es-ES" dirty="0"/>
              <a:t> </a:t>
            </a:r>
            <a:r>
              <a:rPr lang="es-ES" dirty="0" err="1"/>
              <a:t>World</a:t>
            </a:r>
            <a:r>
              <a:rPr lang="es-ES" dirty="0"/>
              <a:t>"</a:t>
            </a:r>
          </a:p>
        </p:txBody>
      </p:sp>
      <p:pic>
        <p:nvPicPr>
          <p:cNvPr id="1026" name="Picture 2" descr="Image result for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46575" y="328549"/>
            <a:ext cx="2480864" cy="83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0066" y="2349854"/>
            <a:ext cx="69532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9592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75252" y="1033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/>
              <a:t>def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():</a:t>
            </a:r>
          </a:p>
          <a:p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"</a:t>
            </a:r>
            <a:r>
              <a:rPr lang="es-ES" dirty="0" err="1"/>
              <a:t>Hello</a:t>
            </a:r>
            <a:r>
              <a:rPr lang="es-ES" dirty="0"/>
              <a:t> </a:t>
            </a:r>
            <a:r>
              <a:rPr lang="es-ES" dirty="0" err="1"/>
              <a:t>World</a:t>
            </a:r>
            <a:r>
              <a:rPr lang="es-ES" dirty="0"/>
              <a:t>"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6398" y="2264760"/>
            <a:ext cx="1060508" cy="106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017" y="3100562"/>
            <a:ext cx="1327929" cy="44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2488" y="1879129"/>
            <a:ext cx="2651752" cy="144641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3288502" y="3325539"/>
            <a:ext cx="433751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brows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16592" y="868300"/>
            <a:ext cx="2632108" cy="105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28812" y="3531270"/>
            <a:ext cx="1482489" cy="148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de flecha 16"/>
          <p:cNvCxnSpPr/>
          <p:nvPr/>
        </p:nvCxnSpPr>
        <p:spPr>
          <a:xfrm flipV="1">
            <a:off x="8373979" y="1921143"/>
            <a:ext cx="842613" cy="53479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8429379" y="3099335"/>
            <a:ext cx="910228" cy="4319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 rot="19910616">
            <a:off x="8304860" y="1375212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Rectángulo 22"/>
          <p:cNvSpPr/>
          <p:nvPr/>
        </p:nvSpPr>
        <p:spPr>
          <a:xfrm rot="1840521">
            <a:off x="8786795" y="2511970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5087720" y="3295985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51374" y="2805105"/>
            <a:ext cx="1340619" cy="952545"/>
          </a:xfrm>
          <a:prstGeom prst="rect">
            <a:avLst/>
          </a:prstGeom>
        </p:spPr>
      </p:pic>
      <p:cxnSp>
        <p:nvCxnSpPr>
          <p:cNvPr id="28" name="Conector recto de flecha 27"/>
          <p:cNvCxnSpPr/>
          <p:nvPr/>
        </p:nvCxnSpPr>
        <p:spPr>
          <a:xfrm>
            <a:off x="1430665" y="3324830"/>
            <a:ext cx="52070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1463886" y="2297433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174080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062" y="1376590"/>
            <a:ext cx="2162175" cy="35814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05350" y="4335667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100" dirty="0" err="1"/>
              <a:t>def</a:t>
            </a:r>
            <a:r>
              <a:rPr lang="es-ES" sz="1100" dirty="0"/>
              <a:t> </a:t>
            </a:r>
            <a:r>
              <a:rPr lang="es-ES" sz="1100" dirty="0" err="1"/>
              <a:t>index</a:t>
            </a:r>
            <a:r>
              <a:rPr lang="es-ES" sz="1100" dirty="0"/>
              <a:t>():</a:t>
            </a:r>
          </a:p>
          <a:p>
            <a:r>
              <a:rPr lang="es-ES" sz="1100" dirty="0"/>
              <a:t>    </a:t>
            </a:r>
            <a:r>
              <a:rPr lang="es-ES" sz="1100" dirty="0" err="1"/>
              <a:t>return</a:t>
            </a:r>
            <a:r>
              <a:rPr lang="es-ES" sz="1100" dirty="0"/>
              <a:t> "</a:t>
            </a:r>
            <a:r>
              <a:rPr lang="es-ES" sz="1100" dirty="0" err="1"/>
              <a:t>Hello</a:t>
            </a:r>
            <a:r>
              <a:rPr lang="es-ES" sz="1100" dirty="0"/>
              <a:t> </a:t>
            </a:r>
            <a:r>
              <a:rPr lang="es-ES" sz="1100" dirty="0" err="1"/>
              <a:t>World</a:t>
            </a:r>
            <a:r>
              <a:rPr lang="es-ES" sz="1100" dirty="0"/>
              <a:t>"</a:t>
            </a:r>
          </a:p>
        </p:txBody>
      </p:sp>
      <p:pic>
        <p:nvPicPr>
          <p:cNvPr id="22" name="Picture 2" descr="Image result for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5907" y="3942576"/>
            <a:ext cx="1251843" cy="42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3790" y="1883896"/>
            <a:ext cx="1060508" cy="106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292233" y="1058454"/>
            <a:ext cx="158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Matraz o </a:t>
            </a:r>
            <a:r>
              <a:rPr lang="es-ES" dirty="0" err="1"/>
              <a:t>Flask</a:t>
            </a:r>
            <a:endParaRPr lang="es-ES" dirty="0"/>
          </a:p>
        </p:txBody>
      </p:sp>
      <p:pic>
        <p:nvPicPr>
          <p:cNvPr id="14" name="Picture 2" descr="Image result for python flas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2503" y="956981"/>
            <a:ext cx="618845" cy="61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1"/>
          <p:cNvSpPr/>
          <p:nvPr/>
        </p:nvSpPr>
        <p:spPr>
          <a:xfrm>
            <a:off x="5610696" y="966270"/>
            <a:ext cx="687158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# Using both methods of registering URLs here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just to show that both work</a:t>
            </a:r>
          </a:p>
          <a:p>
            <a:endParaRPr lang="en-GB" dirty="0" smtClean="0">
              <a:latin typeface="Consolas" panose="020B0609020204030204" pitchFamily="49" charset="0"/>
            </a:endParaRP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def handle_route2():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 return X().route2()</a:t>
            </a: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err="1" smtClean="0">
                <a:latin typeface="Consolas" panose="020B0609020204030204" pitchFamily="49" charset="0"/>
              </a:rPr>
              <a:t>app.add_url_rule</a:t>
            </a:r>
            <a:r>
              <a:rPr lang="en-GB" dirty="0" smtClean="0">
                <a:latin typeface="Consolas" panose="020B0609020204030204" pitchFamily="49" charset="0"/>
              </a:rPr>
              <a:t>('/y/', </a:t>
            </a:r>
            <a:r>
              <a:rPr lang="en-GB" dirty="0" err="1" smtClean="0">
                <a:latin typeface="Consolas" panose="020B0609020204030204" pitchFamily="49" charset="0"/>
              </a:rPr>
              <a:t>view_func</a:t>
            </a:r>
            <a:r>
              <a:rPr lang="en-GB" dirty="0" smtClean="0">
                <a:latin typeface="Consolas" panose="020B0609020204030204" pitchFamily="49" charset="0"/>
              </a:rPr>
              <a:t>=handle_route2</a:t>
            </a:r>
            <a:r>
              <a:rPr lang="en-GB" dirty="0" smtClean="0">
                <a:latin typeface="Consolas" panose="020B0609020204030204" pitchFamily="49" charset="0"/>
              </a:rPr>
              <a:t>)</a:t>
            </a:r>
          </a:p>
          <a:p>
            <a:endParaRPr lang="es-ES" dirty="0" smtClean="0">
              <a:latin typeface="Consolas" panose="020B0609020204030204" pitchFamily="49" charset="0"/>
            </a:endParaRPr>
          </a:p>
          <a:p>
            <a:endParaRPr lang="es-ES" dirty="0" smtClean="0">
              <a:latin typeface="Consolas" panose="020B0609020204030204" pitchFamily="49" charset="0"/>
            </a:endParaRPr>
          </a:p>
          <a:p>
            <a:endParaRPr lang="es-ES" dirty="0" smtClean="0">
              <a:latin typeface="Consolas" panose="020B0609020204030204" pitchFamily="49" charset="0"/>
            </a:endParaRPr>
          </a:p>
          <a:p>
            <a:endParaRPr lang="es-ES" dirty="0" smtClean="0"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en-GB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the most common is using a decorator:</a:t>
            </a:r>
            <a:endParaRPr lang="es-E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@</a:t>
            </a:r>
            <a:r>
              <a:rPr lang="en-GB" dirty="0" err="1" smtClean="0">
                <a:latin typeface="Consolas" panose="020B0609020204030204" pitchFamily="49" charset="0"/>
              </a:rPr>
              <a:t>app.route</a:t>
            </a:r>
            <a:r>
              <a:rPr lang="en-GB" dirty="0" smtClean="0">
                <a:latin typeface="Consolas" panose="020B0609020204030204" pitchFamily="49" charset="0"/>
              </a:rPr>
              <a:t>('/x/')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def handle_route1():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 return X().route1()</a:t>
            </a:r>
          </a:p>
          <a:p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987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0608" y="1413271"/>
            <a:ext cx="2162175" cy="3581400"/>
          </a:xfrm>
          <a:prstGeom prst="rect">
            <a:avLst/>
          </a:prstGeom>
        </p:spPr>
      </p:pic>
      <p:pic>
        <p:nvPicPr>
          <p:cNvPr id="22" name="Picture 2" descr="Image result for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9840" y="3951661"/>
            <a:ext cx="1245483" cy="42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2165" y="1869381"/>
            <a:ext cx="1060508" cy="106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841508" y="1043939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Matraz o </a:t>
            </a:r>
            <a:r>
              <a:rPr lang="es-ES" dirty="0" err="1">
                <a:latin typeface="Consolas" panose="020B0609020204030204" pitchFamily="49" charset="0"/>
              </a:rPr>
              <a:t>Flask</a:t>
            </a:r>
            <a:endParaRPr lang="es-ES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Image result for python flas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90878" y="942466"/>
            <a:ext cx="618845" cy="61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5610697" y="966270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from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flask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import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Flask</a:t>
            </a:r>
            <a:endParaRPr lang="es-ES" dirty="0">
              <a:latin typeface="Consolas" panose="020B0609020204030204" pitchFamily="49" charset="0"/>
            </a:endParaRP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app = </a:t>
            </a:r>
            <a:r>
              <a:rPr lang="es-ES" dirty="0" err="1">
                <a:latin typeface="Consolas" panose="020B0609020204030204" pitchFamily="49" charset="0"/>
              </a:rPr>
              <a:t>Flask</a:t>
            </a:r>
            <a:r>
              <a:rPr lang="es-ES" dirty="0">
                <a:latin typeface="Consolas" panose="020B0609020204030204" pitchFamily="49" charset="0"/>
              </a:rPr>
              <a:t>(__</a:t>
            </a:r>
            <a:r>
              <a:rPr lang="es-ES" dirty="0" err="1">
                <a:latin typeface="Consolas" panose="020B0609020204030204" pitchFamily="49" charset="0"/>
              </a:rPr>
              <a:t>name</a:t>
            </a:r>
            <a:r>
              <a:rPr lang="es-ES" dirty="0">
                <a:latin typeface="Consolas" panose="020B0609020204030204" pitchFamily="49" charset="0"/>
              </a:rPr>
              <a:t>__)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@</a:t>
            </a:r>
            <a:r>
              <a:rPr lang="es-ES" dirty="0" err="1">
                <a:latin typeface="Consolas" panose="020B0609020204030204" pitchFamily="49" charset="0"/>
              </a:rPr>
              <a:t>app.route</a:t>
            </a:r>
            <a:r>
              <a:rPr lang="es-ES" dirty="0">
                <a:latin typeface="Consolas" panose="020B0609020204030204" pitchFamily="49" charset="0"/>
              </a:rPr>
              <a:t>('/')</a:t>
            </a:r>
          </a:p>
          <a:p>
            <a:r>
              <a:rPr lang="es-ES" dirty="0" err="1">
                <a:latin typeface="Consolas" panose="020B0609020204030204" pitchFamily="49" charset="0"/>
              </a:rPr>
              <a:t>def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index</a:t>
            </a:r>
            <a:r>
              <a:rPr lang="es-ES" dirty="0">
                <a:latin typeface="Consolas" panose="020B0609020204030204" pitchFamily="49" charset="0"/>
              </a:rPr>
              <a:t>():</a:t>
            </a:r>
          </a:p>
          <a:p>
            <a:r>
              <a:rPr lang="es-ES" dirty="0">
                <a:latin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</a:rPr>
              <a:t>return</a:t>
            </a:r>
            <a:r>
              <a:rPr lang="es-ES" dirty="0">
                <a:latin typeface="Consolas" panose="020B0609020204030204" pitchFamily="49" charset="0"/>
              </a:rPr>
              <a:t> "</a:t>
            </a:r>
            <a:r>
              <a:rPr lang="es-ES" dirty="0" err="1">
                <a:latin typeface="Consolas" panose="020B0609020204030204" pitchFamily="49" charset="0"/>
              </a:rPr>
              <a:t>Hello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World</a:t>
            </a:r>
            <a:r>
              <a:rPr lang="es-ES" dirty="0">
                <a:latin typeface="Consolas" panose="020B0609020204030204" pitchFamily="49" charset="0"/>
              </a:rPr>
              <a:t>"</a:t>
            </a:r>
          </a:p>
          <a:p>
            <a:pPr algn="ctr"/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@</a:t>
            </a:r>
            <a:r>
              <a:rPr lang="es-ES" dirty="0" err="1">
                <a:latin typeface="Consolas" panose="020B0609020204030204" pitchFamily="49" charset="0"/>
              </a:rPr>
              <a:t>app.route</a:t>
            </a:r>
            <a:r>
              <a:rPr lang="es-ES" dirty="0">
                <a:latin typeface="Consolas" panose="020B0609020204030204" pitchFamily="49" charset="0"/>
              </a:rPr>
              <a:t>('/miruta1')</a:t>
            </a:r>
          </a:p>
          <a:p>
            <a:r>
              <a:rPr lang="es-ES" dirty="0" err="1">
                <a:latin typeface="Consolas" panose="020B0609020204030204" pitchFamily="49" charset="0"/>
              </a:rPr>
              <a:t>def</a:t>
            </a:r>
            <a:r>
              <a:rPr lang="es-ES" dirty="0">
                <a:latin typeface="Consolas" panose="020B0609020204030204" pitchFamily="49" charset="0"/>
              </a:rPr>
              <a:t> miruta1():</a:t>
            </a:r>
          </a:p>
          <a:p>
            <a:r>
              <a:rPr lang="es-ES" dirty="0">
                <a:latin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</a:rPr>
              <a:t>return</a:t>
            </a:r>
            <a:r>
              <a:rPr lang="es-ES" dirty="0">
                <a:latin typeface="Consolas" panose="020B0609020204030204" pitchFamily="49" charset="0"/>
              </a:rPr>
              <a:t> "Mi ruta 1"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@</a:t>
            </a:r>
            <a:r>
              <a:rPr lang="es-ES" dirty="0" err="1">
                <a:latin typeface="Consolas" panose="020B0609020204030204" pitchFamily="49" charset="0"/>
              </a:rPr>
              <a:t>app.route</a:t>
            </a:r>
            <a:r>
              <a:rPr lang="es-ES" dirty="0">
                <a:latin typeface="Consolas" panose="020B0609020204030204" pitchFamily="49" charset="0"/>
              </a:rPr>
              <a:t>('/</a:t>
            </a:r>
            <a:r>
              <a:rPr lang="es-ES" dirty="0" err="1">
                <a:latin typeface="Consolas" panose="020B0609020204030204" pitchFamily="49" charset="0"/>
              </a:rPr>
              <a:t>mivar</a:t>
            </a:r>
            <a:r>
              <a:rPr lang="es-ES" dirty="0">
                <a:latin typeface="Consolas" panose="020B0609020204030204" pitchFamily="49" charset="0"/>
              </a:rPr>
              <a:t>/&lt;mivar1&gt;')</a:t>
            </a:r>
          </a:p>
          <a:p>
            <a:r>
              <a:rPr lang="es-ES" dirty="0" err="1">
                <a:latin typeface="Consolas" panose="020B0609020204030204" pitchFamily="49" charset="0"/>
              </a:rPr>
              <a:t>def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mivar</a:t>
            </a:r>
            <a:r>
              <a:rPr lang="es-ES" dirty="0">
                <a:latin typeface="Consolas" panose="020B0609020204030204" pitchFamily="49" charset="0"/>
              </a:rPr>
              <a:t>(mivar1):</a:t>
            </a:r>
          </a:p>
          <a:p>
            <a:r>
              <a:rPr lang="es-ES" dirty="0">
                <a:latin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</a:rPr>
              <a:t>return</a:t>
            </a:r>
            <a:r>
              <a:rPr lang="es-ES" dirty="0">
                <a:latin typeface="Consolas" panose="020B0609020204030204" pitchFamily="49" charset="0"/>
              </a:rPr>
              <a:t> "</a:t>
            </a:r>
            <a:r>
              <a:rPr lang="es-ES" dirty="0" err="1">
                <a:latin typeface="Consolas" panose="020B0609020204030204" pitchFamily="49" charset="0"/>
              </a:rPr>
              <a:t>mivar</a:t>
            </a:r>
            <a:r>
              <a:rPr lang="es-ES" dirty="0">
                <a:latin typeface="Consolas" panose="020B0609020204030204" pitchFamily="49" charset="0"/>
              </a:rPr>
              <a:t>="+ mivar1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</a:rPr>
              <a:t>if</a:t>
            </a:r>
            <a:r>
              <a:rPr lang="es-ES" dirty="0">
                <a:latin typeface="Consolas" panose="020B0609020204030204" pitchFamily="49" charset="0"/>
              </a:rPr>
              <a:t> __</a:t>
            </a:r>
            <a:r>
              <a:rPr lang="es-ES" dirty="0" err="1">
                <a:latin typeface="Consolas" panose="020B0609020204030204" pitchFamily="49" charset="0"/>
              </a:rPr>
              <a:t>name</a:t>
            </a:r>
            <a:r>
              <a:rPr lang="es-ES" dirty="0">
                <a:latin typeface="Consolas" panose="020B0609020204030204" pitchFamily="49" charset="0"/>
              </a:rPr>
              <a:t>__ == '__</a:t>
            </a:r>
            <a:r>
              <a:rPr lang="es-ES" dirty="0" err="1">
                <a:latin typeface="Consolas" panose="020B0609020204030204" pitchFamily="49" charset="0"/>
              </a:rPr>
              <a:t>main</a:t>
            </a:r>
            <a:r>
              <a:rPr lang="es-ES" dirty="0">
                <a:latin typeface="Consolas" panose="020B0609020204030204" pitchFamily="49" charset="0"/>
              </a:rPr>
              <a:t>__':</a:t>
            </a:r>
          </a:p>
          <a:p>
            <a:r>
              <a:rPr lang="es-ES" dirty="0">
                <a:latin typeface="Consolas" panose="020B0609020204030204" pitchFamily="49" charset="0"/>
              </a:rPr>
              <a:t>  </a:t>
            </a:r>
            <a:r>
              <a:rPr lang="es-ES" dirty="0" err="1">
                <a:latin typeface="Consolas" panose="020B0609020204030204" pitchFamily="49" charset="0"/>
              </a:rPr>
              <a:t>app.run</a:t>
            </a:r>
            <a:r>
              <a:rPr lang="es-ES" dirty="0">
                <a:latin typeface="Consolas" panose="020B0609020204030204" pitchFamily="49" charset="0"/>
              </a:rPr>
              <a:t>(</a:t>
            </a:r>
          </a:p>
          <a:p>
            <a:r>
              <a:rPr lang="es-ES" dirty="0">
                <a:latin typeface="Consolas" panose="020B0609020204030204" pitchFamily="49" charset="0"/>
              </a:rPr>
              <a:t>        </a:t>
            </a:r>
            <a:r>
              <a:rPr lang="es-ES" dirty="0" err="1">
                <a:latin typeface="Consolas" panose="020B0609020204030204" pitchFamily="49" charset="0"/>
              </a:rPr>
              <a:t>port</a:t>
            </a:r>
            <a:r>
              <a:rPr lang="es-ES" dirty="0">
                <a:latin typeface="Consolas" panose="020B0609020204030204" pitchFamily="49" charset="0"/>
              </a:rPr>
              <a:t>=</a:t>
            </a:r>
            <a:r>
              <a:rPr lang="es-ES" dirty="0" err="1">
                <a:latin typeface="Consolas" panose="020B0609020204030204" pitchFamily="49" charset="0"/>
              </a:rPr>
              <a:t>int</a:t>
            </a:r>
            <a:r>
              <a:rPr lang="es-ES" dirty="0">
                <a:latin typeface="Consolas" panose="020B0609020204030204" pitchFamily="49" charset="0"/>
              </a:rPr>
              <a:t>("5000")</a:t>
            </a:r>
          </a:p>
          <a:p>
            <a:r>
              <a:rPr lang="es-ES" dirty="0">
                <a:latin typeface="Consolas" panose="020B0609020204030204" pitchFamily="49" charset="0"/>
              </a:rPr>
              <a:t>  )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989840" y="4321152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100" dirty="0" err="1">
                <a:latin typeface="Consolas" panose="020B0609020204030204" pitchFamily="49" charset="0"/>
              </a:rPr>
              <a:t>def</a:t>
            </a:r>
            <a:r>
              <a:rPr lang="es-ES" sz="1100" dirty="0">
                <a:latin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</a:rPr>
              <a:t>index</a:t>
            </a:r>
            <a:r>
              <a:rPr lang="es-ES" sz="1100" dirty="0">
                <a:latin typeface="Consolas" panose="020B0609020204030204" pitchFamily="49" charset="0"/>
              </a:rPr>
              <a:t>():</a:t>
            </a:r>
          </a:p>
          <a:p>
            <a:r>
              <a:rPr lang="es-ES" sz="1100" dirty="0"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latin typeface="Consolas" panose="020B0609020204030204" pitchFamily="49" charset="0"/>
              </a:rPr>
              <a:t>return</a:t>
            </a:r>
            <a:r>
              <a:rPr lang="es-ES" sz="1100" dirty="0">
                <a:latin typeface="Consolas" panose="020B0609020204030204" pitchFamily="49" charset="0"/>
              </a:rPr>
              <a:t> "</a:t>
            </a:r>
            <a:r>
              <a:rPr lang="es-ES" sz="1100" dirty="0" err="1">
                <a:latin typeface="Consolas" panose="020B0609020204030204" pitchFamily="49" charset="0"/>
              </a:rPr>
              <a:t>Hello</a:t>
            </a:r>
            <a:r>
              <a:rPr lang="es-ES" sz="1100" dirty="0">
                <a:latin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</a:rPr>
              <a:t>World</a:t>
            </a:r>
            <a:r>
              <a:rPr lang="es-ES" sz="1100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xmlns="" val="118961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7507" y="173390"/>
            <a:ext cx="6096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100" dirty="0" err="1">
                <a:latin typeface="Consolas" panose="020B0609020204030204" pitchFamily="49" charset="0"/>
              </a:rPr>
              <a:t>from</a:t>
            </a:r>
            <a:r>
              <a:rPr lang="es-ES" sz="1100" dirty="0">
                <a:latin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</a:rPr>
              <a:t>flask</a:t>
            </a:r>
            <a:r>
              <a:rPr lang="es-ES" sz="1100" dirty="0">
                <a:latin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</a:rPr>
              <a:t>import</a:t>
            </a:r>
            <a:r>
              <a:rPr lang="es-ES" sz="1100" dirty="0">
                <a:latin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</a:rPr>
              <a:t>Flask</a:t>
            </a:r>
            <a:endParaRPr lang="es-ES" sz="1100" dirty="0">
              <a:latin typeface="Consolas" panose="020B0609020204030204" pitchFamily="49" charset="0"/>
            </a:endParaRPr>
          </a:p>
          <a:p>
            <a:endParaRPr lang="es-ES" sz="1100" dirty="0">
              <a:latin typeface="Consolas" panose="020B0609020204030204" pitchFamily="49" charset="0"/>
            </a:endParaRPr>
          </a:p>
          <a:p>
            <a:r>
              <a:rPr lang="es-ES" sz="1100" dirty="0">
                <a:latin typeface="Consolas" panose="020B0609020204030204" pitchFamily="49" charset="0"/>
              </a:rPr>
              <a:t>app = </a:t>
            </a:r>
            <a:r>
              <a:rPr lang="es-ES" sz="1100" dirty="0" err="1">
                <a:latin typeface="Consolas" panose="020B0609020204030204" pitchFamily="49" charset="0"/>
              </a:rPr>
              <a:t>Flask</a:t>
            </a:r>
            <a:r>
              <a:rPr lang="es-ES" sz="1100" dirty="0">
                <a:latin typeface="Consolas" panose="020B0609020204030204" pitchFamily="49" charset="0"/>
              </a:rPr>
              <a:t>(__</a:t>
            </a:r>
            <a:r>
              <a:rPr lang="es-ES" sz="1100" dirty="0" err="1">
                <a:latin typeface="Consolas" panose="020B0609020204030204" pitchFamily="49" charset="0"/>
              </a:rPr>
              <a:t>name</a:t>
            </a:r>
            <a:r>
              <a:rPr lang="es-ES" sz="1100" dirty="0">
                <a:latin typeface="Consolas" panose="020B0609020204030204" pitchFamily="49" charset="0"/>
              </a:rPr>
              <a:t>__)</a:t>
            </a:r>
          </a:p>
          <a:p>
            <a:endParaRPr lang="es-ES" sz="1100" dirty="0">
              <a:latin typeface="Consolas" panose="020B0609020204030204" pitchFamily="49" charset="0"/>
            </a:endParaRPr>
          </a:p>
          <a:p>
            <a:r>
              <a:rPr lang="es-ES" sz="1100" i="1" dirty="0">
                <a:latin typeface="Consolas" panose="020B0609020204030204" pitchFamily="49" charset="0"/>
              </a:rPr>
              <a:t>@</a:t>
            </a:r>
            <a:r>
              <a:rPr lang="es-ES" sz="1100" i="1" dirty="0" err="1">
                <a:latin typeface="Consolas" panose="020B0609020204030204" pitchFamily="49" charset="0"/>
              </a:rPr>
              <a:t>app.route</a:t>
            </a:r>
            <a:r>
              <a:rPr lang="es-ES" sz="1100" i="1" dirty="0">
                <a:latin typeface="Consolas" panose="020B0609020204030204" pitchFamily="49" charset="0"/>
              </a:rPr>
              <a:t>('/')</a:t>
            </a:r>
          </a:p>
          <a:p>
            <a:r>
              <a:rPr lang="es-ES" sz="1100" i="1" dirty="0" err="1">
                <a:latin typeface="Consolas" panose="020B0609020204030204" pitchFamily="49" charset="0"/>
              </a:rPr>
              <a:t>def</a:t>
            </a:r>
            <a:r>
              <a:rPr lang="es-ES" sz="1100" i="1" dirty="0">
                <a:latin typeface="Consolas" panose="020B0609020204030204" pitchFamily="49" charset="0"/>
              </a:rPr>
              <a:t> </a:t>
            </a:r>
            <a:r>
              <a:rPr lang="es-ES" sz="1100" i="1" dirty="0" err="1">
                <a:latin typeface="Consolas" panose="020B0609020204030204" pitchFamily="49" charset="0"/>
              </a:rPr>
              <a:t>index</a:t>
            </a:r>
            <a:r>
              <a:rPr lang="es-ES" sz="1100" i="1" dirty="0">
                <a:latin typeface="Consolas" panose="020B0609020204030204" pitchFamily="49" charset="0"/>
              </a:rPr>
              <a:t>():</a:t>
            </a:r>
          </a:p>
          <a:p>
            <a:r>
              <a:rPr lang="es-ES" sz="1100" i="1" dirty="0">
                <a:latin typeface="Consolas" panose="020B0609020204030204" pitchFamily="49" charset="0"/>
              </a:rPr>
              <a:t>    </a:t>
            </a:r>
            <a:r>
              <a:rPr lang="es-ES" sz="1100" i="1" dirty="0" err="1">
                <a:latin typeface="Consolas" panose="020B0609020204030204" pitchFamily="49" charset="0"/>
              </a:rPr>
              <a:t>return</a:t>
            </a:r>
            <a:r>
              <a:rPr lang="es-ES" sz="1100" i="1" dirty="0">
                <a:latin typeface="Consolas" panose="020B0609020204030204" pitchFamily="49" charset="0"/>
              </a:rPr>
              <a:t> "</a:t>
            </a:r>
            <a:r>
              <a:rPr lang="es-ES" sz="1100" i="1" dirty="0" err="1">
                <a:latin typeface="Consolas" panose="020B0609020204030204" pitchFamily="49" charset="0"/>
              </a:rPr>
              <a:t>Hello</a:t>
            </a:r>
            <a:r>
              <a:rPr lang="es-ES" sz="1100" i="1" dirty="0">
                <a:latin typeface="Consolas" panose="020B0609020204030204" pitchFamily="49" charset="0"/>
              </a:rPr>
              <a:t> </a:t>
            </a:r>
            <a:r>
              <a:rPr lang="es-ES" sz="1100" i="1" dirty="0" err="1">
                <a:latin typeface="Consolas" panose="020B0609020204030204" pitchFamily="49" charset="0"/>
              </a:rPr>
              <a:t>World</a:t>
            </a:r>
            <a:r>
              <a:rPr lang="es-ES" sz="1100" i="1" dirty="0">
                <a:latin typeface="Consolas" panose="020B0609020204030204" pitchFamily="49" charset="0"/>
              </a:rPr>
              <a:t>"</a:t>
            </a:r>
          </a:p>
          <a:p>
            <a:endParaRPr lang="es-ES" sz="1100" i="1" dirty="0">
              <a:latin typeface="Consolas" panose="020B0609020204030204" pitchFamily="49" charset="0"/>
            </a:endParaRPr>
          </a:p>
          <a:p>
            <a:r>
              <a:rPr lang="es-ES" sz="1100" i="1" dirty="0">
                <a:latin typeface="Consolas" panose="020B0609020204030204" pitchFamily="49" charset="0"/>
              </a:rPr>
              <a:t>@</a:t>
            </a:r>
            <a:r>
              <a:rPr lang="es-ES" sz="1100" i="1" dirty="0" err="1">
                <a:latin typeface="Consolas" panose="020B0609020204030204" pitchFamily="49" charset="0"/>
              </a:rPr>
              <a:t>app.route</a:t>
            </a:r>
            <a:r>
              <a:rPr lang="es-ES" sz="1100" i="1" dirty="0">
                <a:latin typeface="Consolas" panose="020B0609020204030204" pitchFamily="49" charset="0"/>
              </a:rPr>
              <a:t>('/miruta1')</a:t>
            </a:r>
          </a:p>
          <a:p>
            <a:r>
              <a:rPr lang="es-ES" sz="1100" i="1" dirty="0" err="1">
                <a:latin typeface="Consolas" panose="020B0609020204030204" pitchFamily="49" charset="0"/>
              </a:rPr>
              <a:t>def</a:t>
            </a:r>
            <a:r>
              <a:rPr lang="es-ES" sz="1100" i="1" dirty="0">
                <a:latin typeface="Consolas" panose="020B0609020204030204" pitchFamily="49" charset="0"/>
              </a:rPr>
              <a:t> miruta1():</a:t>
            </a:r>
          </a:p>
          <a:p>
            <a:r>
              <a:rPr lang="es-ES" sz="1100" i="1" dirty="0">
                <a:latin typeface="Consolas" panose="020B0609020204030204" pitchFamily="49" charset="0"/>
              </a:rPr>
              <a:t>    </a:t>
            </a:r>
            <a:r>
              <a:rPr lang="es-ES" sz="1100" i="1" dirty="0" err="1">
                <a:latin typeface="Consolas" panose="020B0609020204030204" pitchFamily="49" charset="0"/>
              </a:rPr>
              <a:t>return</a:t>
            </a:r>
            <a:r>
              <a:rPr lang="es-ES" sz="1100" i="1" dirty="0">
                <a:latin typeface="Consolas" panose="020B0609020204030204" pitchFamily="49" charset="0"/>
              </a:rPr>
              <a:t> "Mi ruta 1"</a:t>
            </a:r>
          </a:p>
          <a:p>
            <a:endParaRPr lang="es-ES" sz="1100" i="1" dirty="0">
              <a:latin typeface="Consolas" panose="020B0609020204030204" pitchFamily="49" charset="0"/>
            </a:endParaRPr>
          </a:p>
          <a:p>
            <a:r>
              <a:rPr lang="es-ES" sz="1100" i="1" dirty="0">
                <a:latin typeface="Consolas" panose="020B0609020204030204" pitchFamily="49" charset="0"/>
              </a:rPr>
              <a:t>@</a:t>
            </a:r>
            <a:r>
              <a:rPr lang="es-ES" sz="1100" i="1" dirty="0" err="1">
                <a:latin typeface="Consolas" panose="020B0609020204030204" pitchFamily="49" charset="0"/>
              </a:rPr>
              <a:t>app.route</a:t>
            </a:r>
            <a:r>
              <a:rPr lang="es-ES" sz="1100" i="1" dirty="0">
                <a:latin typeface="Consolas" panose="020B0609020204030204" pitchFamily="49" charset="0"/>
              </a:rPr>
              <a:t>('/</a:t>
            </a:r>
            <a:r>
              <a:rPr lang="es-ES" sz="1100" i="1" dirty="0" err="1">
                <a:latin typeface="Consolas" panose="020B0609020204030204" pitchFamily="49" charset="0"/>
              </a:rPr>
              <a:t>mivar</a:t>
            </a:r>
            <a:r>
              <a:rPr lang="es-ES" sz="1100" i="1" dirty="0">
                <a:latin typeface="Consolas" panose="020B0609020204030204" pitchFamily="49" charset="0"/>
              </a:rPr>
              <a:t>/&lt;mivar1&gt;')</a:t>
            </a:r>
          </a:p>
          <a:p>
            <a:r>
              <a:rPr lang="es-ES" sz="1100" i="1" dirty="0" err="1">
                <a:latin typeface="Consolas" panose="020B0609020204030204" pitchFamily="49" charset="0"/>
              </a:rPr>
              <a:t>def</a:t>
            </a:r>
            <a:r>
              <a:rPr lang="es-ES" sz="1100" i="1" dirty="0">
                <a:latin typeface="Consolas" panose="020B0609020204030204" pitchFamily="49" charset="0"/>
              </a:rPr>
              <a:t> </a:t>
            </a:r>
            <a:r>
              <a:rPr lang="es-ES" sz="1100" i="1" dirty="0" err="1">
                <a:latin typeface="Consolas" panose="020B0609020204030204" pitchFamily="49" charset="0"/>
              </a:rPr>
              <a:t>mivar</a:t>
            </a:r>
            <a:r>
              <a:rPr lang="es-ES" sz="1100" i="1" dirty="0">
                <a:latin typeface="Consolas" panose="020B0609020204030204" pitchFamily="49" charset="0"/>
              </a:rPr>
              <a:t>(mivar1):</a:t>
            </a:r>
          </a:p>
          <a:p>
            <a:r>
              <a:rPr lang="es-ES" sz="1100" i="1" dirty="0">
                <a:latin typeface="Consolas" panose="020B0609020204030204" pitchFamily="49" charset="0"/>
              </a:rPr>
              <a:t>    </a:t>
            </a:r>
            <a:r>
              <a:rPr lang="es-ES" sz="1100" i="1" dirty="0" err="1">
                <a:latin typeface="Consolas" panose="020B0609020204030204" pitchFamily="49" charset="0"/>
              </a:rPr>
              <a:t>return</a:t>
            </a:r>
            <a:r>
              <a:rPr lang="es-ES" sz="1100" i="1" dirty="0">
                <a:latin typeface="Consolas" panose="020B0609020204030204" pitchFamily="49" charset="0"/>
              </a:rPr>
              <a:t> "</a:t>
            </a:r>
            <a:r>
              <a:rPr lang="es-ES" sz="1100" i="1" dirty="0" err="1">
                <a:latin typeface="Consolas" panose="020B0609020204030204" pitchFamily="49" charset="0"/>
              </a:rPr>
              <a:t>mivar</a:t>
            </a:r>
            <a:r>
              <a:rPr lang="es-ES" sz="1100" i="1" dirty="0">
                <a:latin typeface="Consolas" panose="020B0609020204030204" pitchFamily="49" charset="0"/>
              </a:rPr>
              <a:t>="+ mivar1</a:t>
            </a:r>
          </a:p>
          <a:p>
            <a:endParaRPr lang="es-ES" sz="1100" i="1" dirty="0">
              <a:latin typeface="Consolas" panose="020B0609020204030204" pitchFamily="49" charset="0"/>
            </a:endParaRPr>
          </a:p>
          <a:p>
            <a:r>
              <a:rPr lang="es-ES" sz="1100" dirty="0" err="1">
                <a:latin typeface="Consolas" panose="020B0609020204030204" pitchFamily="49" charset="0"/>
              </a:rPr>
              <a:t>if</a:t>
            </a:r>
            <a:r>
              <a:rPr lang="es-ES" sz="1100" dirty="0">
                <a:latin typeface="Consolas" panose="020B0609020204030204" pitchFamily="49" charset="0"/>
              </a:rPr>
              <a:t> __</a:t>
            </a:r>
            <a:r>
              <a:rPr lang="es-ES" sz="1100" dirty="0" err="1">
                <a:latin typeface="Consolas" panose="020B0609020204030204" pitchFamily="49" charset="0"/>
              </a:rPr>
              <a:t>name</a:t>
            </a:r>
            <a:r>
              <a:rPr lang="es-ES" sz="1100" dirty="0">
                <a:latin typeface="Consolas" panose="020B0609020204030204" pitchFamily="49" charset="0"/>
              </a:rPr>
              <a:t>__ == '__</a:t>
            </a:r>
            <a:r>
              <a:rPr lang="es-ES" sz="1100" dirty="0" err="1">
                <a:latin typeface="Consolas" panose="020B0609020204030204" pitchFamily="49" charset="0"/>
              </a:rPr>
              <a:t>main</a:t>
            </a:r>
            <a:r>
              <a:rPr lang="es-ES" sz="1100" dirty="0">
                <a:latin typeface="Consolas" panose="020B0609020204030204" pitchFamily="49" charset="0"/>
              </a:rPr>
              <a:t>__':</a:t>
            </a:r>
          </a:p>
          <a:p>
            <a:r>
              <a:rPr lang="es-ES" sz="1100" dirty="0">
                <a:latin typeface="Consolas" panose="020B0609020204030204" pitchFamily="49" charset="0"/>
              </a:rPr>
              <a:t>  </a:t>
            </a:r>
            <a:r>
              <a:rPr lang="es-ES" sz="1100" dirty="0" err="1">
                <a:latin typeface="Consolas" panose="020B0609020204030204" pitchFamily="49" charset="0"/>
              </a:rPr>
              <a:t>app.run</a:t>
            </a:r>
            <a:r>
              <a:rPr lang="es-ES" sz="1100" dirty="0">
                <a:latin typeface="Consolas" panose="020B0609020204030204" pitchFamily="49" charset="0"/>
              </a:rPr>
              <a:t>(</a:t>
            </a:r>
          </a:p>
          <a:p>
            <a:r>
              <a:rPr lang="es-ES" sz="1100" dirty="0"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latin typeface="Consolas" panose="020B0609020204030204" pitchFamily="49" charset="0"/>
              </a:rPr>
              <a:t>port</a:t>
            </a:r>
            <a:r>
              <a:rPr lang="es-ES" sz="1100" dirty="0">
                <a:latin typeface="Consolas" panose="020B0609020204030204" pitchFamily="49" charset="0"/>
              </a:rPr>
              <a:t>=</a:t>
            </a:r>
            <a:r>
              <a:rPr lang="es-ES" sz="1100" dirty="0" err="1">
                <a:latin typeface="Consolas" panose="020B0609020204030204" pitchFamily="49" charset="0"/>
              </a:rPr>
              <a:t>int</a:t>
            </a:r>
            <a:r>
              <a:rPr lang="es-ES" sz="1100" dirty="0">
                <a:latin typeface="Consolas" panose="020B0609020204030204" pitchFamily="49" charset="0"/>
              </a:rPr>
              <a:t>("5000")</a:t>
            </a:r>
          </a:p>
          <a:p>
            <a:r>
              <a:rPr lang="es-ES" sz="1100" dirty="0">
                <a:latin typeface="Consolas" panose="020B0609020204030204" pitchFamily="49" charset="0"/>
              </a:rPr>
              <a:t>  )</a:t>
            </a:r>
          </a:p>
          <a:p>
            <a:endParaRPr lang="es-ES" sz="1100" dirty="0">
              <a:latin typeface="Consolas" panose="020B0609020204030204" pitchFamily="49" charset="0"/>
            </a:endParaRPr>
          </a:p>
          <a:p>
            <a:endParaRPr lang="es-ES" sz="1100" dirty="0">
              <a:latin typeface="Consolas" panose="020B0609020204030204" pitchFamily="49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780268" y="714406"/>
            <a:ext cx="6981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Consolas" panose="020B0609020204030204" pitchFamily="49" charset="0"/>
              </a:rPr>
              <a:t>http</a:t>
            </a:r>
            <a:r>
              <a:rPr lang="es-ES" sz="2400" dirty="0">
                <a:latin typeface="Consolas" panose="020B0609020204030204" pitchFamily="49" charset="0"/>
              </a:rPr>
              <a:t>://</a:t>
            </a:r>
            <a:r>
              <a:rPr lang="es-E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localhost</a:t>
            </a:r>
            <a:r>
              <a:rPr lang="es-ES" sz="2400" dirty="0">
                <a:latin typeface="Consolas" panose="020B0609020204030204" pitchFamily="49" charset="0"/>
              </a:rPr>
              <a:t>:</a:t>
            </a:r>
            <a:r>
              <a:rPr lang="es-E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5000</a:t>
            </a:r>
            <a:r>
              <a:rPr lang="es-E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/mivar</a:t>
            </a:r>
            <a:r>
              <a:rPr lang="es-ES" sz="2400" dirty="0">
                <a:latin typeface="Consolas" panose="020B0609020204030204" pitchFamily="49" charset="0"/>
              </a:rPr>
              <a:t>/</a:t>
            </a:r>
            <a:r>
              <a:rPr lang="es-ES" sz="2400" dirty="0">
                <a:solidFill>
                  <a:srgbClr val="7030A0"/>
                </a:solidFill>
                <a:latin typeface="Consolas" panose="020B0609020204030204" pitchFamily="49" charset="0"/>
              </a:rPr>
              <a:t>mystring1234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3190876" y="2050827"/>
            <a:ext cx="833437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http</a:t>
            </a:r>
            <a:r>
              <a:rPr lang="en-US" sz="1600" dirty="0">
                <a:latin typeface="Consolas" panose="020B0609020204030204" pitchFamily="49" charset="0"/>
              </a:rPr>
              <a:t> – http means your data will be </a:t>
            </a:r>
            <a:r>
              <a:rPr lang="en-US" sz="1600" dirty="0" err="1">
                <a:latin typeface="Consolas" panose="020B0609020204030204" pitchFamily="49" charset="0"/>
              </a:rPr>
              <a:t>transfered</a:t>
            </a:r>
            <a:r>
              <a:rPr lang="en-US" sz="1600" dirty="0">
                <a:latin typeface="Consolas" panose="020B0609020204030204" pitchFamily="49" charset="0"/>
              </a:rPr>
              <a:t> using Hypertext Transfer Protocol, most commonly used over the internet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5000</a:t>
            </a:r>
            <a:r>
              <a:rPr lang="en-US" sz="1600" dirty="0">
                <a:latin typeface="Consolas" panose="020B0609020204030204" pitchFamily="49" charset="0"/>
              </a:rPr>
              <a:t> - it means you will use the Flask default port (80 is the default internet port)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localhost</a:t>
            </a:r>
            <a:r>
              <a:rPr lang="en-US" sz="1600" dirty="0">
                <a:latin typeface="Consolas" panose="020B0609020204030204" pitchFamily="49" charset="0"/>
              </a:rPr>
              <a:t> resolves to 127.0.0.1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mivar</a:t>
            </a:r>
            <a:r>
              <a:rPr lang="es-E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will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call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the</a:t>
            </a:r>
            <a:r>
              <a:rPr lang="es-ES" sz="1600" dirty="0">
                <a:latin typeface="Consolas" panose="020B0609020204030204" pitchFamily="49" charset="0"/>
              </a:rPr>
              <a:t>  </a:t>
            </a:r>
            <a:r>
              <a:rPr lang="es-ES" sz="1600" dirty="0" err="1">
                <a:latin typeface="Consolas" panose="020B0609020204030204" pitchFamily="49" charset="0"/>
              </a:rPr>
              <a:t>python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function</a:t>
            </a:r>
            <a:r>
              <a:rPr lang="es-ES" sz="1600" dirty="0">
                <a:latin typeface="Consolas" panose="020B0609020204030204" pitchFamily="49" charset="0"/>
              </a:rPr>
              <a:t> “</a:t>
            </a:r>
            <a:r>
              <a:rPr lang="es-ES" sz="1600" dirty="0" err="1">
                <a:latin typeface="Consolas" panose="020B0609020204030204" pitchFamily="49" charset="0"/>
              </a:rPr>
              <a:t>def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mivar</a:t>
            </a:r>
            <a:r>
              <a:rPr lang="es-ES" sz="1600" dirty="0">
                <a:latin typeface="Consolas" panose="020B0609020204030204" pitchFamily="49" charset="0"/>
              </a:rPr>
              <a:t>(mivar1)” </a:t>
            </a:r>
            <a:r>
              <a:rPr lang="es-ES" sz="1600" dirty="0" err="1">
                <a:latin typeface="Consolas" panose="020B0609020204030204" pitchFamily="49" charset="0"/>
              </a:rPr>
              <a:t>with</a:t>
            </a:r>
            <a:r>
              <a:rPr lang="es-ES" sz="1600" dirty="0">
                <a:latin typeface="Consolas" panose="020B0609020204030204" pitchFamily="49" charset="0"/>
              </a:rPr>
              <a:t> “</a:t>
            </a:r>
            <a:r>
              <a:rPr lang="es-ES" sz="1600" dirty="0">
                <a:solidFill>
                  <a:srgbClr val="7030A0"/>
                </a:solidFill>
                <a:latin typeface="Consolas" panose="020B0609020204030204" pitchFamily="49" charset="0"/>
              </a:rPr>
              <a:t>mystring1234</a:t>
            </a:r>
            <a:r>
              <a:rPr lang="es-ES" sz="1600" dirty="0">
                <a:latin typeface="Consolas" panose="020B0609020204030204" pitchFamily="49" charset="0"/>
              </a:rPr>
              <a:t>” as </a:t>
            </a:r>
            <a:r>
              <a:rPr lang="es-ES" sz="1600" dirty="0" err="1">
                <a:latin typeface="Consolas" panose="020B0609020204030204" pitchFamily="49" charset="0"/>
              </a:rPr>
              <a:t>value</a:t>
            </a:r>
            <a:r>
              <a:rPr lang="es-ES" sz="1600" dirty="0">
                <a:latin typeface="Consolas" panose="020B0609020204030204" pitchFamily="49" charset="0"/>
              </a:rPr>
              <a:t>, </a:t>
            </a:r>
            <a:r>
              <a:rPr lang="es-ES" sz="1600" dirty="0" err="1">
                <a:latin typeface="Consolas" panose="020B0609020204030204" pitchFamily="49" charset="0"/>
              </a:rPr>
              <a:t>equivalent</a:t>
            </a:r>
            <a:r>
              <a:rPr lang="es-ES" sz="1600" dirty="0">
                <a:latin typeface="Consolas" panose="020B0609020204030204" pitchFamily="49" charset="0"/>
              </a:rPr>
              <a:t> to in Python:</a:t>
            </a:r>
          </a:p>
          <a:p>
            <a:pPr lvl="1"/>
            <a:r>
              <a:rPr lang="es-ES" sz="1600" dirty="0" err="1">
                <a:latin typeface="Consolas" panose="020B0609020204030204" pitchFamily="49" charset="0"/>
              </a:rPr>
              <a:t>print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mivar</a:t>
            </a:r>
            <a:r>
              <a:rPr lang="es-ES" sz="1600" dirty="0">
                <a:latin typeface="Consolas" panose="020B0609020204030204" pitchFamily="49" charset="0"/>
              </a:rPr>
              <a:t>(“mystring1234”)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600" dirty="0">
              <a:latin typeface="Consolas" panose="020B0609020204030204" pitchFamily="49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4760" y="3989819"/>
            <a:ext cx="1397912" cy="183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80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75252" y="1033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def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index</a:t>
            </a:r>
            <a:r>
              <a:rPr lang="es-ES" dirty="0">
                <a:latin typeface="Consolas" panose="020B0609020204030204" pitchFamily="49" charset="0"/>
              </a:rPr>
              <a:t>():</a:t>
            </a:r>
          </a:p>
          <a:p>
            <a:r>
              <a:rPr lang="es-ES" dirty="0">
                <a:latin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</a:rPr>
              <a:t>return</a:t>
            </a:r>
            <a:r>
              <a:rPr lang="es-ES" dirty="0">
                <a:latin typeface="Consolas" panose="020B0609020204030204" pitchFamily="49" charset="0"/>
              </a:rPr>
              <a:t> "</a:t>
            </a:r>
            <a:r>
              <a:rPr lang="es-ES" dirty="0" err="1">
                <a:latin typeface="Consolas" panose="020B0609020204030204" pitchFamily="49" charset="0"/>
              </a:rPr>
              <a:t>Hello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World</a:t>
            </a:r>
            <a:r>
              <a:rPr lang="es-ES" dirty="0">
                <a:latin typeface="Consolas" panose="020B0609020204030204" pitchFamily="49" charset="0"/>
              </a:rPr>
              <a:t>"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6398" y="2264760"/>
            <a:ext cx="1060508" cy="106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2488" y="1879129"/>
            <a:ext cx="2651752" cy="144641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3288502" y="3325539"/>
            <a:ext cx="433751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brows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16592" y="868300"/>
            <a:ext cx="2632108" cy="105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28812" y="3531270"/>
            <a:ext cx="1482489" cy="148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de flecha 16"/>
          <p:cNvCxnSpPr/>
          <p:nvPr/>
        </p:nvCxnSpPr>
        <p:spPr>
          <a:xfrm flipV="1">
            <a:off x="8373979" y="1921143"/>
            <a:ext cx="842613" cy="53479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8429379" y="3099335"/>
            <a:ext cx="910228" cy="4319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 rot="19551000">
            <a:off x="6998116" y="858177"/>
            <a:ext cx="239360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HTML </a:t>
            </a:r>
            <a:b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/ </a:t>
            </a:r>
            <a:r>
              <a:rPr lang="es-ES" sz="2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Javascript</a:t>
            </a:r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b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/ </a:t>
            </a:r>
            <a:r>
              <a:rPr lang="es-ES" sz="2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Bootstrap</a:t>
            </a:r>
            <a:endParaRPr lang="es-E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ángulo 22"/>
          <p:cNvSpPr/>
          <p:nvPr/>
        </p:nvSpPr>
        <p:spPr>
          <a:xfrm rot="1561552">
            <a:off x="7864952" y="3361943"/>
            <a:ext cx="17363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API / JSON </a:t>
            </a:r>
            <a:b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/ XML</a:t>
            </a:r>
          </a:p>
        </p:txBody>
      </p:sp>
      <p:pic>
        <p:nvPicPr>
          <p:cNvPr id="2056" name="Picture 8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1198" y="3472747"/>
            <a:ext cx="4068007" cy="222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python flas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2881" y="2547193"/>
            <a:ext cx="824781" cy="82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038850" y="4781550"/>
            <a:ext cx="1587167" cy="23220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onsolas" panose="020B0609020204030204" pitchFamily="49" charset="0"/>
            </a:endParaRPr>
          </a:p>
        </p:txBody>
      </p:sp>
      <p:pic>
        <p:nvPicPr>
          <p:cNvPr id="3076" name="Picture 4" descr="Image result for pythonanywhe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298" y="3152356"/>
            <a:ext cx="1806428" cy="33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6338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6398" y="2264760"/>
            <a:ext cx="1060508" cy="106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2488" y="1879129"/>
            <a:ext cx="2651752" cy="144641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3288502" y="3325539"/>
            <a:ext cx="433751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brows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16592" y="868300"/>
            <a:ext cx="2632108" cy="105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de flecha 16"/>
          <p:cNvCxnSpPr/>
          <p:nvPr/>
        </p:nvCxnSpPr>
        <p:spPr>
          <a:xfrm flipV="1">
            <a:off x="8373979" y="1921143"/>
            <a:ext cx="842613" cy="53479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 rot="19551000">
            <a:off x="6998116" y="858177"/>
            <a:ext cx="239360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HTML </a:t>
            </a:r>
            <a:b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/ </a:t>
            </a:r>
            <a:r>
              <a:rPr lang="es-ES" sz="2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Javascript</a:t>
            </a:r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b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/ </a:t>
            </a:r>
            <a:r>
              <a:rPr lang="es-ES" sz="2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Bootstrap</a:t>
            </a:r>
            <a:endParaRPr lang="es-E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2056" name="Picture 8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1198" y="3472747"/>
            <a:ext cx="4068007" cy="222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python flas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2881" y="2547193"/>
            <a:ext cx="824781" cy="82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038850" y="4781550"/>
            <a:ext cx="1587167" cy="23220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onsolas" panose="020B0609020204030204" pitchFamily="49" charset="0"/>
            </a:endParaRPr>
          </a:p>
        </p:txBody>
      </p:sp>
      <p:pic>
        <p:nvPicPr>
          <p:cNvPr id="3076" name="Picture 4" descr="Image result for pythonanywhe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298" y="3152356"/>
            <a:ext cx="1806428" cy="33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9681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6398" y="2264760"/>
            <a:ext cx="1060508" cy="106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2488" y="1879129"/>
            <a:ext cx="2651752" cy="144641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3288502" y="3325539"/>
            <a:ext cx="433751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28812" y="3531270"/>
            <a:ext cx="1482489" cy="148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ector recto de flecha 18"/>
          <p:cNvCxnSpPr/>
          <p:nvPr/>
        </p:nvCxnSpPr>
        <p:spPr>
          <a:xfrm>
            <a:off x="8429379" y="3099335"/>
            <a:ext cx="910228" cy="4319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 rot="1561552">
            <a:off x="7864952" y="3361943"/>
            <a:ext cx="17363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API / JSON </a:t>
            </a:r>
            <a:b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/ XML</a:t>
            </a:r>
          </a:p>
        </p:txBody>
      </p:sp>
      <p:pic>
        <p:nvPicPr>
          <p:cNvPr id="2056" name="Picture 8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1198" y="3472747"/>
            <a:ext cx="4068007" cy="222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python flas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2881" y="2547193"/>
            <a:ext cx="824781" cy="82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038850" y="4781550"/>
            <a:ext cx="1587167" cy="23220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onsolas" panose="020B0609020204030204" pitchFamily="49" charset="0"/>
            </a:endParaRPr>
          </a:p>
        </p:txBody>
      </p:sp>
      <p:pic>
        <p:nvPicPr>
          <p:cNvPr id="3076" name="Picture 4" descr="Image result for pythonanywhe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298" y="3152356"/>
            <a:ext cx="1806428" cy="33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75800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6398" y="2264760"/>
            <a:ext cx="1060508" cy="106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2488" y="1879129"/>
            <a:ext cx="2651752" cy="144641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3288502" y="3325539"/>
            <a:ext cx="433751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brows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16592" y="868300"/>
            <a:ext cx="2632108" cy="105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28812" y="3531270"/>
            <a:ext cx="1482489" cy="148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de flecha 16"/>
          <p:cNvCxnSpPr/>
          <p:nvPr/>
        </p:nvCxnSpPr>
        <p:spPr>
          <a:xfrm flipV="1">
            <a:off x="8373979" y="1921143"/>
            <a:ext cx="842613" cy="53479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8429379" y="3099335"/>
            <a:ext cx="910228" cy="4319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 rot="19551000">
            <a:off x="6998116" y="858177"/>
            <a:ext cx="239360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HTML </a:t>
            </a:r>
            <a:b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/ </a:t>
            </a:r>
            <a:r>
              <a:rPr lang="es-ES" sz="2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Javascript</a:t>
            </a:r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b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/ </a:t>
            </a:r>
            <a:r>
              <a:rPr lang="es-ES" sz="2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Bootstrap</a:t>
            </a:r>
            <a:endParaRPr lang="es-E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ángulo 22"/>
          <p:cNvSpPr/>
          <p:nvPr/>
        </p:nvSpPr>
        <p:spPr>
          <a:xfrm rot="1561552">
            <a:off x="7864952" y="3361943"/>
            <a:ext cx="17363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API / JSON </a:t>
            </a:r>
            <a:b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/ XML</a:t>
            </a:r>
          </a:p>
        </p:txBody>
      </p:sp>
      <p:pic>
        <p:nvPicPr>
          <p:cNvPr id="2056" name="Picture 8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1198" y="3472747"/>
            <a:ext cx="4068007" cy="222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python flas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2881" y="2547193"/>
            <a:ext cx="824781" cy="82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038850" y="4781550"/>
            <a:ext cx="1587167" cy="23220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onsolas" panose="020B0609020204030204" pitchFamily="49" charset="0"/>
            </a:endParaRPr>
          </a:p>
        </p:txBody>
      </p:sp>
      <p:pic>
        <p:nvPicPr>
          <p:cNvPr id="3076" name="Picture 4" descr="Image result for pythonanywhe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298" y="3152356"/>
            <a:ext cx="1806428" cy="33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37385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336</Words>
  <Application>Microsoft Office PowerPoint</Application>
  <PresentationFormat>Custom</PresentationFormat>
  <Paragraphs>84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Tema de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Manoel Gadi</dc:creator>
  <cp:lastModifiedBy>Manoel Gadi</cp:lastModifiedBy>
  <cp:revision>12</cp:revision>
  <dcterms:created xsi:type="dcterms:W3CDTF">2016-12-21T10:40:10Z</dcterms:created>
  <dcterms:modified xsi:type="dcterms:W3CDTF">2020-06-09T08:51:00Z</dcterms:modified>
</cp:coreProperties>
</file>