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6af92b00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6af92b00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6af92b00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6af92b00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6af92b00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6af92b00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6af92b00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6af92b00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6af92b00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6af92b00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6af92b00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6af92b00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66af92b00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66af92b00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6af92b00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66af92b00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CE5C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1295550"/>
            <a:ext cx="8520600" cy="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Propuesta de mejora con herramientas digitales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594625"/>
            <a:ext cx="8520600" cy="4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Transformando la Organización y Comunicación en TechNova Solutions</a:t>
            </a:r>
            <a:endParaRPr b="1" sz="1800"/>
          </a:p>
        </p:txBody>
      </p:sp>
      <p:sp>
        <p:nvSpPr>
          <p:cNvPr id="56" name="Google Shape;56;p13"/>
          <p:cNvSpPr txBox="1"/>
          <p:nvPr/>
        </p:nvSpPr>
        <p:spPr>
          <a:xfrm>
            <a:off x="6867900" y="3731250"/>
            <a:ext cx="1509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chemeClr val="dk1"/>
                </a:solidFill>
              </a:rPr>
              <a:t>Equipo: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Consultores Junior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chemeClr val="dk1"/>
                </a:solidFill>
              </a:rPr>
              <a:t>Fecha: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Junio 2025</a:t>
            </a:r>
            <a:endParaRPr sz="1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207650" y="261450"/>
            <a:ext cx="8520600" cy="57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Problemas Detectados</a:t>
            </a:r>
            <a:endParaRPr b="1" sz="18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274550" y="1546000"/>
            <a:ext cx="8520600" cy="24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Las tareas están desordenadas y no se da seguimiento.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Se pierden documentos o se usan versiones diferentes.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Hay poca comunicación entre los equipos.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No existe un sistema claro para organizar los proyectos.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0" y="185825"/>
            <a:ext cx="8520600" cy="58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Nuestra Solución</a:t>
            </a:r>
            <a:endParaRPr b="1" sz="2000"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274550" y="1501375"/>
            <a:ext cx="8520600" cy="26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</a:rPr>
              <a:t>Usamos tres herramientas clave: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s" sz="1600">
                <a:solidFill>
                  <a:schemeClr val="dk1"/>
                </a:solidFill>
              </a:rPr>
              <a:t>Google Drive</a:t>
            </a:r>
            <a:r>
              <a:rPr lang="es" sz="1600">
                <a:solidFill>
                  <a:schemeClr val="dk1"/>
                </a:solidFill>
              </a:rPr>
              <a:t> para organizar documentos.</a:t>
            </a:r>
            <a:br>
              <a:rPr lang="e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s" sz="1600">
                <a:solidFill>
                  <a:schemeClr val="dk1"/>
                </a:solidFill>
              </a:rPr>
              <a:t>Slack</a:t>
            </a:r>
            <a:r>
              <a:rPr lang="es" sz="1600">
                <a:solidFill>
                  <a:schemeClr val="dk1"/>
                </a:solidFill>
              </a:rPr>
              <a:t> para mejorar la comunicación diaria.</a:t>
            </a:r>
            <a:br>
              <a:rPr lang="e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s" sz="1600">
                <a:solidFill>
                  <a:schemeClr val="dk1"/>
                </a:solidFill>
              </a:rPr>
              <a:t>Trello</a:t>
            </a:r>
            <a:r>
              <a:rPr lang="es" sz="1600">
                <a:solidFill>
                  <a:schemeClr val="dk1"/>
                </a:solidFill>
              </a:rPr>
              <a:t> para llevar el control de tareas y proyectos.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311700" y="245275"/>
            <a:ext cx="8520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Organización con Google Drive</a:t>
            </a:r>
            <a:endParaRPr b="1" sz="1800"/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274550" y="1620350"/>
            <a:ext cx="8520600" cy="26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Creamos carpetas para cada área de la empresa: Desarrollo, Soporte, Administración y RRHH.</a:t>
            </a:r>
            <a:br>
              <a:rPr lang="e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Establecemos nombres claros y con fecha para los archivos.</a:t>
            </a:r>
            <a:br>
              <a:rPr lang="e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Definimos quién puede ver o editar cada carpeta.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252225" y="148675"/>
            <a:ext cx="8520600" cy="5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Comunicación con Slack</a:t>
            </a:r>
            <a:endParaRPr b="1" sz="1800"/>
          </a:p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311700" y="1308175"/>
            <a:ext cx="8520600" cy="27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</a:rPr>
              <a:t>Creamos canales específicos para cada tema: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#general: noticias y anuncios.</a:t>
            </a:r>
            <a:br>
              <a:rPr lang="e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#proyectos: seguimiento de trabajos.</a:t>
            </a:r>
            <a:br>
              <a:rPr lang="e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#soporte: reportes técnicos.</a:t>
            </a:r>
            <a:br>
              <a:rPr lang="e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#ideas-y-mejoras: sugerencias del equipo.</a:t>
            </a:r>
            <a:br>
              <a:rPr lang="es" sz="1600">
                <a:solidFill>
                  <a:schemeClr val="dk1"/>
                </a:solidFill>
              </a:rPr>
            </a:br>
            <a:r>
              <a:rPr lang="es" sz="1600">
                <a:solidFill>
                  <a:schemeClr val="dk1"/>
                </a:solidFill>
              </a:rPr>
              <a:t> También pusimos reglas para usar bien cada canal.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ctrTitle"/>
          </p:nvPr>
        </p:nvSpPr>
        <p:spPr>
          <a:xfrm>
            <a:off x="311700" y="141225"/>
            <a:ext cx="8520600" cy="59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Control de Tareas con Trello</a:t>
            </a:r>
            <a:endParaRPr b="1" sz="1800"/>
          </a:p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311700" y="1494000"/>
            <a:ext cx="8520600" cy="28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6400">
                <a:solidFill>
                  <a:schemeClr val="dk1"/>
                </a:solidFill>
              </a:rPr>
              <a:t>El tablero tiene estas listas:</a:t>
            </a:r>
            <a:endParaRPr sz="64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6400">
                <a:solidFill>
                  <a:schemeClr val="dk1"/>
                </a:solidFill>
              </a:rPr>
              <a:t>Pendiente: cosas por hacer.</a:t>
            </a:r>
            <a:br>
              <a:rPr lang="es" sz="6400">
                <a:solidFill>
                  <a:schemeClr val="dk1"/>
                </a:solidFill>
              </a:rPr>
            </a:br>
            <a:endParaRPr sz="64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6400">
                <a:solidFill>
                  <a:schemeClr val="dk1"/>
                </a:solidFill>
              </a:rPr>
              <a:t>En proceso: lo que se está trabajando.</a:t>
            </a:r>
            <a:br>
              <a:rPr lang="es" sz="6400">
                <a:solidFill>
                  <a:schemeClr val="dk1"/>
                </a:solidFill>
              </a:rPr>
            </a:br>
            <a:endParaRPr sz="64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6400">
                <a:solidFill>
                  <a:schemeClr val="dk1"/>
                </a:solidFill>
              </a:rPr>
              <a:t>En revisión: esperando aprobación.</a:t>
            </a:r>
            <a:br>
              <a:rPr lang="es" sz="6400">
                <a:solidFill>
                  <a:schemeClr val="dk1"/>
                </a:solidFill>
              </a:rPr>
            </a:br>
            <a:endParaRPr sz="64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6400">
                <a:solidFill>
                  <a:schemeClr val="dk1"/>
                </a:solidFill>
              </a:rPr>
              <a:t>Completado: ya terminado.</a:t>
            </a:r>
            <a:br>
              <a:rPr lang="es" sz="6400">
                <a:solidFill>
                  <a:schemeClr val="dk1"/>
                </a:solidFill>
              </a:rPr>
            </a:br>
            <a:r>
              <a:rPr lang="es" sz="6400">
                <a:solidFill>
                  <a:schemeClr val="dk1"/>
                </a:solidFill>
              </a:rPr>
              <a:t> Cada tarea tiene una persona encargada y se puede marcar con colores según su prioridad.</a:t>
            </a:r>
            <a:endParaRPr sz="6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ctrTitle"/>
          </p:nvPr>
        </p:nvSpPr>
        <p:spPr>
          <a:xfrm>
            <a:off x="237375" y="223000"/>
            <a:ext cx="8520600" cy="65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Manual y Buenas Prácticas</a:t>
            </a:r>
            <a:endParaRPr b="1" sz="1800"/>
          </a:p>
        </p:txBody>
      </p:sp>
      <p:sp>
        <p:nvSpPr>
          <p:cNvPr id="92" name="Google Shape;92;p19"/>
          <p:cNvSpPr txBox="1"/>
          <p:nvPr>
            <p:ph idx="1" type="subTitle"/>
          </p:nvPr>
        </p:nvSpPr>
        <p:spPr>
          <a:xfrm>
            <a:off x="311700" y="1828475"/>
            <a:ext cx="8520600" cy="26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7931"/>
              <a:buFont typeface="Arial"/>
              <a:buNone/>
            </a:pPr>
            <a:r>
              <a:rPr lang="es" sz="2900">
                <a:solidFill>
                  <a:schemeClr val="dk1"/>
                </a:solidFill>
              </a:rPr>
              <a:t>Creamos un documento con instrucciones para:</a:t>
            </a:r>
            <a:endParaRPr sz="2900">
              <a:solidFill>
                <a:schemeClr val="dk1"/>
              </a:solidFill>
            </a:endParaRPr>
          </a:p>
          <a:p>
            <a:pPr indent="-32988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2900">
                <a:solidFill>
                  <a:schemeClr val="dk1"/>
                </a:solidFill>
              </a:rPr>
              <a:t>Usar Google Drive sin perder archivos.</a:t>
            </a:r>
            <a:br>
              <a:rPr lang="es" sz="2900">
                <a:solidFill>
                  <a:schemeClr val="dk1"/>
                </a:solidFill>
              </a:rPr>
            </a:br>
            <a:endParaRPr sz="2900">
              <a:solidFill>
                <a:schemeClr val="dk1"/>
              </a:solidFill>
            </a:endParaRPr>
          </a:p>
          <a:p>
            <a:pPr indent="-3298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2900">
                <a:solidFill>
                  <a:schemeClr val="dk1"/>
                </a:solidFill>
              </a:rPr>
              <a:t>Comunicarse bien en Slack.</a:t>
            </a:r>
            <a:br>
              <a:rPr lang="es" sz="2900">
                <a:solidFill>
                  <a:schemeClr val="dk1"/>
                </a:solidFill>
              </a:rPr>
            </a:br>
            <a:endParaRPr sz="2900">
              <a:solidFill>
                <a:schemeClr val="dk1"/>
              </a:solidFill>
            </a:endParaRPr>
          </a:p>
          <a:p>
            <a:pPr indent="-3298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2900">
                <a:solidFill>
                  <a:schemeClr val="dk1"/>
                </a:solidFill>
              </a:rPr>
              <a:t>Organizar tareas en Trello.</a:t>
            </a:r>
            <a:br>
              <a:rPr lang="es" sz="2900">
                <a:solidFill>
                  <a:schemeClr val="dk1"/>
                </a:solidFill>
              </a:rPr>
            </a:br>
            <a:r>
              <a:rPr lang="es" sz="2900">
                <a:solidFill>
                  <a:schemeClr val="dk1"/>
                </a:solidFill>
              </a:rPr>
              <a:t> También añadimos consejos para trabajar mejor desde casa, como respetar horarios y usar bien las videollamadas.</a:t>
            </a:r>
            <a:endParaRPr sz="2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ctrTitle"/>
          </p:nvPr>
        </p:nvSpPr>
        <p:spPr>
          <a:xfrm>
            <a:off x="222525" y="96600"/>
            <a:ext cx="8520600" cy="6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Beneficios para TechNova</a:t>
            </a:r>
            <a:endParaRPr b="1" sz="1800"/>
          </a:p>
        </p:txBody>
      </p:sp>
      <p:sp>
        <p:nvSpPr>
          <p:cNvPr id="98" name="Google Shape;98;p20"/>
          <p:cNvSpPr txBox="1"/>
          <p:nvPr>
            <p:ph idx="1" type="subTitle"/>
          </p:nvPr>
        </p:nvSpPr>
        <p:spPr>
          <a:xfrm>
            <a:off x="311700" y="1583200"/>
            <a:ext cx="8520600" cy="29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Las tareas estarán claras y ordenadas.</a:t>
            </a:r>
            <a:br>
              <a:rPr lang="e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Todos sabrán dónde encontrar la información.</a:t>
            </a:r>
            <a:br>
              <a:rPr lang="e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La comunicación será más rápida y efectiva.</a:t>
            </a:r>
            <a:br>
              <a:rPr lang="e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Se evitarán errores y se trabajará mejor en equipo.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ctrTitle"/>
          </p:nvPr>
        </p:nvSpPr>
        <p:spPr>
          <a:xfrm>
            <a:off x="311700" y="0"/>
            <a:ext cx="8520600" cy="7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Conclusión y Próximos Pasos</a:t>
            </a:r>
            <a:endParaRPr b="1" sz="1800"/>
          </a:p>
        </p:txBody>
      </p:sp>
      <p:sp>
        <p:nvSpPr>
          <p:cNvPr id="104" name="Google Shape;104;p21"/>
          <p:cNvSpPr txBox="1"/>
          <p:nvPr>
            <p:ph idx="1" type="subTitle"/>
          </p:nvPr>
        </p:nvSpPr>
        <p:spPr>
          <a:xfrm>
            <a:off x="311700" y="1709550"/>
            <a:ext cx="8520600" cy="25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Proponemos dar una breve capacitación al equipo.</a:t>
            </a:r>
            <a:br>
              <a:rPr lang="e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Recomendamos revisar el sistema cada mes para ajustarlo si es necesario.</a:t>
            </a:r>
            <a:br>
              <a:rPr lang="e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Con estas herramientas, TechNova podrá seguir creciendo con orden y eficiencia.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