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11_709AB3C2.xml" ContentType="application/vnd.ms-powerpoint.comments+xml"/>
  <Override PartName="/ppt/comments/modernComment_110_18D85A50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3" r:id="rId4"/>
    <p:sldId id="264" r:id="rId5"/>
    <p:sldId id="275" r:id="rId6"/>
    <p:sldId id="273" r:id="rId7"/>
    <p:sldId id="271" r:id="rId8"/>
    <p:sldId id="272" r:id="rId9"/>
    <p:sldId id="279" r:id="rId10"/>
    <p:sldId id="280" r:id="rId11"/>
    <p:sldId id="281" r:id="rId12"/>
    <p:sldId id="276" r:id="rId13"/>
    <p:sldId id="283" r:id="rId14"/>
    <p:sldId id="284" r:id="rId15"/>
    <p:sldId id="285" r:id="rId16"/>
    <p:sldId id="277" r:id="rId17"/>
    <p:sldId id="265" r:id="rId18"/>
    <p:sldId id="266" r:id="rId19"/>
    <p:sldId id="26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824A2AD-B5D5-0642-4CE3-CE23445F76F7}" name="manuel otero gonzalez" initials="mo" userId="a18c11e375a0441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07DD6-5DB9-4FF1-A1B9-D6F9E9573827}" v="737" dt="2024-01-18T16:17:12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5"/>
    <p:restoredTop sz="94687"/>
  </p:normalViewPr>
  <p:slideViewPr>
    <p:cSldViewPr snapToGrid="0">
      <p:cViewPr varScale="1">
        <p:scale>
          <a:sx n="160" d="100"/>
          <a:sy n="160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otero gonzalez" userId="a18c11e375a04417" providerId="LiveId" clId="{9F907DD6-5DB9-4FF1-A1B9-D6F9E9573827}"/>
    <pc:docChg chg="undo custSel addSld delSld modSld sldOrd">
      <pc:chgData name="manuel otero gonzalez" userId="a18c11e375a04417" providerId="LiveId" clId="{9F907DD6-5DB9-4FF1-A1B9-D6F9E9573827}" dt="2024-01-18T16:18:56.867" v="3408" actId="114"/>
      <pc:docMkLst>
        <pc:docMk/>
      </pc:docMkLst>
      <pc:sldChg chg="addSp delSp modSp new mod setBg addAnim delAnim modAnim delDesignElem">
        <pc:chgData name="manuel otero gonzalez" userId="a18c11e375a04417" providerId="LiveId" clId="{9F907DD6-5DB9-4FF1-A1B9-D6F9E9573827}" dt="2024-01-14T21:33:24.588" v="752" actId="20577"/>
        <pc:sldMkLst>
          <pc:docMk/>
          <pc:sldMk cId="3898985595" sldId="256"/>
        </pc:sldMkLst>
        <pc:spChg chg="mod">
          <ac:chgData name="manuel otero gonzalez" userId="a18c11e375a04417" providerId="LiveId" clId="{9F907DD6-5DB9-4FF1-A1B9-D6F9E9573827}" dt="2024-01-14T21:05:37.128" v="53" actId="313"/>
          <ac:spMkLst>
            <pc:docMk/>
            <pc:sldMk cId="3898985595" sldId="256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4T21:05:43.092" v="54" actId="403"/>
          <ac:spMkLst>
            <pc:docMk/>
            <pc:sldMk cId="3898985595" sldId="256"/>
            <ac:spMk id="3" creationId="{B0BCFCBA-0DDF-19BB-FDBD-C17EB2F5D235}"/>
          </ac:spMkLst>
        </pc:spChg>
        <pc:spChg chg="add del mod">
          <ac:chgData name="manuel otero gonzalez" userId="a18c11e375a04417" providerId="LiveId" clId="{9F907DD6-5DB9-4FF1-A1B9-D6F9E9573827}" dt="2024-01-14T21:32:59.261" v="748" actId="478"/>
          <ac:spMkLst>
            <pc:docMk/>
            <pc:sldMk cId="3898985595" sldId="256"/>
            <ac:spMk id="4" creationId="{BB44D3DA-9729-11FC-C598-73A6E82076DD}"/>
          </ac:spMkLst>
        </pc:spChg>
        <pc:spChg chg="del mod">
          <ac:chgData name="manuel otero gonzalez" userId="a18c11e375a04417" providerId="LiveId" clId="{9F907DD6-5DB9-4FF1-A1B9-D6F9E9573827}" dt="2024-01-14T21:12:03.772" v="165" actId="478"/>
          <ac:spMkLst>
            <pc:docMk/>
            <pc:sldMk cId="3898985595" sldId="256"/>
            <ac:spMk id="6" creationId="{29C8CFC6-DA55-E3B2-CF3A-FBB5DB8F69AF}"/>
          </ac:spMkLst>
        </pc:spChg>
        <pc:spChg chg="del">
          <ac:chgData name="manuel otero gonzalez" userId="a18c11e375a04417" providerId="LiveId" clId="{9F907DD6-5DB9-4FF1-A1B9-D6F9E9573827}" dt="2024-01-14T21:11:58.942" v="163" actId="478"/>
          <ac:spMkLst>
            <pc:docMk/>
            <pc:sldMk cId="3898985595" sldId="256"/>
            <ac:spMk id="7" creationId="{008BB210-C73C-900A-13D5-A2A81DCB5D7C}"/>
          </ac:spMkLst>
        </pc:spChg>
        <pc:spChg chg="add mod">
          <ac:chgData name="manuel otero gonzalez" userId="a18c11e375a04417" providerId="LiveId" clId="{9F907DD6-5DB9-4FF1-A1B9-D6F9E9573827}" dt="2024-01-14T21:33:24.588" v="752" actId="20577"/>
          <ac:spMkLst>
            <pc:docMk/>
            <pc:sldMk cId="3898985595" sldId="256"/>
            <ac:spMk id="8" creationId="{D909B45C-8FF7-AFEC-9EC3-FEB424C3BCB1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3898985595" sldId="256"/>
            <ac:spMk id="9" creationId="{06DA9DF9-31F7-4056-B42E-878CC92417B8}"/>
          </ac:spMkLst>
        </pc:spChg>
        <pc:picChg chg="add">
          <ac:chgData name="manuel otero gonzalez" userId="a18c11e375a04417" providerId="LiveId" clId="{9F907DD6-5DB9-4FF1-A1B9-D6F9E9573827}" dt="2024-01-14T21:04:13.701" v="7" actId="26606"/>
          <ac:picMkLst>
            <pc:docMk/>
            <pc:sldMk cId="3898985595" sldId="256"/>
            <ac:picMk id="5" creationId="{1C10969B-AC58-75AD-D2B4-F4ADADB46F8B}"/>
          </ac:picMkLst>
        </pc:picChg>
      </pc:sldChg>
      <pc:sldChg chg="modSp new del mod">
        <pc:chgData name="manuel otero gonzalez" userId="a18c11e375a04417" providerId="LiveId" clId="{9F907DD6-5DB9-4FF1-A1B9-D6F9E9573827}" dt="2024-01-18T14:53:56.007" v="3175" actId="47"/>
        <pc:sldMkLst>
          <pc:docMk/>
          <pc:sldMk cId="162201624" sldId="257"/>
        </pc:sldMkLst>
        <pc:spChg chg="mod">
          <ac:chgData name="manuel otero gonzalez" userId="a18c11e375a04417" providerId="LiveId" clId="{9F907DD6-5DB9-4FF1-A1B9-D6F9E9573827}" dt="2024-01-14T21:13:24.253" v="186" actId="1076"/>
          <ac:spMkLst>
            <pc:docMk/>
            <pc:sldMk cId="162201624" sldId="257"/>
            <ac:spMk id="2" creationId="{7F28431A-8065-91A0-2B14-45A7DB81715A}"/>
          </ac:spMkLst>
        </pc:spChg>
        <pc:spChg chg="mod">
          <ac:chgData name="manuel otero gonzalez" userId="a18c11e375a04417" providerId="LiveId" clId="{9F907DD6-5DB9-4FF1-A1B9-D6F9E9573827}" dt="2024-01-14T21:12:55.634" v="177" actId="207"/>
          <ac:spMkLst>
            <pc:docMk/>
            <pc:sldMk cId="162201624" sldId="257"/>
            <ac:spMk id="3" creationId="{50700283-4DE0-41E9-AEB9-4EEAD132921F}"/>
          </ac:spMkLst>
        </pc:spChg>
      </pc:sldChg>
      <pc:sldChg chg="addSp delSp modSp add mod modAnim delDesignElem">
        <pc:chgData name="manuel otero gonzalez" userId="a18c11e375a04417" providerId="LiveId" clId="{9F907DD6-5DB9-4FF1-A1B9-D6F9E9573827}" dt="2024-01-18T16:16:11.830" v="3387" actId="14100"/>
        <pc:sldMkLst>
          <pc:docMk/>
          <pc:sldMk cId="1616369767" sldId="258"/>
        </pc:sldMkLst>
        <pc:spChg chg="mod">
          <ac:chgData name="manuel otero gonzalez" userId="a18c11e375a04417" providerId="LiveId" clId="{9F907DD6-5DB9-4FF1-A1B9-D6F9E9573827}" dt="2024-01-14T21:21:06.063" v="434" actId="14100"/>
          <ac:spMkLst>
            <pc:docMk/>
            <pc:sldMk cId="1616369767" sldId="258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8T16:16:11.830" v="3387" actId="14100"/>
          <ac:spMkLst>
            <pc:docMk/>
            <pc:sldMk cId="1616369767" sldId="258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4T21:06:42.795" v="69" actId="478"/>
          <ac:spMkLst>
            <pc:docMk/>
            <pc:sldMk cId="1616369767" sldId="258"/>
            <ac:spMk id="4" creationId="{BB44D3DA-9729-11FC-C598-73A6E82076DD}"/>
          </ac:spMkLst>
        </pc:spChg>
        <pc:spChg chg="del">
          <ac:chgData name="manuel otero gonzalez" userId="a18c11e375a04417" providerId="LiveId" clId="{9F907DD6-5DB9-4FF1-A1B9-D6F9E9573827}" dt="2024-01-14T21:12:07.604" v="166" actId="478"/>
          <ac:spMkLst>
            <pc:docMk/>
            <pc:sldMk cId="1616369767" sldId="258"/>
            <ac:spMk id="6" creationId="{3DF60207-CACF-A90D-E96D-2CCB9C1C7721}"/>
          </ac:spMkLst>
        </pc:spChg>
        <pc:spChg chg="mod">
          <ac:chgData name="manuel otero gonzalez" userId="a18c11e375a04417" providerId="LiveId" clId="{9F907DD6-5DB9-4FF1-A1B9-D6F9E9573827}" dt="2024-01-14T21:12:43.607" v="172" actId="403"/>
          <ac:spMkLst>
            <pc:docMk/>
            <pc:sldMk cId="1616369767" sldId="258"/>
            <ac:spMk id="7" creationId="{6BEC3D5C-4AF9-8C51-C55D-FFAFFAD2CE7C}"/>
          </ac:spMkLst>
        </pc:spChg>
        <pc:spChg chg="del">
          <ac:chgData name="manuel otero gonzalez" userId="a18c11e375a04417" providerId="LiveId" clId="{9F907DD6-5DB9-4FF1-A1B9-D6F9E9573827}" dt="2024-01-14T21:07:33.460" v="119" actId="26606"/>
          <ac:spMkLst>
            <pc:docMk/>
            <pc:sldMk cId="1616369767" sldId="258"/>
            <ac:spMk id="9" creationId="{06DA9DF9-31F7-4056-B42E-878CC92417B8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1616369767" sldId="258"/>
            <ac:spMk id="14" creationId="{F94AA2BD-2E3F-4B1D-8127-5744B8115311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1616369767" sldId="258"/>
            <ac:spMk id="16" creationId="{4BD02261-2DC8-4AA8-9E16-7751AE892445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1616369767" sldId="258"/>
            <ac:spMk id="18" creationId="{3D752CF2-2291-40B5-B462-C17B174C10BC}"/>
          </ac:spMkLst>
        </pc:spChg>
        <pc:picChg chg="mod">
          <ac:chgData name="manuel otero gonzalez" userId="a18c11e375a04417" providerId="LiveId" clId="{9F907DD6-5DB9-4FF1-A1B9-D6F9E9573827}" dt="2024-01-14T21:07:43.897" v="120" actId="14100"/>
          <ac:picMkLst>
            <pc:docMk/>
            <pc:sldMk cId="1616369767" sldId="258"/>
            <ac:picMk id="5" creationId="{1C10969B-AC58-75AD-D2B4-F4ADADB46F8B}"/>
          </ac:picMkLst>
        </pc:picChg>
      </pc:sldChg>
      <pc:sldChg chg="addSp delSp modSp add mod ord modAnim delDesignElem modShow">
        <pc:chgData name="manuel otero gonzalez" userId="a18c11e375a04417" providerId="LiveId" clId="{9F907DD6-5DB9-4FF1-A1B9-D6F9E9573827}" dt="2024-01-18T14:57:27.386" v="3309" actId="14100"/>
        <pc:sldMkLst>
          <pc:docMk/>
          <pc:sldMk cId="1600338287" sldId="259"/>
        </pc:sldMkLst>
        <pc:spChg chg="mod">
          <ac:chgData name="manuel otero gonzalez" userId="a18c11e375a04417" providerId="LiveId" clId="{9F907DD6-5DB9-4FF1-A1B9-D6F9E9573827}" dt="2024-01-14T21:23:02.944" v="458" actId="113"/>
          <ac:spMkLst>
            <pc:docMk/>
            <pc:sldMk cId="1600338287" sldId="259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8T14:38:17.300" v="2895"/>
          <ac:spMkLst>
            <pc:docMk/>
            <pc:sldMk cId="1600338287" sldId="259"/>
            <ac:spMk id="3" creationId="{B0BCFCBA-0DDF-19BB-FDBD-C17EB2F5D235}"/>
          </ac:spMkLst>
        </pc:spChg>
        <pc:spChg chg="mod">
          <ac:chgData name="manuel otero gonzalez" userId="a18c11e375a04417" providerId="LiveId" clId="{9F907DD6-5DB9-4FF1-A1B9-D6F9E9573827}" dt="2024-01-14T21:11:20.665" v="157" actId="1076"/>
          <ac:spMkLst>
            <pc:docMk/>
            <pc:sldMk cId="1600338287" sldId="259"/>
            <ac:spMk id="4" creationId="{44FC2B2D-D3F4-A2F3-5AEB-F392280F82B4}"/>
          </ac:spMkLst>
        </pc:spChg>
        <pc:spChg chg="mod">
          <ac:chgData name="manuel otero gonzalez" userId="a18c11e375a04417" providerId="LiveId" clId="{9F907DD6-5DB9-4FF1-A1B9-D6F9E9573827}" dt="2024-01-14T21:11:34.865" v="162" actId="114"/>
          <ac:spMkLst>
            <pc:docMk/>
            <pc:sldMk cId="1600338287" sldId="259"/>
            <ac:spMk id="6" creationId="{FB27849B-D49B-4080-5FE3-FD5282577E34}"/>
          </ac:spMkLst>
        </pc:spChg>
        <pc:spChg chg="add del mod">
          <ac:chgData name="manuel otero gonzalez" userId="a18c11e375a04417" providerId="LiveId" clId="{9F907DD6-5DB9-4FF1-A1B9-D6F9E9573827}" dt="2024-01-14T21:23:27.853" v="462"/>
          <ac:spMkLst>
            <pc:docMk/>
            <pc:sldMk cId="1600338287" sldId="259"/>
            <ac:spMk id="7" creationId="{A0015D31-FCE9-9EC7-7E88-645CC5C46DF2}"/>
          </ac:spMkLst>
        </pc:spChg>
        <pc:spChg chg="add mod">
          <ac:chgData name="manuel otero gonzalez" userId="a18c11e375a04417" providerId="LiveId" clId="{9F907DD6-5DB9-4FF1-A1B9-D6F9E9573827}" dt="2024-01-18T14:57:27.386" v="3309" actId="14100"/>
          <ac:spMkLst>
            <pc:docMk/>
            <pc:sldMk cId="1600338287" sldId="259"/>
            <ac:spMk id="8" creationId="{E0BEB5F1-7BDC-9D3B-C5C4-5EFE09EC0539}"/>
          </ac:spMkLst>
        </pc:spChg>
        <pc:spChg chg="del">
          <ac:chgData name="manuel otero gonzalez" userId="a18c11e375a04417" providerId="LiveId" clId="{9F907DD6-5DB9-4FF1-A1B9-D6F9E9573827}" dt="2024-01-14T21:09:04.693" v="139"/>
          <ac:spMkLst>
            <pc:docMk/>
            <pc:sldMk cId="1600338287" sldId="259"/>
            <ac:spMk id="14" creationId="{F94AA2BD-2E3F-4B1D-8127-5744B8115311}"/>
          </ac:spMkLst>
        </pc:spChg>
        <pc:spChg chg="del">
          <ac:chgData name="manuel otero gonzalez" userId="a18c11e375a04417" providerId="LiveId" clId="{9F907DD6-5DB9-4FF1-A1B9-D6F9E9573827}" dt="2024-01-14T21:09:04.693" v="139"/>
          <ac:spMkLst>
            <pc:docMk/>
            <pc:sldMk cId="1600338287" sldId="259"/>
            <ac:spMk id="16" creationId="{4BD02261-2DC8-4AA8-9E16-7751AE892445}"/>
          </ac:spMkLst>
        </pc:spChg>
        <pc:spChg chg="del">
          <ac:chgData name="manuel otero gonzalez" userId="a18c11e375a04417" providerId="LiveId" clId="{9F907DD6-5DB9-4FF1-A1B9-D6F9E9573827}" dt="2024-01-14T21:09:04.693" v="139"/>
          <ac:spMkLst>
            <pc:docMk/>
            <pc:sldMk cId="1600338287" sldId="259"/>
            <ac:spMk id="18" creationId="{3D752CF2-2291-40B5-B462-C17B174C10BC}"/>
          </ac:spMkLst>
        </pc:spChg>
        <pc:picChg chg="del">
          <ac:chgData name="manuel otero gonzalez" userId="a18c11e375a04417" providerId="LiveId" clId="{9F907DD6-5DB9-4FF1-A1B9-D6F9E9573827}" dt="2024-01-14T21:08:43.717" v="134" actId="478"/>
          <ac:picMkLst>
            <pc:docMk/>
            <pc:sldMk cId="1600338287" sldId="259"/>
            <ac:picMk id="5" creationId="{1C10969B-AC58-75AD-D2B4-F4ADADB46F8B}"/>
          </ac:picMkLst>
        </pc:picChg>
      </pc:sldChg>
      <pc:sldChg chg="modSp add del">
        <pc:chgData name="manuel otero gonzalez" userId="a18c11e375a04417" providerId="LiveId" clId="{9F907DD6-5DB9-4FF1-A1B9-D6F9E9573827}" dt="2024-01-14T21:24:22.241" v="473" actId="47"/>
        <pc:sldMkLst>
          <pc:docMk/>
          <pc:sldMk cId="3406850278" sldId="260"/>
        </pc:sldMkLst>
        <pc:spChg chg="mod">
          <ac:chgData name="manuel otero gonzalez" userId="a18c11e375a04417" providerId="LiveId" clId="{9F907DD6-5DB9-4FF1-A1B9-D6F9E9573827}" dt="2024-01-14T21:13:49.919" v="189" actId="20577"/>
          <ac:spMkLst>
            <pc:docMk/>
            <pc:sldMk cId="3406850278" sldId="260"/>
            <ac:spMk id="2" creationId="{B7006F94-BBA3-B8CB-6962-6A7E8B6697EF}"/>
          </ac:spMkLst>
        </pc:spChg>
      </pc:sldChg>
      <pc:sldChg chg="modSp add del">
        <pc:chgData name="manuel otero gonzalez" userId="a18c11e375a04417" providerId="LiveId" clId="{9F907DD6-5DB9-4FF1-A1B9-D6F9E9573827}" dt="2024-01-14T21:24:23.681" v="474" actId="47"/>
        <pc:sldMkLst>
          <pc:docMk/>
          <pc:sldMk cId="2941762929" sldId="261"/>
        </pc:sldMkLst>
        <pc:spChg chg="mod">
          <ac:chgData name="manuel otero gonzalez" userId="a18c11e375a04417" providerId="LiveId" clId="{9F907DD6-5DB9-4FF1-A1B9-D6F9E9573827}" dt="2024-01-14T21:14:00.545" v="192" actId="20577"/>
          <ac:spMkLst>
            <pc:docMk/>
            <pc:sldMk cId="2941762929" sldId="261"/>
            <ac:spMk id="2" creationId="{B7006F94-BBA3-B8CB-6962-6A7E8B6697EF}"/>
          </ac:spMkLst>
        </pc:spChg>
      </pc:sldChg>
      <pc:sldChg chg="modSp add del modAnim">
        <pc:chgData name="manuel otero gonzalez" userId="a18c11e375a04417" providerId="LiveId" clId="{9F907DD6-5DB9-4FF1-A1B9-D6F9E9573827}" dt="2024-01-14T21:28:25.425" v="652" actId="47"/>
        <pc:sldMkLst>
          <pc:docMk/>
          <pc:sldMk cId="1682148597" sldId="262"/>
        </pc:sldMkLst>
        <pc:spChg chg="mod">
          <ac:chgData name="manuel otero gonzalez" userId="a18c11e375a04417" providerId="LiveId" clId="{9F907DD6-5DB9-4FF1-A1B9-D6F9E9573827}" dt="2024-01-14T21:14:15.475" v="212" actId="20577"/>
          <ac:spMkLst>
            <pc:docMk/>
            <pc:sldMk cId="1682148597" sldId="262"/>
            <ac:spMk id="2" creationId="{B7006F94-BBA3-B8CB-6962-6A7E8B6697EF}"/>
          </ac:spMkLst>
        </pc:spChg>
      </pc:sldChg>
      <pc:sldChg chg="addSp delSp modSp add mod modAnim">
        <pc:chgData name="manuel otero gonzalez" userId="a18c11e375a04417" providerId="LiveId" clId="{9F907DD6-5DB9-4FF1-A1B9-D6F9E9573827}" dt="2024-01-17T21:36:52.131" v="2114"/>
        <pc:sldMkLst>
          <pc:docMk/>
          <pc:sldMk cId="159600446" sldId="263"/>
        </pc:sldMkLst>
        <pc:spChg chg="mod">
          <ac:chgData name="manuel otero gonzalez" userId="a18c11e375a04417" providerId="LiveId" clId="{9F907DD6-5DB9-4FF1-A1B9-D6F9E9573827}" dt="2024-01-14T21:24:42.957" v="490" actId="20577"/>
          <ac:spMkLst>
            <pc:docMk/>
            <pc:sldMk cId="159600446" sldId="263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7T21:36:52.131" v="2114"/>
          <ac:spMkLst>
            <pc:docMk/>
            <pc:sldMk cId="159600446" sldId="263"/>
            <ac:spMk id="3" creationId="{B0BCFCBA-0DDF-19BB-FDBD-C17EB2F5D235}"/>
          </ac:spMkLst>
        </pc:spChg>
        <pc:spChg chg="mod">
          <ac:chgData name="manuel otero gonzalez" userId="a18c11e375a04417" providerId="LiveId" clId="{9F907DD6-5DB9-4FF1-A1B9-D6F9E9573827}" dt="2024-01-14T21:25:10.335" v="513" actId="20577"/>
          <ac:spMkLst>
            <pc:docMk/>
            <pc:sldMk cId="159600446" sldId="263"/>
            <ac:spMk id="8" creationId="{E0BEB5F1-7BDC-9D3B-C5C4-5EFE09EC0539}"/>
          </ac:spMkLst>
        </pc:spChg>
        <pc:spChg chg="add mod">
          <ac:chgData name="manuel otero gonzalez" userId="a18c11e375a04417" providerId="LiveId" clId="{9F907DD6-5DB9-4FF1-A1B9-D6F9E9573827}" dt="2024-01-17T20:26:29.583" v="901" actId="1076"/>
          <ac:spMkLst>
            <pc:docMk/>
            <pc:sldMk cId="159600446" sldId="263"/>
            <ac:spMk id="9" creationId="{C5959BFF-1713-ECC2-7A20-9035E227AC8A}"/>
          </ac:spMkLst>
        </pc:spChg>
        <pc:spChg chg="add mod">
          <ac:chgData name="manuel otero gonzalez" userId="a18c11e375a04417" providerId="LiveId" clId="{9F907DD6-5DB9-4FF1-A1B9-D6F9E9573827}" dt="2024-01-17T21:32:15.207" v="2048" actId="1076"/>
          <ac:spMkLst>
            <pc:docMk/>
            <pc:sldMk cId="159600446" sldId="263"/>
            <ac:spMk id="13" creationId="{DB15D19E-3B94-BDAE-4B05-E1DE3943778E}"/>
          </ac:spMkLst>
        </pc:spChg>
        <pc:spChg chg="add mod">
          <ac:chgData name="manuel otero gonzalez" userId="a18c11e375a04417" providerId="LiveId" clId="{9F907DD6-5DB9-4FF1-A1B9-D6F9E9573827}" dt="2024-01-17T21:32:15.207" v="2048" actId="1076"/>
          <ac:spMkLst>
            <pc:docMk/>
            <pc:sldMk cId="159600446" sldId="263"/>
            <ac:spMk id="14" creationId="{ECC73A5A-3379-9C14-22C1-7BB2C2312EE6}"/>
          </ac:spMkLst>
        </pc:spChg>
        <pc:spChg chg="add mod">
          <ac:chgData name="manuel otero gonzalez" userId="a18c11e375a04417" providerId="LiveId" clId="{9F907DD6-5DB9-4FF1-A1B9-D6F9E9573827}" dt="2024-01-17T21:32:26.401" v="2049" actId="1076"/>
          <ac:spMkLst>
            <pc:docMk/>
            <pc:sldMk cId="159600446" sldId="263"/>
            <ac:spMk id="15" creationId="{24C6F956-324B-DFBF-4077-351EE6075AB1}"/>
          </ac:spMkLst>
        </pc:spChg>
        <pc:spChg chg="add mod">
          <ac:chgData name="manuel otero gonzalez" userId="a18c11e375a04417" providerId="LiveId" clId="{9F907DD6-5DB9-4FF1-A1B9-D6F9E9573827}" dt="2024-01-17T21:32:26.401" v="2049" actId="1076"/>
          <ac:spMkLst>
            <pc:docMk/>
            <pc:sldMk cId="159600446" sldId="263"/>
            <ac:spMk id="16" creationId="{9D93FD8A-7068-BF40-9BAB-2E8372D7F090}"/>
          </ac:spMkLst>
        </pc:spChg>
        <pc:picChg chg="add mod modCrop">
          <ac:chgData name="manuel otero gonzalez" userId="a18c11e375a04417" providerId="LiveId" clId="{9F907DD6-5DB9-4FF1-A1B9-D6F9E9573827}" dt="2024-01-17T21:30:03.669" v="1986" actId="732"/>
          <ac:picMkLst>
            <pc:docMk/>
            <pc:sldMk cId="159600446" sldId="263"/>
            <ac:picMk id="7" creationId="{72780E62-9249-C876-207F-1ACF97C32D6A}"/>
          </ac:picMkLst>
        </pc:picChg>
        <pc:picChg chg="add del mod">
          <ac:chgData name="manuel otero gonzalez" userId="a18c11e375a04417" providerId="LiveId" clId="{9F907DD6-5DB9-4FF1-A1B9-D6F9E9573827}" dt="2024-01-17T21:31:55.927" v="2046" actId="478"/>
          <ac:picMkLst>
            <pc:docMk/>
            <pc:sldMk cId="159600446" sldId="263"/>
            <ac:picMk id="10" creationId="{3F2930CE-9F49-579C-F866-98604D223178}"/>
          </ac:picMkLst>
        </pc:picChg>
        <pc:picChg chg="add mod modCrop">
          <ac:chgData name="manuel otero gonzalez" userId="a18c11e375a04417" providerId="LiveId" clId="{9F907DD6-5DB9-4FF1-A1B9-D6F9E9573827}" dt="2024-01-17T21:32:06.596" v="2047" actId="1076"/>
          <ac:picMkLst>
            <pc:docMk/>
            <pc:sldMk cId="159600446" sldId="263"/>
            <ac:picMk id="11" creationId="{F5862776-6E71-794E-31A1-8CD22100342F}"/>
          </ac:picMkLst>
        </pc:picChg>
        <pc:picChg chg="add del mod modCrop">
          <ac:chgData name="manuel otero gonzalez" userId="a18c11e375a04417" providerId="LiveId" clId="{9F907DD6-5DB9-4FF1-A1B9-D6F9E9573827}" dt="2024-01-17T21:31:01.755" v="1996" actId="478"/>
          <ac:picMkLst>
            <pc:docMk/>
            <pc:sldMk cId="159600446" sldId="263"/>
            <ac:picMk id="12" creationId="{B4AA92A9-E25F-DD90-2CA9-85533F182DCC}"/>
          </ac:picMkLst>
        </pc:picChg>
        <pc:cxnChg chg="add mod">
          <ac:chgData name="manuel otero gonzalez" userId="a18c11e375a04417" providerId="LiveId" clId="{9F907DD6-5DB9-4FF1-A1B9-D6F9E9573827}" dt="2024-01-17T21:32:39.600" v="2051" actId="1076"/>
          <ac:cxnSpMkLst>
            <pc:docMk/>
            <pc:sldMk cId="159600446" sldId="263"/>
            <ac:cxnSpMk id="17" creationId="{FAAACA59-924D-65C5-AF39-98B9E0D3B713}"/>
          </ac:cxnSpMkLst>
        </pc:cxnChg>
        <pc:cxnChg chg="add mod">
          <ac:chgData name="manuel otero gonzalez" userId="a18c11e375a04417" providerId="LiveId" clId="{9F907DD6-5DB9-4FF1-A1B9-D6F9E9573827}" dt="2024-01-17T21:32:48.253" v="2054" actId="1076"/>
          <ac:cxnSpMkLst>
            <pc:docMk/>
            <pc:sldMk cId="159600446" sldId="263"/>
            <ac:cxnSpMk id="18" creationId="{B674088B-B397-A300-5272-6BE9E6DED56A}"/>
          </ac:cxnSpMkLst>
        </pc:cxnChg>
        <pc:cxnChg chg="add mod">
          <ac:chgData name="manuel otero gonzalez" userId="a18c11e375a04417" providerId="LiveId" clId="{9F907DD6-5DB9-4FF1-A1B9-D6F9E9573827}" dt="2024-01-17T21:32:54.865" v="2056" actId="1076"/>
          <ac:cxnSpMkLst>
            <pc:docMk/>
            <pc:sldMk cId="159600446" sldId="263"/>
            <ac:cxnSpMk id="19" creationId="{95DDF3FE-B3BF-3C5D-11D1-EC5ACF89E40F}"/>
          </ac:cxnSpMkLst>
        </pc:cxnChg>
      </pc:sldChg>
      <pc:sldChg chg="addSp delSp modSp add mod ord modAnim">
        <pc:chgData name="manuel otero gonzalez" userId="a18c11e375a04417" providerId="LiveId" clId="{9F907DD6-5DB9-4FF1-A1B9-D6F9E9573827}" dt="2024-01-17T21:47:25.522" v="2414" actId="1076"/>
        <pc:sldMkLst>
          <pc:docMk/>
          <pc:sldMk cId="334668061" sldId="264"/>
        </pc:sldMkLst>
        <pc:spChg chg="mod">
          <ac:chgData name="manuel otero gonzalez" userId="a18c11e375a04417" providerId="LiveId" clId="{9F907DD6-5DB9-4FF1-A1B9-D6F9E9573827}" dt="2024-01-17T21:21:03.764" v="1689" actId="20577"/>
          <ac:spMkLst>
            <pc:docMk/>
            <pc:sldMk cId="334668061" sldId="264"/>
            <ac:spMk id="3" creationId="{B0BCFCBA-0DDF-19BB-FDBD-C17EB2F5D235}"/>
          </ac:spMkLst>
        </pc:spChg>
        <pc:spChg chg="add mod">
          <ac:chgData name="manuel otero gonzalez" userId="a18c11e375a04417" providerId="LiveId" clId="{9F907DD6-5DB9-4FF1-A1B9-D6F9E9573827}" dt="2024-01-17T21:02:18.999" v="1278" actId="14100"/>
          <ac:spMkLst>
            <pc:docMk/>
            <pc:sldMk cId="334668061" sldId="264"/>
            <ac:spMk id="5" creationId="{21B0A35C-56B0-D895-1678-43F0C8715503}"/>
          </ac:spMkLst>
        </pc:spChg>
        <pc:spChg chg="add del mod">
          <ac:chgData name="manuel otero gonzalez" userId="a18c11e375a04417" providerId="LiveId" clId="{9F907DD6-5DB9-4FF1-A1B9-D6F9E9573827}" dt="2024-01-17T21:47:13.142" v="2412" actId="478"/>
          <ac:spMkLst>
            <pc:docMk/>
            <pc:sldMk cId="334668061" sldId="264"/>
            <ac:spMk id="7" creationId="{D22B3D51-82C5-E51C-C78B-88323E4B2175}"/>
          </ac:spMkLst>
        </pc:spChg>
        <pc:spChg chg="mod">
          <ac:chgData name="manuel otero gonzalez" userId="a18c11e375a04417" providerId="LiveId" clId="{9F907DD6-5DB9-4FF1-A1B9-D6F9E9573827}" dt="2024-01-14T21:25:28.585" v="527" actId="20577"/>
          <ac:spMkLst>
            <pc:docMk/>
            <pc:sldMk cId="334668061" sldId="264"/>
            <ac:spMk id="8" creationId="{E0BEB5F1-7BDC-9D3B-C5C4-5EFE09EC0539}"/>
          </ac:spMkLst>
        </pc:spChg>
        <pc:spChg chg="add mod">
          <ac:chgData name="manuel otero gonzalez" userId="a18c11e375a04417" providerId="LiveId" clId="{9F907DD6-5DB9-4FF1-A1B9-D6F9E9573827}" dt="2024-01-17T21:02:54.832" v="1284" actId="1076"/>
          <ac:spMkLst>
            <pc:docMk/>
            <pc:sldMk cId="334668061" sldId="264"/>
            <ac:spMk id="9" creationId="{F74A3493-F9F1-1CFC-A314-92792D47FC75}"/>
          </ac:spMkLst>
        </pc:spChg>
        <pc:spChg chg="add mod">
          <ac:chgData name="manuel otero gonzalez" userId="a18c11e375a04417" providerId="LiveId" clId="{9F907DD6-5DB9-4FF1-A1B9-D6F9E9573827}" dt="2024-01-17T21:03:02.462" v="1300" actId="20577"/>
          <ac:spMkLst>
            <pc:docMk/>
            <pc:sldMk cId="334668061" sldId="264"/>
            <ac:spMk id="10" creationId="{4FFC5CB3-B853-FDB2-A578-9FBD75DDF8EF}"/>
          </ac:spMkLst>
        </pc:spChg>
        <pc:spChg chg="add mod">
          <ac:chgData name="manuel otero gonzalez" userId="a18c11e375a04417" providerId="LiveId" clId="{9F907DD6-5DB9-4FF1-A1B9-D6F9E9573827}" dt="2024-01-17T21:04:24.759" v="1315" actId="1076"/>
          <ac:spMkLst>
            <pc:docMk/>
            <pc:sldMk cId="334668061" sldId="264"/>
            <ac:spMk id="12" creationId="{26534AA0-A372-30D8-2152-49CD4BFF083E}"/>
          </ac:spMkLst>
        </pc:spChg>
        <pc:spChg chg="add del mod">
          <ac:chgData name="manuel otero gonzalez" userId="a18c11e375a04417" providerId="LiveId" clId="{9F907DD6-5DB9-4FF1-A1B9-D6F9E9573827}" dt="2024-01-17T21:46:54.580" v="2408" actId="478"/>
          <ac:spMkLst>
            <pc:docMk/>
            <pc:sldMk cId="334668061" sldId="264"/>
            <ac:spMk id="13" creationId="{5D5E929C-2116-7292-B927-17706254F873}"/>
          </ac:spMkLst>
        </pc:spChg>
        <pc:spChg chg="add mod">
          <ac:chgData name="manuel otero gonzalez" userId="a18c11e375a04417" providerId="LiveId" clId="{9F907DD6-5DB9-4FF1-A1B9-D6F9E9573827}" dt="2024-01-17T21:05:35.544" v="1341" actId="1076"/>
          <ac:spMkLst>
            <pc:docMk/>
            <pc:sldMk cId="334668061" sldId="264"/>
            <ac:spMk id="14" creationId="{B0AE45C3-7183-74FF-43D2-5E2BEB5D1652}"/>
          </ac:spMkLst>
        </pc:spChg>
        <pc:spChg chg="add mod">
          <ac:chgData name="manuel otero gonzalez" userId="a18c11e375a04417" providerId="LiveId" clId="{9F907DD6-5DB9-4FF1-A1B9-D6F9E9573827}" dt="2024-01-17T21:05:35.544" v="1341" actId="1076"/>
          <ac:spMkLst>
            <pc:docMk/>
            <pc:sldMk cId="334668061" sldId="264"/>
            <ac:spMk id="15" creationId="{8A0F43DD-42A7-1DA3-CAFB-6F0EB1A16D1D}"/>
          </ac:spMkLst>
        </pc:spChg>
        <pc:spChg chg="add mod">
          <ac:chgData name="manuel otero gonzalez" userId="a18c11e375a04417" providerId="LiveId" clId="{9F907DD6-5DB9-4FF1-A1B9-D6F9E9573827}" dt="2024-01-17T21:04:42.805" v="1318" actId="1076"/>
          <ac:spMkLst>
            <pc:docMk/>
            <pc:sldMk cId="334668061" sldId="264"/>
            <ac:spMk id="17" creationId="{4F80A22B-2202-60A6-0D5A-ABFDC3B0A9B6}"/>
          </ac:spMkLst>
        </pc:spChg>
        <pc:spChg chg="add del mod">
          <ac:chgData name="manuel otero gonzalez" userId="a18c11e375a04417" providerId="LiveId" clId="{9F907DD6-5DB9-4FF1-A1B9-D6F9E9573827}" dt="2024-01-17T21:46:57.224" v="2409" actId="478"/>
          <ac:spMkLst>
            <pc:docMk/>
            <pc:sldMk cId="334668061" sldId="264"/>
            <ac:spMk id="18" creationId="{598A9D29-A97B-2D49-CC5D-F00C7D8E476D}"/>
          </ac:spMkLst>
        </pc:spChg>
        <pc:spChg chg="add mod">
          <ac:chgData name="manuel otero gonzalez" userId="a18c11e375a04417" providerId="LiveId" clId="{9F907DD6-5DB9-4FF1-A1B9-D6F9E9573827}" dt="2024-01-17T21:06:16.801" v="1353" actId="1076"/>
          <ac:spMkLst>
            <pc:docMk/>
            <pc:sldMk cId="334668061" sldId="264"/>
            <ac:spMk id="23" creationId="{97EA9207-397A-45C2-EC4D-8FDB57FAC129}"/>
          </ac:spMkLst>
        </pc:spChg>
        <pc:spChg chg="add mod">
          <ac:chgData name="manuel otero gonzalez" userId="a18c11e375a04417" providerId="LiveId" clId="{9F907DD6-5DB9-4FF1-A1B9-D6F9E9573827}" dt="2024-01-17T21:06:45.182" v="1355" actId="207"/>
          <ac:spMkLst>
            <pc:docMk/>
            <pc:sldMk cId="334668061" sldId="264"/>
            <ac:spMk id="24" creationId="{38B098A7-CE18-F2AD-323F-060B03E69260}"/>
          </ac:spMkLst>
        </pc:spChg>
        <pc:spChg chg="add mod">
          <ac:chgData name="manuel otero gonzalez" userId="a18c11e375a04417" providerId="LiveId" clId="{9F907DD6-5DB9-4FF1-A1B9-D6F9E9573827}" dt="2024-01-17T21:06:54.653" v="1358" actId="14100"/>
          <ac:spMkLst>
            <pc:docMk/>
            <pc:sldMk cId="334668061" sldId="264"/>
            <ac:spMk id="25" creationId="{09DB5749-DCA2-0EE6-BFFE-9F949E82781F}"/>
          </ac:spMkLst>
        </pc:spChg>
        <pc:spChg chg="add mod">
          <ac:chgData name="manuel otero gonzalez" userId="a18c11e375a04417" providerId="LiveId" clId="{9F907DD6-5DB9-4FF1-A1B9-D6F9E9573827}" dt="2024-01-17T21:20:58.687" v="1687" actId="20577"/>
          <ac:spMkLst>
            <pc:docMk/>
            <pc:sldMk cId="334668061" sldId="264"/>
            <ac:spMk id="26" creationId="{FA583A2D-8886-F914-B547-E5AB9B6561F1}"/>
          </ac:spMkLst>
        </pc:spChg>
        <pc:spChg chg="add mod">
          <ac:chgData name="manuel otero gonzalez" userId="a18c11e375a04417" providerId="LiveId" clId="{9F907DD6-5DB9-4FF1-A1B9-D6F9E9573827}" dt="2024-01-17T21:21:01.573" v="1688" actId="20577"/>
          <ac:spMkLst>
            <pc:docMk/>
            <pc:sldMk cId="334668061" sldId="264"/>
            <ac:spMk id="27" creationId="{A5E4AD12-6786-294D-CA3B-9414884210EE}"/>
          </ac:spMkLst>
        </pc:spChg>
        <pc:spChg chg="add mod">
          <ac:chgData name="manuel otero gonzalez" userId="a18c11e375a04417" providerId="LiveId" clId="{9F907DD6-5DB9-4FF1-A1B9-D6F9E9573827}" dt="2024-01-17T21:39:20.300" v="2131" actId="1076"/>
          <ac:spMkLst>
            <pc:docMk/>
            <pc:sldMk cId="334668061" sldId="264"/>
            <ac:spMk id="28" creationId="{567EF1B4-D08C-B1BB-BFC2-86740B8B3CC3}"/>
          </ac:spMkLst>
        </pc:spChg>
        <pc:spChg chg="add mod">
          <ac:chgData name="manuel otero gonzalez" userId="a18c11e375a04417" providerId="LiveId" clId="{9F907DD6-5DB9-4FF1-A1B9-D6F9E9573827}" dt="2024-01-17T21:47:08.981" v="2410"/>
          <ac:spMkLst>
            <pc:docMk/>
            <pc:sldMk cId="334668061" sldId="264"/>
            <ac:spMk id="31" creationId="{21E6C98B-BE28-6533-18DA-0247E41F2033}"/>
          </ac:spMkLst>
        </pc:spChg>
        <pc:spChg chg="add mod">
          <ac:chgData name="manuel otero gonzalez" userId="a18c11e375a04417" providerId="LiveId" clId="{9F907DD6-5DB9-4FF1-A1B9-D6F9E9573827}" dt="2024-01-17T21:47:08.981" v="2410"/>
          <ac:spMkLst>
            <pc:docMk/>
            <pc:sldMk cId="334668061" sldId="264"/>
            <ac:spMk id="32" creationId="{2329B522-58FE-7853-FCAF-7E490EE54D59}"/>
          </ac:spMkLst>
        </pc:spChg>
        <pc:spChg chg="add mod">
          <ac:chgData name="manuel otero gonzalez" userId="a18c11e375a04417" providerId="LiveId" clId="{9F907DD6-5DB9-4FF1-A1B9-D6F9E9573827}" dt="2024-01-17T21:47:25.522" v="2414" actId="1076"/>
          <ac:spMkLst>
            <pc:docMk/>
            <pc:sldMk cId="334668061" sldId="264"/>
            <ac:spMk id="33" creationId="{C7341DA6-DB2A-DB7D-A7B7-011A879D246A}"/>
          </ac:spMkLst>
        </pc:spChg>
        <pc:cxnChg chg="add mod">
          <ac:chgData name="manuel otero gonzalez" userId="a18c11e375a04417" providerId="LiveId" clId="{9F907DD6-5DB9-4FF1-A1B9-D6F9E9573827}" dt="2024-01-17T21:04:05.443" v="1312" actId="1076"/>
          <ac:cxnSpMkLst>
            <pc:docMk/>
            <pc:sldMk cId="334668061" sldId="264"/>
            <ac:cxnSpMk id="11" creationId="{A34EA592-3DA9-CF43-CAF7-BC5B75916408}"/>
          </ac:cxnSpMkLst>
        </pc:cxnChg>
        <pc:cxnChg chg="add mod">
          <ac:chgData name="manuel otero gonzalez" userId="a18c11e375a04417" providerId="LiveId" clId="{9F907DD6-5DB9-4FF1-A1B9-D6F9E9573827}" dt="2024-01-17T21:05:05.956" v="1334" actId="14100"/>
          <ac:cxnSpMkLst>
            <pc:docMk/>
            <pc:sldMk cId="334668061" sldId="264"/>
            <ac:cxnSpMk id="16" creationId="{CF69DE30-E353-12B2-9ADE-5DEC45737F9F}"/>
          </ac:cxnSpMkLst>
        </pc:cxnChg>
        <pc:cxnChg chg="add mod">
          <ac:chgData name="manuel otero gonzalez" userId="a18c11e375a04417" providerId="LiveId" clId="{9F907DD6-5DB9-4FF1-A1B9-D6F9E9573827}" dt="2024-01-17T21:05:15.569" v="1337" actId="14100"/>
          <ac:cxnSpMkLst>
            <pc:docMk/>
            <pc:sldMk cId="334668061" sldId="264"/>
            <ac:cxnSpMk id="20" creationId="{2C72D46E-FC06-47E4-8D08-51FA4EDE7757}"/>
          </ac:cxnSpMkLst>
        </pc:cxnChg>
        <pc:cxnChg chg="add mod">
          <ac:chgData name="manuel otero gonzalez" userId="a18c11e375a04417" providerId="LiveId" clId="{9F907DD6-5DB9-4FF1-A1B9-D6F9E9573827}" dt="2024-01-17T21:05:28.615" v="1340" actId="1076"/>
          <ac:cxnSpMkLst>
            <pc:docMk/>
            <pc:sldMk cId="334668061" sldId="264"/>
            <ac:cxnSpMk id="22" creationId="{5CC488D3-DC8E-BD2D-DC26-13C01879E477}"/>
          </ac:cxnSpMkLst>
        </pc:cxnChg>
        <pc:cxnChg chg="add mod ord">
          <ac:chgData name="manuel otero gonzalez" userId="a18c11e375a04417" providerId="LiveId" clId="{9F907DD6-5DB9-4FF1-A1B9-D6F9E9573827}" dt="2024-01-17T21:40:42.279" v="2168" actId="693"/>
          <ac:cxnSpMkLst>
            <pc:docMk/>
            <pc:sldMk cId="334668061" sldId="264"/>
            <ac:cxnSpMk id="29" creationId="{3AA10377-9A28-2BF5-85FA-A0C1A231EF91}"/>
          </ac:cxnSpMkLst>
        </pc:cxnChg>
      </pc:sldChg>
      <pc:sldChg chg="modSp add mod modAnim modShow">
        <pc:chgData name="manuel otero gonzalez" userId="a18c11e375a04417" providerId="LiveId" clId="{9F907DD6-5DB9-4FF1-A1B9-D6F9E9573827}" dt="2024-01-17T20:13:28.669" v="792" actId="729"/>
        <pc:sldMkLst>
          <pc:docMk/>
          <pc:sldMk cId="1728229218" sldId="265"/>
        </pc:sldMkLst>
        <pc:spChg chg="mod">
          <ac:chgData name="manuel otero gonzalez" userId="a18c11e375a04417" providerId="LiveId" clId="{9F907DD6-5DB9-4FF1-A1B9-D6F9E9573827}" dt="2024-01-14T21:25:57.765" v="546" actId="20577"/>
          <ac:spMkLst>
            <pc:docMk/>
            <pc:sldMk cId="1728229218" sldId="265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4T21:26:18.338" v="561" actId="20577"/>
          <ac:spMkLst>
            <pc:docMk/>
            <pc:sldMk cId="1728229218" sldId="265"/>
            <ac:spMk id="8" creationId="{E0BEB5F1-7BDC-9D3B-C5C4-5EFE09EC0539}"/>
          </ac:spMkLst>
        </pc:spChg>
      </pc:sldChg>
      <pc:sldChg chg="modSp add mod modAnim modShow">
        <pc:chgData name="manuel otero gonzalez" userId="a18c11e375a04417" providerId="LiveId" clId="{9F907DD6-5DB9-4FF1-A1B9-D6F9E9573827}" dt="2024-01-17T20:13:34.416" v="793" actId="729"/>
        <pc:sldMkLst>
          <pc:docMk/>
          <pc:sldMk cId="3499446601" sldId="266"/>
        </pc:sldMkLst>
        <pc:spChg chg="mod">
          <ac:chgData name="manuel otero gonzalez" userId="a18c11e375a04417" providerId="LiveId" clId="{9F907DD6-5DB9-4FF1-A1B9-D6F9E9573827}" dt="2024-01-14T21:26:45.234" v="585" actId="20577"/>
          <ac:spMkLst>
            <pc:docMk/>
            <pc:sldMk cId="3499446601" sldId="266"/>
            <ac:spMk id="8" creationId="{E0BEB5F1-7BDC-9D3B-C5C4-5EFE09EC0539}"/>
          </ac:spMkLst>
        </pc:spChg>
      </pc:sldChg>
      <pc:sldChg chg="modSp add mod modAnim modShow">
        <pc:chgData name="manuel otero gonzalez" userId="a18c11e375a04417" providerId="LiveId" clId="{9F907DD6-5DB9-4FF1-A1B9-D6F9E9573827}" dt="2024-01-17T20:13:42.573" v="794" actId="729"/>
        <pc:sldMkLst>
          <pc:docMk/>
          <pc:sldMk cId="905100564" sldId="267"/>
        </pc:sldMkLst>
        <pc:spChg chg="mod">
          <ac:chgData name="manuel otero gonzalez" userId="a18c11e375a04417" providerId="LiveId" clId="{9F907DD6-5DB9-4FF1-A1B9-D6F9E9573827}" dt="2024-01-14T21:27:41.651" v="627" actId="14100"/>
          <ac:spMkLst>
            <pc:docMk/>
            <pc:sldMk cId="905100564" sldId="267"/>
            <ac:spMk id="8" creationId="{E0BEB5F1-7BDC-9D3B-C5C4-5EFE09EC0539}"/>
          </ac:spMkLst>
        </pc:spChg>
      </pc:sldChg>
      <pc:sldChg chg="modSp add del">
        <pc:chgData name="manuel otero gonzalez" userId="a18c11e375a04417" providerId="LiveId" clId="{9F907DD6-5DB9-4FF1-A1B9-D6F9E9573827}" dt="2024-01-14T21:28:27.159" v="653" actId="47"/>
        <pc:sldMkLst>
          <pc:docMk/>
          <pc:sldMk cId="2402535026" sldId="268"/>
        </pc:sldMkLst>
        <pc:spChg chg="mod">
          <ac:chgData name="manuel otero gonzalez" userId="a18c11e375a04417" providerId="LiveId" clId="{9F907DD6-5DB9-4FF1-A1B9-D6F9E9573827}" dt="2024-01-14T21:28:04.908" v="638" actId="20577"/>
          <ac:spMkLst>
            <pc:docMk/>
            <pc:sldMk cId="2402535026" sldId="268"/>
            <ac:spMk id="2" creationId="{B7006F94-BBA3-B8CB-6962-6A7E8B6697EF}"/>
          </ac:spMkLst>
        </pc:spChg>
      </pc:sldChg>
      <pc:sldChg chg="delSp modSp add mod modAnim modShow">
        <pc:chgData name="manuel otero gonzalez" userId="a18c11e375a04417" providerId="LiveId" clId="{9F907DD6-5DB9-4FF1-A1B9-D6F9E9573827}" dt="2024-01-18T13:46:29.127" v="2860" actId="729"/>
        <pc:sldMkLst>
          <pc:docMk/>
          <pc:sldMk cId="2542096238" sldId="269"/>
        </pc:sldMkLst>
        <pc:spChg chg="mod">
          <ac:chgData name="manuel otero gonzalez" userId="a18c11e375a04417" providerId="LiveId" clId="{9F907DD6-5DB9-4FF1-A1B9-D6F9E9573827}" dt="2024-01-14T21:28:19.283" v="650" actId="20577"/>
          <ac:spMkLst>
            <pc:docMk/>
            <pc:sldMk cId="2542096238" sldId="269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4T21:28:23.446" v="651" actId="14100"/>
          <ac:spMkLst>
            <pc:docMk/>
            <pc:sldMk cId="2542096238" sldId="269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4T21:28:14.717" v="640" actId="478"/>
          <ac:spMkLst>
            <pc:docMk/>
            <pc:sldMk cId="2542096238" sldId="269"/>
            <ac:spMk id="8" creationId="{E0BEB5F1-7BDC-9D3B-C5C4-5EFE09EC0539}"/>
          </ac:spMkLst>
        </pc:spChg>
      </pc:sldChg>
      <pc:sldChg chg="modSp add ord modAnim">
        <pc:chgData name="manuel otero gonzalez" userId="a18c11e375a04417" providerId="LiveId" clId="{9F907DD6-5DB9-4FF1-A1B9-D6F9E9573827}" dt="2024-01-18T13:46:39.837" v="2862"/>
        <pc:sldMkLst>
          <pc:docMk/>
          <pc:sldMk cId="3231352675" sldId="270"/>
        </pc:sldMkLst>
        <pc:spChg chg="mod">
          <ac:chgData name="manuel otero gonzalez" userId="a18c11e375a04417" providerId="LiveId" clId="{9F907DD6-5DB9-4FF1-A1B9-D6F9E9573827}" dt="2024-01-14T21:28:35.781" v="664" actId="20577"/>
          <ac:spMkLst>
            <pc:docMk/>
            <pc:sldMk cId="3231352675" sldId="270"/>
            <ac:spMk id="2" creationId="{B7006F94-BBA3-B8CB-6962-6A7E8B6697EF}"/>
          </ac:spMkLst>
        </pc:spChg>
      </pc:sldChg>
      <pc:sldChg chg="addSp modSp add mod">
        <pc:chgData name="manuel otero gonzalez" userId="a18c11e375a04417" providerId="LiveId" clId="{9F907DD6-5DB9-4FF1-A1B9-D6F9E9573827}" dt="2024-01-18T16:18:56.867" v="3408" actId="114"/>
        <pc:sldMkLst>
          <pc:docMk/>
          <pc:sldMk cId="741952523" sldId="271"/>
        </pc:sldMkLst>
        <pc:spChg chg="mod">
          <ac:chgData name="manuel otero gonzalez" userId="a18c11e375a04417" providerId="LiveId" clId="{9F907DD6-5DB9-4FF1-A1B9-D6F9E9573827}" dt="2024-01-17T20:33:38.408" v="984" actId="20577"/>
          <ac:spMkLst>
            <pc:docMk/>
            <pc:sldMk cId="741952523" sldId="271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8T16:18:25.921" v="3401" actId="14100"/>
          <ac:spMkLst>
            <pc:docMk/>
            <pc:sldMk cId="741952523" sldId="271"/>
            <ac:spMk id="3" creationId="{B0BCFCBA-0DDF-19BB-FDBD-C17EB2F5D235}"/>
          </ac:spMkLst>
        </pc:spChg>
        <pc:spChg chg="add mod">
          <ac:chgData name="manuel otero gonzalez" userId="a18c11e375a04417" providerId="LiveId" clId="{9F907DD6-5DB9-4FF1-A1B9-D6F9E9573827}" dt="2024-01-18T16:18:52.174" v="3407" actId="114"/>
          <ac:spMkLst>
            <pc:docMk/>
            <pc:sldMk cId="741952523" sldId="271"/>
            <ac:spMk id="5" creationId="{26A3C5CB-229A-C8AC-0BD8-72D45FA6252F}"/>
          </ac:spMkLst>
        </pc:spChg>
        <pc:spChg chg="add mod">
          <ac:chgData name="manuel otero gonzalez" userId="a18c11e375a04417" providerId="LiveId" clId="{9F907DD6-5DB9-4FF1-A1B9-D6F9E9573827}" dt="2024-01-18T16:18:56.867" v="3408" actId="114"/>
          <ac:spMkLst>
            <pc:docMk/>
            <pc:sldMk cId="741952523" sldId="271"/>
            <ac:spMk id="7" creationId="{1F6EF55D-F35E-2703-CF2A-9F6310B497F5}"/>
          </ac:spMkLst>
        </pc:spChg>
        <pc:spChg chg="mod">
          <ac:chgData name="manuel otero gonzalez" userId="a18c11e375a04417" providerId="LiveId" clId="{9F907DD6-5DB9-4FF1-A1B9-D6F9E9573827}" dt="2024-01-17T20:31:59.224" v="977" actId="20577"/>
          <ac:spMkLst>
            <pc:docMk/>
            <pc:sldMk cId="741952523" sldId="271"/>
            <ac:spMk id="8" creationId="{E0BEB5F1-7BDC-9D3B-C5C4-5EFE09EC0539}"/>
          </ac:spMkLst>
        </pc:spChg>
        <pc:cxnChg chg="add mod">
          <ac:chgData name="manuel otero gonzalez" userId="a18c11e375a04417" providerId="LiveId" clId="{9F907DD6-5DB9-4FF1-A1B9-D6F9E9573827}" dt="2024-01-18T16:18:44.048" v="3406" actId="1076"/>
          <ac:cxnSpMkLst>
            <pc:docMk/>
            <pc:sldMk cId="741952523" sldId="271"/>
            <ac:cxnSpMk id="10" creationId="{308541AE-4F36-F399-B619-65D1DEA6889F}"/>
          </ac:cxnSpMkLst>
        </pc:cxnChg>
        <pc:cxnChg chg="add mod">
          <ac:chgData name="manuel otero gonzalez" userId="a18c11e375a04417" providerId="LiveId" clId="{9F907DD6-5DB9-4FF1-A1B9-D6F9E9573827}" dt="2024-01-18T16:18:44.048" v="3406" actId="1076"/>
          <ac:cxnSpMkLst>
            <pc:docMk/>
            <pc:sldMk cId="741952523" sldId="271"/>
            <ac:cxnSpMk id="11" creationId="{A4A52875-6062-C064-6DAC-8703BC40EC3E}"/>
          </ac:cxnSpMkLst>
        </pc:cxnChg>
        <pc:cxnChg chg="add mod">
          <ac:chgData name="manuel otero gonzalez" userId="a18c11e375a04417" providerId="LiveId" clId="{9F907DD6-5DB9-4FF1-A1B9-D6F9E9573827}" dt="2024-01-17T21:03:44.532" v="1303" actId="1076"/>
          <ac:cxnSpMkLst>
            <pc:docMk/>
            <pc:sldMk cId="741952523" sldId="271"/>
            <ac:cxnSpMk id="12" creationId="{DF6FE0A0-5B3A-DB16-1F12-FEF98716C336}"/>
          </ac:cxnSpMkLst>
        </pc:cxnChg>
      </pc:sldChg>
      <pc:sldChg chg="addSp delSp modSp add mod addCm modCm">
        <pc:chgData name="manuel otero gonzalez" userId="a18c11e375a04417" providerId="LiveId" clId="{9F907DD6-5DB9-4FF1-A1B9-D6F9E9573827}" dt="2024-01-17T20:55:00.007" v="1188" actId="1076"/>
        <pc:sldMkLst>
          <pc:docMk/>
          <pc:sldMk cId="416832080" sldId="272"/>
        </pc:sldMkLst>
        <pc:spChg chg="mod">
          <ac:chgData name="manuel otero gonzalez" userId="a18c11e375a04417" providerId="LiveId" clId="{9F907DD6-5DB9-4FF1-A1B9-D6F9E9573827}" dt="2024-01-17T20:48:25.658" v="1142" actId="20577"/>
          <ac:spMkLst>
            <pc:docMk/>
            <pc:sldMk cId="416832080" sldId="272"/>
            <ac:spMk id="3" creationId="{B0BCFCBA-0DDF-19BB-FDBD-C17EB2F5D235}"/>
          </ac:spMkLst>
        </pc:spChg>
        <pc:spChg chg="add mod">
          <ac:chgData name="manuel otero gonzalez" userId="a18c11e375a04417" providerId="LiveId" clId="{9F907DD6-5DB9-4FF1-A1B9-D6F9E9573827}" dt="2024-01-17T20:48:22.524" v="1141" actId="20577"/>
          <ac:spMkLst>
            <pc:docMk/>
            <pc:sldMk cId="416832080" sldId="272"/>
            <ac:spMk id="7" creationId="{2B80866D-2A4C-59C8-205D-ED565587F3F6}"/>
          </ac:spMkLst>
        </pc:spChg>
        <pc:spChg chg="mod">
          <ac:chgData name="manuel otero gonzalez" userId="a18c11e375a04417" providerId="LiveId" clId="{9F907DD6-5DB9-4FF1-A1B9-D6F9E9573827}" dt="2024-01-17T20:34:13.273" v="990" actId="20577"/>
          <ac:spMkLst>
            <pc:docMk/>
            <pc:sldMk cId="416832080" sldId="272"/>
            <ac:spMk id="8" creationId="{E0BEB5F1-7BDC-9D3B-C5C4-5EFE09EC0539}"/>
          </ac:spMkLst>
        </pc:spChg>
        <pc:spChg chg="add del mod">
          <ac:chgData name="manuel otero gonzalez" userId="a18c11e375a04417" providerId="LiveId" clId="{9F907DD6-5DB9-4FF1-A1B9-D6F9E9573827}" dt="2024-01-17T20:51:48.888" v="1154" actId="478"/>
          <ac:spMkLst>
            <pc:docMk/>
            <pc:sldMk cId="416832080" sldId="272"/>
            <ac:spMk id="10" creationId="{49D1792D-FDF5-A890-5E5E-D9BDC59FB5C8}"/>
          </ac:spMkLst>
        </pc:spChg>
        <pc:spChg chg="add mod">
          <ac:chgData name="manuel otero gonzalez" userId="a18c11e375a04417" providerId="LiveId" clId="{9F907DD6-5DB9-4FF1-A1B9-D6F9E9573827}" dt="2024-01-17T20:52:26.575" v="1161" actId="1076"/>
          <ac:spMkLst>
            <pc:docMk/>
            <pc:sldMk cId="416832080" sldId="272"/>
            <ac:spMk id="11" creationId="{42B88256-C0D1-86CA-0E27-1D50D34C8EA4}"/>
          </ac:spMkLst>
        </pc:spChg>
        <pc:spChg chg="add mod">
          <ac:chgData name="manuel otero gonzalez" userId="a18c11e375a04417" providerId="LiveId" clId="{9F907DD6-5DB9-4FF1-A1B9-D6F9E9573827}" dt="2024-01-17T20:55:00.007" v="1188" actId="1076"/>
          <ac:spMkLst>
            <pc:docMk/>
            <pc:sldMk cId="416832080" sldId="272"/>
            <ac:spMk id="12" creationId="{D4901111-D7CF-BFD6-56FD-0798BCA2DFDD}"/>
          </ac:spMkLst>
        </pc:spChg>
        <pc:spChg chg="add mod">
          <ac:chgData name="manuel otero gonzalez" userId="a18c11e375a04417" providerId="LiveId" clId="{9F907DD6-5DB9-4FF1-A1B9-D6F9E9573827}" dt="2024-01-17T20:53:42.460" v="1184" actId="1076"/>
          <ac:spMkLst>
            <pc:docMk/>
            <pc:sldMk cId="416832080" sldId="272"/>
            <ac:spMk id="13" creationId="{801A9853-58CB-9AFD-5C23-4AD0FAA695C0}"/>
          </ac:spMkLst>
        </pc:spChg>
        <pc:spChg chg="add mod">
          <ac:chgData name="manuel otero gonzalez" userId="a18c11e375a04417" providerId="LiveId" clId="{9F907DD6-5DB9-4FF1-A1B9-D6F9E9573827}" dt="2024-01-17T20:53:53.577" v="1186" actId="1076"/>
          <ac:spMkLst>
            <pc:docMk/>
            <pc:sldMk cId="416832080" sldId="272"/>
            <ac:spMk id="14" creationId="{49365DF7-BFBD-B7B3-F1DB-D552AF4A122A}"/>
          </ac:spMkLst>
        </pc:spChg>
        <pc:picChg chg="add mod">
          <ac:chgData name="manuel otero gonzalez" userId="a18c11e375a04417" providerId="LiveId" clId="{9F907DD6-5DB9-4FF1-A1B9-D6F9E9573827}" dt="2024-01-17T20:48:33.318" v="1143" actId="1076"/>
          <ac:picMkLst>
            <pc:docMk/>
            <pc:sldMk cId="416832080" sldId="272"/>
            <ac:picMk id="5" creationId="{2B5F13CB-FF0B-46B1-53FC-FA542CDB4EB3}"/>
          </ac:picMkLst>
        </pc:picChg>
        <pc:picChg chg="add mod">
          <ac:chgData name="manuel otero gonzalez" userId="a18c11e375a04417" providerId="LiveId" clId="{9F907DD6-5DB9-4FF1-A1B9-D6F9E9573827}" dt="2024-01-17T20:48:53.467" v="1145" actId="1076"/>
          <ac:picMkLst>
            <pc:docMk/>
            <pc:sldMk cId="416832080" sldId="272"/>
            <ac:picMk id="9" creationId="{C234D08C-18DF-8744-0D5E-E3673EA5F4D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anuel otero gonzalez" userId="a18c11e375a04417" providerId="LiveId" clId="{9F907DD6-5DB9-4FF1-A1B9-D6F9E9573827}" dt="2024-01-17T20:54:47.689" v="1187"/>
              <pc2:cmMkLst xmlns:pc2="http://schemas.microsoft.com/office/powerpoint/2019/9/main/command">
                <pc:docMk/>
                <pc:sldMk cId="416832080" sldId="272"/>
                <pc2:cmMk id="{983F5297-3461-4598-8002-56BE00B91CB0}"/>
              </pc2:cmMkLst>
              <pc226:cmRplyChg chg="add">
                <pc226:chgData name="manuel otero gonzalez" userId="a18c11e375a04417" providerId="LiveId" clId="{9F907DD6-5DB9-4FF1-A1B9-D6F9E9573827}" dt="2024-01-17T20:54:47.689" v="1187"/>
                <pc2:cmRplyMkLst xmlns:pc2="http://schemas.microsoft.com/office/powerpoint/2019/9/main/command">
                  <pc:docMk/>
                  <pc:sldMk cId="416832080" sldId="272"/>
                  <pc2:cmMk id="{983F5297-3461-4598-8002-56BE00B91CB0}"/>
                  <pc2:cmRplyMk id="{88F8A8D0-7CE9-4F4A-82E9-46D9F44DC398}"/>
                </pc2:cmRplyMkLst>
              </pc226:cmRplyChg>
            </pc226:cmChg>
            <pc226:cmChg xmlns:pc226="http://schemas.microsoft.com/office/powerpoint/2022/06/main/command" chg="add">
              <pc226:chgData name="manuel otero gonzalez" userId="a18c11e375a04417" providerId="LiveId" clId="{9F907DD6-5DB9-4FF1-A1B9-D6F9E9573827}" dt="2024-01-17T20:50:53.899" v="1147"/>
              <pc2:cmMkLst xmlns:pc2="http://schemas.microsoft.com/office/powerpoint/2019/9/main/command">
                <pc:docMk/>
                <pc:sldMk cId="416832080" sldId="272"/>
                <pc2:cmMk id="{4D073CBD-4320-4956-AB5E-95175E0DEBAC}"/>
              </pc2:cmMkLst>
            </pc226:cmChg>
          </p:ext>
        </pc:extLst>
      </pc:sldChg>
      <pc:sldChg chg="addSp modSp add mod addCm">
        <pc:chgData name="manuel otero gonzalez" userId="a18c11e375a04417" providerId="LiveId" clId="{9F907DD6-5DB9-4FF1-A1B9-D6F9E9573827}" dt="2024-01-18T16:17:47.796" v="3396" actId="14100"/>
        <pc:sldMkLst>
          <pc:docMk/>
          <pc:sldMk cId="1889186754" sldId="273"/>
        </pc:sldMkLst>
        <pc:spChg chg="mod">
          <ac:chgData name="manuel otero gonzalez" userId="a18c11e375a04417" providerId="LiveId" clId="{9F907DD6-5DB9-4FF1-A1B9-D6F9E9573827}" dt="2024-01-17T21:22:49.688" v="1713" actId="14100"/>
          <ac:spMkLst>
            <pc:docMk/>
            <pc:sldMk cId="1889186754" sldId="273"/>
            <ac:spMk id="3" creationId="{B0BCFCBA-0DDF-19BB-FDBD-C17EB2F5D235}"/>
          </ac:spMkLst>
        </pc:spChg>
        <pc:spChg chg="add mod">
          <ac:chgData name="manuel otero gonzalez" userId="a18c11e375a04417" providerId="LiveId" clId="{9F907DD6-5DB9-4FF1-A1B9-D6F9E9573827}" dt="2024-01-18T16:17:47.796" v="3396" actId="14100"/>
          <ac:spMkLst>
            <pc:docMk/>
            <pc:sldMk cId="1889186754" sldId="273"/>
            <ac:spMk id="7" creationId="{189D8761-D4D5-1241-F759-37F299C0E89D}"/>
          </ac:spMkLst>
        </pc:spChg>
        <pc:spChg chg="mod">
          <ac:chgData name="manuel otero gonzalez" userId="a18c11e375a04417" providerId="LiveId" clId="{9F907DD6-5DB9-4FF1-A1B9-D6F9E9573827}" dt="2024-01-18T14:49:25.499" v="3066" actId="20577"/>
          <ac:spMkLst>
            <pc:docMk/>
            <pc:sldMk cId="1889186754" sldId="273"/>
            <ac:spMk id="8" creationId="{E0BEB5F1-7BDC-9D3B-C5C4-5EFE09EC0539}"/>
          </ac:spMkLst>
        </pc:spChg>
        <pc:spChg chg="add mod">
          <ac:chgData name="manuel otero gonzalez" userId="a18c11e375a04417" providerId="LiveId" clId="{9F907DD6-5DB9-4FF1-A1B9-D6F9E9573827}" dt="2024-01-17T21:24:31.759" v="1785" actId="14100"/>
          <ac:spMkLst>
            <pc:docMk/>
            <pc:sldMk cId="1889186754" sldId="273"/>
            <ac:spMk id="9" creationId="{D37BEFC5-85AD-9F5D-EF7D-B14CDD48793D}"/>
          </ac:spMkLst>
        </pc:spChg>
        <pc:spChg chg="add mod">
          <ac:chgData name="manuel otero gonzalez" userId="a18c11e375a04417" providerId="LiveId" clId="{9F907DD6-5DB9-4FF1-A1B9-D6F9E9573827}" dt="2024-01-17T21:26:28.206" v="1861" actId="1076"/>
          <ac:spMkLst>
            <pc:docMk/>
            <pc:sldMk cId="1889186754" sldId="273"/>
            <ac:spMk id="10" creationId="{0AE8BC8F-A2AF-1DDF-3620-F693E8EAB080}"/>
          </ac:spMkLst>
        </pc:spChg>
        <pc:spChg chg="add mod">
          <ac:chgData name="manuel otero gonzalez" userId="a18c11e375a04417" providerId="LiveId" clId="{9F907DD6-5DB9-4FF1-A1B9-D6F9E9573827}" dt="2024-01-18T16:17:38.292" v="3395" actId="14100"/>
          <ac:spMkLst>
            <pc:docMk/>
            <pc:sldMk cId="1889186754" sldId="273"/>
            <ac:spMk id="11" creationId="{44D46526-4C5B-3552-CCF0-8FA15584E111}"/>
          </ac:spMkLst>
        </pc:spChg>
        <pc:picChg chg="add mod">
          <ac:chgData name="manuel otero gonzalez" userId="a18c11e375a04417" providerId="LiveId" clId="{9F907DD6-5DB9-4FF1-A1B9-D6F9E9573827}" dt="2024-01-17T21:22:51.578" v="1714" actId="1076"/>
          <ac:picMkLst>
            <pc:docMk/>
            <pc:sldMk cId="1889186754" sldId="273"/>
            <ac:picMk id="5" creationId="{9BB6F1E6-D389-1DD3-1AD9-341451A57FD0}"/>
          </ac:picMkLst>
        </pc:picChg>
        <pc:cxnChg chg="add mod">
          <ac:chgData name="manuel otero gonzalez" userId="a18c11e375a04417" providerId="LiveId" clId="{9F907DD6-5DB9-4FF1-A1B9-D6F9E9573827}" dt="2024-01-17T21:28:31.353" v="1953" actId="14100"/>
          <ac:cxnSpMkLst>
            <pc:docMk/>
            <pc:sldMk cId="1889186754" sldId="273"/>
            <ac:cxnSpMk id="12" creationId="{182BD2D0-9AEE-079F-8376-CDC8DFC43C8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anuel otero gonzalez" userId="a18c11e375a04417" providerId="LiveId" clId="{9F907DD6-5DB9-4FF1-A1B9-D6F9E9573827}" dt="2024-01-17T21:34:17.100" v="2058"/>
              <pc2:cmMkLst xmlns:pc2="http://schemas.microsoft.com/office/powerpoint/2019/9/main/command">
                <pc:docMk/>
                <pc:sldMk cId="1889186754" sldId="273"/>
                <pc2:cmMk id="{60EFBE93-9DD5-42DE-BBC8-642308BBE94B}"/>
              </pc2:cmMkLst>
            </pc226:cmChg>
          </p:ext>
        </pc:extLst>
      </pc:sldChg>
      <pc:sldChg chg="delSp modSp add del mod">
        <pc:chgData name="manuel otero gonzalez" userId="a18c11e375a04417" providerId="LiveId" clId="{9F907DD6-5DB9-4FF1-A1B9-D6F9E9573827}" dt="2024-01-18T14:39:01.714" v="2896" actId="47"/>
        <pc:sldMkLst>
          <pc:docMk/>
          <pc:sldMk cId="2327482814" sldId="274"/>
        </pc:sldMkLst>
        <pc:spChg chg="mod">
          <ac:chgData name="manuel otero gonzalez" userId="a18c11e375a04417" providerId="LiveId" clId="{9F907DD6-5DB9-4FF1-A1B9-D6F9E9573827}" dt="2024-01-17T21:35:25.566" v="2063" actId="5793"/>
          <ac:spMkLst>
            <pc:docMk/>
            <pc:sldMk cId="2327482814" sldId="274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7T21:35:10.357" v="2061" actId="478"/>
          <ac:spMkLst>
            <pc:docMk/>
            <pc:sldMk cId="2327482814" sldId="274"/>
            <ac:spMk id="13" creationId="{DB15D19E-3B94-BDAE-4B05-E1DE3943778E}"/>
          </ac:spMkLst>
        </pc:spChg>
        <pc:spChg chg="del">
          <ac:chgData name="manuel otero gonzalez" userId="a18c11e375a04417" providerId="LiveId" clId="{9F907DD6-5DB9-4FF1-A1B9-D6F9E9573827}" dt="2024-01-17T21:35:10.357" v="2061" actId="478"/>
          <ac:spMkLst>
            <pc:docMk/>
            <pc:sldMk cId="2327482814" sldId="274"/>
            <ac:spMk id="14" creationId="{ECC73A5A-3379-9C14-22C1-7BB2C2312EE6}"/>
          </ac:spMkLst>
        </pc:spChg>
        <pc:spChg chg="del">
          <ac:chgData name="manuel otero gonzalez" userId="a18c11e375a04417" providerId="LiveId" clId="{9F907DD6-5DB9-4FF1-A1B9-D6F9E9573827}" dt="2024-01-17T21:35:10.357" v="2061" actId="478"/>
          <ac:spMkLst>
            <pc:docMk/>
            <pc:sldMk cId="2327482814" sldId="274"/>
            <ac:spMk id="15" creationId="{24C6F956-324B-DFBF-4077-351EE6075AB1}"/>
          </ac:spMkLst>
        </pc:spChg>
        <pc:spChg chg="del">
          <ac:chgData name="manuel otero gonzalez" userId="a18c11e375a04417" providerId="LiveId" clId="{9F907DD6-5DB9-4FF1-A1B9-D6F9E9573827}" dt="2024-01-17T21:35:10.357" v="2061" actId="478"/>
          <ac:spMkLst>
            <pc:docMk/>
            <pc:sldMk cId="2327482814" sldId="274"/>
            <ac:spMk id="16" creationId="{9D93FD8A-7068-BF40-9BAB-2E8372D7F090}"/>
          </ac:spMkLst>
        </pc:spChg>
        <pc:picChg chg="del">
          <ac:chgData name="manuel otero gonzalez" userId="a18c11e375a04417" providerId="LiveId" clId="{9F907DD6-5DB9-4FF1-A1B9-D6F9E9573827}" dt="2024-01-17T21:35:05.906" v="2060" actId="478"/>
          <ac:picMkLst>
            <pc:docMk/>
            <pc:sldMk cId="2327482814" sldId="274"/>
            <ac:picMk id="7" creationId="{72780E62-9249-C876-207F-1ACF97C32D6A}"/>
          </ac:picMkLst>
        </pc:picChg>
        <pc:picChg chg="del">
          <ac:chgData name="manuel otero gonzalez" userId="a18c11e375a04417" providerId="LiveId" clId="{9F907DD6-5DB9-4FF1-A1B9-D6F9E9573827}" dt="2024-01-17T21:35:10.357" v="2061" actId="478"/>
          <ac:picMkLst>
            <pc:docMk/>
            <pc:sldMk cId="2327482814" sldId="274"/>
            <ac:picMk id="11" creationId="{F5862776-6E71-794E-31A1-8CD22100342F}"/>
          </ac:picMkLst>
        </pc:picChg>
        <pc:cxnChg chg="del">
          <ac:chgData name="manuel otero gonzalez" userId="a18c11e375a04417" providerId="LiveId" clId="{9F907DD6-5DB9-4FF1-A1B9-D6F9E9573827}" dt="2024-01-17T21:35:10.357" v="2061" actId="478"/>
          <ac:cxnSpMkLst>
            <pc:docMk/>
            <pc:sldMk cId="2327482814" sldId="274"/>
            <ac:cxnSpMk id="17" creationId="{FAAACA59-924D-65C5-AF39-98B9E0D3B713}"/>
          </ac:cxnSpMkLst>
        </pc:cxnChg>
        <pc:cxnChg chg="del">
          <ac:chgData name="manuel otero gonzalez" userId="a18c11e375a04417" providerId="LiveId" clId="{9F907DD6-5DB9-4FF1-A1B9-D6F9E9573827}" dt="2024-01-17T21:35:10.357" v="2061" actId="478"/>
          <ac:cxnSpMkLst>
            <pc:docMk/>
            <pc:sldMk cId="2327482814" sldId="274"/>
            <ac:cxnSpMk id="18" creationId="{B674088B-B397-A300-5272-6BE9E6DED56A}"/>
          </ac:cxnSpMkLst>
        </pc:cxnChg>
        <pc:cxnChg chg="del">
          <ac:chgData name="manuel otero gonzalez" userId="a18c11e375a04417" providerId="LiveId" clId="{9F907DD6-5DB9-4FF1-A1B9-D6F9E9573827}" dt="2024-01-17T21:35:10.357" v="2061" actId="478"/>
          <ac:cxnSpMkLst>
            <pc:docMk/>
            <pc:sldMk cId="2327482814" sldId="274"/>
            <ac:cxnSpMk id="19" creationId="{95DDF3FE-B3BF-3C5D-11D1-EC5ACF89E40F}"/>
          </ac:cxnSpMkLst>
        </pc:cxnChg>
      </pc:sldChg>
      <pc:sldChg chg="addSp delSp modSp add mod">
        <pc:chgData name="manuel otero gonzalez" userId="a18c11e375a04417" providerId="LiveId" clId="{9F907DD6-5DB9-4FF1-A1B9-D6F9E9573827}" dt="2024-01-18T14:49:17.499" v="3058" actId="20577"/>
        <pc:sldMkLst>
          <pc:docMk/>
          <pc:sldMk cId="2943905644" sldId="275"/>
        </pc:sldMkLst>
        <pc:spChg chg="mod">
          <ac:chgData name="manuel otero gonzalez" userId="a18c11e375a04417" providerId="LiveId" clId="{9F907DD6-5DB9-4FF1-A1B9-D6F9E9573827}" dt="2024-01-17T21:49:03.222" v="2483"/>
          <ac:spMkLst>
            <pc:docMk/>
            <pc:sldMk cId="2943905644" sldId="275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5" creationId="{21B0A35C-56B0-D895-1678-43F0C8715503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7" creationId="{D22B3D51-82C5-E51C-C78B-88323E4B2175}"/>
          </ac:spMkLst>
        </pc:spChg>
        <pc:spChg chg="mod">
          <ac:chgData name="manuel otero gonzalez" userId="a18c11e375a04417" providerId="LiveId" clId="{9F907DD6-5DB9-4FF1-A1B9-D6F9E9573827}" dt="2024-01-18T14:49:17.499" v="3058" actId="20577"/>
          <ac:spMkLst>
            <pc:docMk/>
            <pc:sldMk cId="2943905644" sldId="275"/>
            <ac:spMk id="8" creationId="{E0BEB5F1-7BDC-9D3B-C5C4-5EFE09EC0539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9" creationId="{F74A3493-F9F1-1CFC-A314-92792D47FC75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10" creationId="{4FFC5CB3-B853-FDB2-A578-9FBD75DDF8EF}"/>
          </ac:spMkLst>
        </pc:spChg>
        <pc:spChg chg="mod">
          <ac:chgData name="manuel otero gonzalez" userId="a18c11e375a04417" providerId="LiveId" clId="{9F907DD6-5DB9-4FF1-A1B9-D6F9E9573827}" dt="2024-01-17T21:46:21.968" v="2404" actId="20577"/>
          <ac:spMkLst>
            <pc:docMk/>
            <pc:sldMk cId="2943905644" sldId="275"/>
            <ac:spMk id="13" creationId="{5D5E929C-2116-7292-B927-17706254F873}"/>
          </ac:spMkLst>
        </pc:spChg>
        <pc:spChg chg="mod">
          <ac:chgData name="manuel otero gonzalez" userId="a18c11e375a04417" providerId="LiveId" clId="{9F907DD6-5DB9-4FF1-A1B9-D6F9E9573827}" dt="2024-01-17T21:46:41.272" v="2407" actId="404"/>
          <ac:spMkLst>
            <pc:docMk/>
            <pc:sldMk cId="2943905644" sldId="275"/>
            <ac:spMk id="18" creationId="{598A9D29-A97B-2D49-CC5D-F00C7D8E476D}"/>
          </ac:spMkLst>
        </pc:spChg>
        <pc:spChg chg="add mod">
          <ac:chgData name="manuel otero gonzalez" userId="a18c11e375a04417" providerId="LiveId" clId="{9F907DD6-5DB9-4FF1-A1B9-D6F9E9573827}" dt="2024-01-17T21:58:11.579" v="2703" actId="1076"/>
          <ac:spMkLst>
            <pc:docMk/>
            <pc:sldMk cId="2943905644" sldId="275"/>
            <ac:spMk id="19" creationId="{E88A6A3E-21E3-BCFC-8E0F-19EB16F6E4A5}"/>
          </ac:spMkLst>
        </pc:spChg>
        <pc:spChg chg="add mod">
          <ac:chgData name="manuel otero gonzalez" userId="a18c11e375a04417" providerId="LiveId" clId="{9F907DD6-5DB9-4FF1-A1B9-D6F9E9573827}" dt="2024-01-17T22:00:08.747" v="2714" actId="1076"/>
          <ac:spMkLst>
            <pc:docMk/>
            <pc:sldMk cId="2943905644" sldId="275"/>
            <ac:spMk id="21" creationId="{7EF6005C-DEF9-9E17-0B4C-429E53AC9382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24" creationId="{38B098A7-CE18-F2AD-323F-060B03E69260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26" creationId="{FA583A2D-8886-F914-B547-E5AB9B6561F1}"/>
          </ac:spMkLst>
        </pc:spChg>
        <pc:spChg chg="mod">
          <ac:chgData name="manuel otero gonzalez" userId="a18c11e375a04417" providerId="LiveId" clId="{9F907DD6-5DB9-4FF1-A1B9-D6F9E9573827}" dt="2024-01-17T21:54:35.429" v="2619" actId="14100"/>
          <ac:spMkLst>
            <pc:docMk/>
            <pc:sldMk cId="2943905644" sldId="275"/>
            <ac:spMk id="28" creationId="{567EF1B4-D08C-B1BB-BFC2-86740B8B3CC3}"/>
          </ac:spMkLst>
        </pc:spChg>
        <pc:spChg chg="add">
          <ac:chgData name="manuel otero gonzalez" userId="a18c11e375a04417" providerId="LiveId" clId="{9F907DD6-5DB9-4FF1-A1B9-D6F9E9573827}" dt="2024-01-17T21:57:18.406" v="2675"/>
          <ac:spMkLst>
            <pc:docMk/>
            <pc:sldMk cId="2943905644" sldId="275"/>
            <ac:spMk id="30" creationId="{DA78D923-E310-EFBD-476E-0820EF456651}"/>
          </ac:spMkLst>
        </pc:spChg>
        <pc:cxnChg chg="del">
          <ac:chgData name="manuel otero gonzalez" userId="a18c11e375a04417" providerId="LiveId" clId="{9F907DD6-5DB9-4FF1-A1B9-D6F9E9573827}" dt="2024-01-17T21:42:20.631" v="2170" actId="478"/>
          <ac:cxnSpMkLst>
            <pc:docMk/>
            <pc:sldMk cId="2943905644" sldId="275"/>
            <ac:cxnSpMk id="11" creationId="{A34EA592-3DA9-CF43-CAF7-BC5B75916408}"/>
          </ac:cxnSpMkLst>
        </pc:cxnChg>
      </pc:sldChg>
      <pc:sldChg chg="addSp delSp modSp add mod ord">
        <pc:chgData name="manuel otero gonzalez" userId="a18c11e375a04417" providerId="LiveId" clId="{9F907DD6-5DB9-4FF1-A1B9-D6F9E9573827}" dt="2024-01-18T14:58:27.689" v="3343" actId="27636"/>
        <pc:sldMkLst>
          <pc:docMk/>
          <pc:sldMk cId="517190721" sldId="276"/>
        </pc:sldMkLst>
        <pc:spChg chg="mod">
          <ac:chgData name="manuel otero gonzalez" userId="a18c11e375a04417" providerId="LiveId" clId="{9F907DD6-5DB9-4FF1-A1B9-D6F9E9573827}" dt="2024-01-18T14:58:27.689" v="3343" actId="27636"/>
          <ac:spMkLst>
            <pc:docMk/>
            <pc:sldMk cId="517190721" sldId="276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8T14:40:03.318" v="2925" actId="14100"/>
          <ac:spMkLst>
            <pc:docMk/>
            <pc:sldMk cId="517190721" sldId="276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8T11:09:18.339" v="2842" actId="478"/>
          <ac:spMkLst>
            <pc:docMk/>
            <pc:sldMk cId="517190721" sldId="276"/>
            <ac:spMk id="5" creationId="{26A3C5CB-229A-C8AC-0BD8-72D45FA6252F}"/>
          </ac:spMkLst>
        </pc:spChg>
        <pc:spChg chg="del">
          <ac:chgData name="manuel otero gonzalez" userId="a18c11e375a04417" providerId="LiveId" clId="{9F907DD6-5DB9-4FF1-A1B9-D6F9E9573827}" dt="2024-01-18T11:09:18.339" v="2842" actId="478"/>
          <ac:spMkLst>
            <pc:docMk/>
            <pc:sldMk cId="517190721" sldId="276"/>
            <ac:spMk id="7" creationId="{1F6EF55D-F35E-2703-CF2A-9F6310B497F5}"/>
          </ac:spMkLst>
        </pc:spChg>
        <pc:spChg chg="del mod">
          <ac:chgData name="manuel otero gonzalez" userId="a18c11e375a04417" providerId="LiveId" clId="{9F907DD6-5DB9-4FF1-A1B9-D6F9E9573827}" dt="2024-01-18T11:09:49.757" v="2846"/>
          <ac:spMkLst>
            <pc:docMk/>
            <pc:sldMk cId="517190721" sldId="276"/>
            <ac:spMk id="8" creationId="{E0BEB5F1-7BDC-9D3B-C5C4-5EFE09EC0539}"/>
          </ac:spMkLst>
        </pc:spChg>
        <pc:spChg chg="add mod">
          <ac:chgData name="manuel otero gonzalez" userId="a18c11e375a04417" providerId="LiveId" clId="{9F907DD6-5DB9-4FF1-A1B9-D6F9E9573827}" dt="2024-01-18T11:11:19.022" v="2857" actId="20577"/>
          <ac:spMkLst>
            <pc:docMk/>
            <pc:sldMk cId="517190721" sldId="276"/>
            <ac:spMk id="9" creationId="{FA66E61E-190F-D95E-4D98-486C1BCC0475}"/>
          </ac:spMkLst>
        </pc:spChg>
        <pc:spChg chg="add mod">
          <ac:chgData name="manuel otero gonzalez" userId="a18c11e375a04417" providerId="LiveId" clId="{9F907DD6-5DB9-4FF1-A1B9-D6F9E9573827}" dt="2024-01-18T14:48:25.161" v="3049" actId="1076"/>
          <ac:spMkLst>
            <pc:docMk/>
            <pc:sldMk cId="517190721" sldId="276"/>
            <ac:spMk id="12" creationId="{562A711A-1366-CD9E-83C5-9472BAF07642}"/>
          </ac:spMkLst>
        </pc:spChg>
        <pc:spChg chg="add mod">
          <ac:chgData name="manuel otero gonzalez" userId="a18c11e375a04417" providerId="LiveId" clId="{9F907DD6-5DB9-4FF1-A1B9-D6F9E9573827}" dt="2024-01-18T14:48:22.089" v="3048" actId="1076"/>
          <ac:spMkLst>
            <pc:docMk/>
            <pc:sldMk cId="517190721" sldId="276"/>
            <ac:spMk id="25" creationId="{82907B92-7905-37FB-1F1C-351E7EFB3A40}"/>
          </ac:spMkLst>
        </pc:spChg>
        <pc:grpChg chg="add del mod">
          <ac:chgData name="manuel otero gonzalez" userId="a18c11e375a04417" providerId="LiveId" clId="{9F907DD6-5DB9-4FF1-A1B9-D6F9E9573827}" dt="2024-01-18T14:44:54.102" v="2984" actId="478"/>
          <ac:grpSpMkLst>
            <pc:docMk/>
            <pc:sldMk cId="517190721" sldId="276"/>
            <ac:grpSpMk id="17" creationId="{60D62673-B5A3-E88F-95F6-36D439131386}"/>
          </ac:grpSpMkLst>
        </pc:grpChg>
        <pc:grpChg chg="add mod">
          <ac:chgData name="manuel otero gonzalez" userId="a18c11e375a04417" providerId="LiveId" clId="{9F907DD6-5DB9-4FF1-A1B9-D6F9E9573827}" dt="2024-01-18T14:48:22.089" v="3048" actId="1076"/>
          <ac:grpSpMkLst>
            <pc:docMk/>
            <pc:sldMk cId="517190721" sldId="276"/>
            <ac:grpSpMk id="24" creationId="{7FCE9C8B-B521-6FE3-BCB2-15FAE598E0D2}"/>
          </ac:grpSpMkLst>
        </pc:grpChg>
        <pc:picChg chg="add mod modCrop">
          <ac:chgData name="manuel otero gonzalez" userId="a18c11e375a04417" providerId="LiveId" clId="{9F907DD6-5DB9-4FF1-A1B9-D6F9E9573827}" dt="2024-01-18T14:44:29.848" v="2963" actId="164"/>
          <ac:picMkLst>
            <pc:docMk/>
            <pc:sldMk cId="517190721" sldId="276"/>
            <ac:picMk id="14" creationId="{10BA9721-58A9-EE61-40B0-9BC14F391054}"/>
          </ac:picMkLst>
        </pc:picChg>
        <pc:picChg chg="add mod modCrop">
          <ac:chgData name="manuel otero gonzalez" userId="a18c11e375a04417" providerId="LiveId" clId="{9F907DD6-5DB9-4FF1-A1B9-D6F9E9573827}" dt="2024-01-18T14:44:29.848" v="2963" actId="164"/>
          <ac:picMkLst>
            <pc:docMk/>
            <pc:sldMk cId="517190721" sldId="276"/>
            <ac:picMk id="16" creationId="{FC850FEA-0E0A-7D39-9057-0ED2834423DD}"/>
          </ac:picMkLst>
        </pc:picChg>
        <pc:picChg chg="add mod modCrop">
          <ac:chgData name="manuel otero gonzalez" userId="a18c11e375a04417" providerId="LiveId" clId="{9F907DD6-5DB9-4FF1-A1B9-D6F9E9573827}" dt="2024-01-18T14:45:29.238" v="2995"/>
          <ac:picMkLst>
            <pc:docMk/>
            <pc:sldMk cId="517190721" sldId="276"/>
            <ac:picMk id="19" creationId="{594FC61F-91C1-0740-2E66-FB8FC077DA56}"/>
          </ac:picMkLst>
        </pc:picChg>
        <pc:picChg chg="add mod modCrop">
          <ac:chgData name="manuel otero gonzalez" userId="a18c11e375a04417" providerId="LiveId" clId="{9F907DD6-5DB9-4FF1-A1B9-D6F9E9573827}" dt="2024-01-18T14:46:26.524" v="3009" actId="164"/>
          <ac:picMkLst>
            <pc:docMk/>
            <pc:sldMk cId="517190721" sldId="276"/>
            <ac:picMk id="21" creationId="{65C64102-76DB-6D09-389A-DCECCD266E0D}"/>
          </ac:picMkLst>
        </pc:picChg>
        <pc:picChg chg="add mod modCrop">
          <ac:chgData name="manuel otero gonzalez" userId="a18c11e375a04417" providerId="LiveId" clId="{9F907DD6-5DB9-4FF1-A1B9-D6F9E9573827}" dt="2024-01-18T14:46:26.524" v="3009" actId="164"/>
          <ac:picMkLst>
            <pc:docMk/>
            <pc:sldMk cId="517190721" sldId="276"/>
            <ac:picMk id="23" creationId="{5921E998-5BA1-4232-692C-F338005B6457}"/>
          </ac:picMkLst>
        </pc:picChg>
        <pc:cxnChg chg="del">
          <ac:chgData name="manuel otero gonzalez" userId="a18c11e375a04417" providerId="LiveId" clId="{9F907DD6-5DB9-4FF1-A1B9-D6F9E9573827}" dt="2024-01-18T11:09:15.242" v="2841" actId="478"/>
          <ac:cxnSpMkLst>
            <pc:docMk/>
            <pc:sldMk cId="517190721" sldId="276"/>
            <ac:cxnSpMk id="10" creationId="{308541AE-4F36-F399-B619-65D1DEA6889F}"/>
          </ac:cxnSpMkLst>
        </pc:cxnChg>
        <pc:cxnChg chg="del">
          <ac:chgData name="manuel otero gonzalez" userId="a18c11e375a04417" providerId="LiveId" clId="{9F907DD6-5DB9-4FF1-A1B9-D6F9E9573827}" dt="2024-01-18T11:09:18.339" v="2842" actId="478"/>
          <ac:cxnSpMkLst>
            <pc:docMk/>
            <pc:sldMk cId="517190721" sldId="276"/>
            <ac:cxnSpMk id="11" creationId="{A4A52875-6062-C064-6DAC-8703BC40EC3E}"/>
          </ac:cxnSpMkLst>
        </pc:cxnChg>
      </pc:sldChg>
      <pc:sldChg chg="addSp delSp modSp add mod ord modShow">
        <pc:chgData name="manuel otero gonzalez" userId="a18c11e375a04417" providerId="LiveId" clId="{9F907DD6-5DB9-4FF1-A1B9-D6F9E9573827}" dt="2024-01-18T16:15:07.092" v="3346"/>
        <pc:sldMkLst>
          <pc:docMk/>
          <pc:sldMk cId="593357164" sldId="277"/>
        </pc:sldMkLst>
        <pc:spChg chg="mod">
          <ac:chgData name="manuel otero gonzalez" userId="a18c11e375a04417" providerId="LiveId" clId="{9F907DD6-5DB9-4FF1-A1B9-D6F9E9573827}" dt="2024-01-18T14:51:18.417" v="3086" actId="20577"/>
          <ac:spMkLst>
            <pc:docMk/>
            <pc:sldMk cId="593357164" sldId="277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8T14:53:41.318" v="3171" actId="478"/>
          <ac:spMkLst>
            <pc:docMk/>
            <pc:sldMk cId="593357164" sldId="277"/>
            <ac:spMk id="7" creationId="{189D8761-D4D5-1241-F759-37F299C0E89D}"/>
          </ac:spMkLst>
        </pc:spChg>
        <pc:spChg chg="mod">
          <ac:chgData name="manuel otero gonzalez" userId="a18c11e375a04417" providerId="LiveId" clId="{9F907DD6-5DB9-4FF1-A1B9-D6F9E9573827}" dt="2024-01-18T14:50:37.581" v="3081" actId="14100"/>
          <ac:spMkLst>
            <pc:docMk/>
            <pc:sldMk cId="593357164" sldId="277"/>
            <ac:spMk id="8" creationId="{E0BEB5F1-7BDC-9D3B-C5C4-5EFE09EC0539}"/>
          </ac:spMkLst>
        </pc:spChg>
        <pc:spChg chg="mod">
          <ac:chgData name="manuel otero gonzalez" userId="a18c11e375a04417" providerId="LiveId" clId="{9F907DD6-5DB9-4FF1-A1B9-D6F9E9573827}" dt="2024-01-18T14:53:26.355" v="3169" actId="1076"/>
          <ac:spMkLst>
            <pc:docMk/>
            <pc:sldMk cId="593357164" sldId="277"/>
            <ac:spMk id="9" creationId="{D37BEFC5-85AD-9F5D-EF7D-B14CDD48793D}"/>
          </ac:spMkLst>
        </pc:spChg>
        <pc:spChg chg="mod">
          <ac:chgData name="manuel otero gonzalez" userId="a18c11e375a04417" providerId="LiveId" clId="{9F907DD6-5DB9-4FF1-A1B9-D6F9E9573827}" dt="2024-01-18T14:53:31.739" v="3170" actId="1076"/>
          <ac:spMkLst>
            <pc:docMk/>
            <pc:sldMk cId="593357164" sldId="277"/>
            <ac:spMk id="10" creationId="{0AE8BC8F-A2AF-1DDF-3620-F693E8EAB080}"/>
          </ac:spMkLst>
        </pc:spChg>
        <pc:spChg chg="del mod">
          <ac:chgData name="manuel otero gonzalez" userId="a18c11e375a04417" providerId="LiveId" clId="{9F907DD6-5DB9-4FF1-A1B9-D6F9E9573827}" dt="2024-01-18T14:53:44.110" v="3173" actId="478"/>
          <ac:spMkLst>
            <pc:docMk/>
            <pc:sldMk cId="593357164" sldId="277"/>
            <ac:spMk id="11" creationId="{44D46526-4C5B-3552-CCF0-8FA15584E111}"/>
          </ac:spMkLst>
        </pc:spChg>
        <pc:picChg chg="del">
          <ac:chgData name="manuel otero gonzalez" userId="a18c11e375a04417" providerId="LiveId" clId="{9F907DD6-5DB9-4FF1-A1B9-D6F9E9573827}" dt="2024-01-18T14:51:22.310" v="3087" actId="478"/>
          <ac:picMkLst>
            <pc:docMk/>
            <pc:sldMk cId="593357164" sldId="277"/>
            <ac:picMk id="5" creationId="{9BB6F1E6-D389-1DD3-1AD9-341451A57FD0}"/>
          </ac:picMkLst>
        </pc:picChg>
        <pc:picChg chg="add mod ord">
          <ac:chgData name="manuel otero gonzalez" userId="a18c11e375a04417" providerId="LiveId" clId="{9F907DD6-5DB9-4FF1-A1B9-D6F9E9573827}" dt="2024-01-18T14:52:03.714" v="3124" actId="14100"/>
          <ac:picMkLst>
            <pc:docMk/>
            <pc:sldMk cId="593357164" sldId="277"/>
            <ac:picMk id="14" creationId="{2479CB98-6506-FFDC-411F-AF1767A44362}"/>
          </ac:picMkLst>
        </pc:picChg>
        <pc:cxnChg chg="del">
          <ac:chgData name="manuel otero gonzalez" userId="a18c11e375a04417" providerId="LiveId" clId="{9F907DD6-5DB9-4FF1-A1B9-D6F9E9573827}" dt="2024-01-18T14:53:45.581" v="3174" actId="478"/>
          <ac:cxnSpMkLst>
            <pc:docMk/>
            <pc:sldMk cId="593357164" sldId="277"/>
            <ac:cxnSpMk id="12" creationId="{182BD2D0-9AEE-079F-8376-CDC8DFC43C8A}"/>
          </ac:cxnSpMkLst>
        </pc:cxnChg>
      </pc:sldChg>
    </pc:docChg>
  </pc:docChgLst>
</pc:chgInfo>
</file>

<file path=ppt/comments/modernComment_110_18D85A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83F5297-3461-4598-8002-56BE00B91CB0}" authorId="{B824A2AD-B5D5-0642-4CE3-CE23445F76F7}" created="2024-01-17T20:50:07.955">
    <pc:sldMkLst xmlns:pc="http://schemas.microsoft.com/office/powerpoint/2013/main/command">
      <pc:docMk/>
      <pc:sldMk cId="416832080" sldId="272"/>
    </pc:sldMkLst>
    <p188:replyLst>
      <p188:reply id="{88F8A8D0-7CE9-4F4A-82E9-46D9F44DC398}" authorId="{B824A2AD-B5D5-0642-4CE3-CE23445F76F7}" created="2024-01-17T20:54:47.621">
        <p188:txBody>
          <a:bodyPr/>
          <a:lstStyle/>
          <a:p>
            <a:r>
              <a:rPr lang="es-ES"/>
              <a:t>En este caso es más robusto al inicializarlo al instante 0</a:t>
            </a:r>
          </a:p>
        </p188:txBody>
      </p188:reply>
    </p188:replyLst>
    <p188:txBody>
      <a:bodyPr/>
      <a:lstStyle/>
      <a:p>
        <a:r>
          <a:rPr lang="es-ES"/>
          <a:t>Aumentar el número de frames para inicializar el tracker supone frames con objetos sin trackear por eso desciende el valor de MOTA. </a:t>
        </a:r>
      </a:p>
    </p188:txBody>
  </p188:cm>
  <p188:cm id="{4D073CBD-4320-4956-AB5E-95175E0DEBAC}" authorId="{B824A2AD-B5D5-0642-4CE3-CE23445F76F7}" created="2024-01-17T20:50:53.829">
    <pc:sldMkLst xmlns:pc="http://schemas.microsoft.com/office/powerpoint/2013/main/command">
      <pc:docMk/>
      <pc:sldMk cId="416832080" sldId="272"/>
    </pc:sldMkLst>
    <p188:txBody>
      <a:bodyPr/>
      <a:lstStyle/>
      <a:p>
        <a:r>
          <a:rPr lang="es-ES"/>
          <a:t>La mejora es debida a que guarda el track en caso de que en un frame o varios no logre detectar el objeto. </a:t>
        </a:r>
      </a:p>
    </p188:txBody>
  </p188:cm>
</p188:cmLst>
</file>

<file path=ppt/comments/modernComment_111_709AB3C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0EFBE93-9DD5-42DE-BBC8-642308BBE94B}" authorId="{B824A2AD-B5D5-0642-4CE3-CE23445F76F7}" created="2024-01-17T21:34:17.055">
    <pc:sldMkLst xmlns:pc="http://schemas.microsoft.com/office/powerpoint/2013/main/command">
      <pc:docMk/>
      <pc:sldMk cId="1889186754" sldId="273"/>
    </pc:sldMkLst>
    <p188:txBody>
      <a:bodyPr/>
      <a:lstStyle/>
      <a:p>
        <a:r>
          <a:rPr lang="es-ES"/>
          <a:t>La incorporación del Filtro de Kalman no mejora los resultados, es necesario un warm up para que no afecte negativamente a los resultados (warm up &gt;= 4) el aumento de este parámetro no supone ninguna mejora. La desactivación del filtro consigue los mismos resultados (como si no afectara para nada!!)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745E0-287F-4811-919A-B8D88E64FCE2}" type="datetimeFigureOut">
              <a:rPr lang="es-ES" smtClean="0"/>
              <a:t>18/1/24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94C17-1771-44EC-81D2-63637B823D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34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F0E3-F7CD-437D-BF66-5E1033AEBC48}" type="datetime1">
              <a:rPr lang="es-ES" smtClean="0"/>
              <a:t>18/1/24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04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EBA1-D7D2-4F60-9D54-61EC349CA8DE}" type="datetime1">
              <a:rPr lang="es-ES" smtClean="0"/>
              <a:t>18/1/24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59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8FAF-BF8A-4DE1-ACE5-1EBB59EC9DE2}" type="datetime1">
              <a:rPr lang="es-ES" smtClean="0"/>
              <a:t>18/1/24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62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9B18-1B06-4784-BD05-48EBB3BC68EA}" type="datetime1">
              <a:rPr lang="es-ES" smtClean="0"/>
              <a:t>18/1/24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43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21-6E39-4105-80B7-54C031657DE4}" type="datetime1">
              <a:rPr lang="es-ES" smtClean="0"/>
              <a:t>18/1/24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07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E29-6110-4B34-B7E1-DD63067A4027}" type="datetime1">
              <a:rPr lang="es-ES" smtClean="0"/>
              <a:t>18/1/24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97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A8AA-F696-4A43-8363-E87AE06C7E1E}" type="datetime1">
              <a:rPr lang="es-ES" smtClean="0"/>
              <a:t>18/1/24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67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745-2A02-45FD-8087-CD6CD447360D}" type="datetime1">
              <a:rPr lang="es-ES" smtClean="0"/>
              <a:t>18/1/24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88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16B-9D0F-4308-A663-0DA0D858F171}" type="datetime1">
              <a:rPr lang="es-ES" smtClean="0"/>
              <a:t>18/1/24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47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A993-B55A-4034-B95E-6BAFACC33099}" type="datetime1">
              <a:rPr lang="es-ES" smtClean="0"/>
              <a:t>18/1/24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46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1C2B-BC1C-4545-B815-3B3F24199EE6}" type="datetime1">
              <a:rPr lang="es-ES" smtClean="0"/>
              <a:t>18/1/24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92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8A29A-D450-4515-9700-7126FF361962}" type="datetime1">
              <a:rPr lang="es-ES" smtClean="0"/>
              <a:t>18/1/24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52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uam-my.sharepoint.com/personal/manuel_otero_estudiante_uam_es/_layouts/15/onedrive.aspx?id=%2Fpersonal%2Fmanuel_otero_estudiante_uam_es%2FDocuments%2Fmodels_challenge%2Ffinetuned_masked_rcnn%2Emodel&amp;parent=%2Fpersonal%2Fmanuel_otero_estudiante_uam_es%2FDocuments%2Fmodels_challenge&amp;ga=1" TargetMode="External"/><Relationship Id="rId2" Type="http://schemas.openxmlformats.org/officeDocument/2006/relationships/hyperlink" Target="https://dauam-my.sharepoint.com/personal/manuel_otero_estudiante_uam_es/_layouts/15/onedrive.aspx?id=%2Fpersonal%2Fmanuel_otero_estudiante_uam_es%2FDocuments%2Fmodels_challenge%2Ffinetuned_faster_rcnn%2Emodel&amp;parent=%2Fpersonal%2Fmanuel_otero_estudiante_uam_es%2FDocuments%2Fmodels_challenge&amp;ga=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DEA-Research/DINO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11_709AB3C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10_18D85A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3680883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Challenge “Developing a multi-object tracker”</a:t>
            </a:r>
            <a:endParaRPr lang="es-E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Deep Learning for Video Signal Processing </a:t>
            </a:r>
            <a:endParaRPr lang="es-E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0969B-AC58-75AD-D2B4-F4ADADB46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4" r="44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D909B45C-8FF7-AFEC-9EC3-FEB424C3BCB1}"/>
              </a:ext>
            </a:extLst>
          </p:cNvPr>
          <p:cNvSpPr txBox="1">
            <a:spLocks/>
          </p:cNvSpPr>
          <p:nvPr/>
        </p:nvSpPr>
        <p:spPr>
          <a:xfrm>
            <a:off x="9019234" y="5277684"/>
            <a:ext cx="2529299" cy="830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bg1"/>
                </a:solidFill>
              </a:rPr>
              <a:t>Javier Muñoz  Manuel </a:t>
            </a:r>
            <a:r>
              <a:rPr lang="en-US" dirty="0">
                <a:solidFill>
                  <a:schemeClr val="bg1"/>
                </a:solidFill>
              </a:rPr>
              <a:t>Otero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98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5B597-B5F8-CF63-DC02-05C02A300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823F9-CE79-E8EB-5D25-8FB5095DC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431D74-D6FA-8AB2-2CA0-864D2DA9A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6" y="2457450"/>
            <a:ext cx="8845446" cy="35867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Hard to implement since a lot of computations are made.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Lots of loops to iterate between tracks, bounding boxes, N features stored for each track... not optimal!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Functional programming (map –reduce) to reduce computation overhead. Along with vectorial operations in </a:t>
            </a:r>
            <a:r>
              <a:rPr lang="en-US" sz="2000" dirty="0" err="1"/>
              <a:t>PyTorch</a:t>
            </a:r>
            <a:r>
              <a:rPr lang="en-US" sz="20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At first, just to process MOT16-05 sequence it would last 40 mins! After introducing functional programming, roughly 1 min 10 sec.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Update the cost matrix:</a:t>
            </a:r>
          </a:p>
          <a:p>
            <a:pPr marL="228600" algn="l"/>
            <a:endParaRPr lang="en-U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497BB8-365A-6C1A-3E59-ECB9B622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9CF4F9-D15A-F685-A746-8334CAB0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10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B07075-3939-6A2E-9680-E510122A9FF5}"/>
              </a:ext>
            </a:extLst>
          </p:cNvPr>
          <p:cNvSpPr txBox="1"/>
          <p:nvPr/>
        </p:nvSpPr>
        <p:spPr>
          <a:xfrm>
            <a:off x="837396" y="1251284"/>
            <a:ext cx="449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Deep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Features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Details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D5BF87F-8119-D201-C75A-B7EB0C725BCA}"/>
                  </a:ext>
                </a:extLst>
              </p:cNvPr>
              <p:cNvSpPr txBox="1"/>
              <p:nvPr/>
            </p:nvSpPr>
            <p:spPr>
              <a:xfrm>
                <a:off x="1542758" y="5507475"/>
                <a:ext cx="9106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𝑭𝒊𝒏𝒂𝒍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𝑪𝒐𝒔𝒕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s-ES" b="1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𝑰𝒐𝑼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𝒘𝒆𝒊𝒈𝒉𝒕𝒆𝒅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s-ES" b="1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𝑫𝒆𝒆𝒑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𝑭𝒆𝒂𝒕𝒖𝒓𝒆𝒔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𝑪𝒐𝒔𝒕</m:t>
                    </m:r>
                  </m:oMath>
                </a14:m>
                <a:r>
                  <a:rPr lang="es-ES" dirty="0"/>
                  <a:t>                 with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s-ES" dirty="0"/>
                  <a:t> = 0.4 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D5BF87F-8119-D201-C75A-B7EB0C725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758" y="5507475"/>
                <a:ext cx="9106483" cy="369332"/>
              </a:xfrm>
              <a:prstGeom prst="rect">
                <a:avLst/>
              </a:prstGeom>
              <a:blipFill>
                <a:blip r:embed="rId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36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314848"/>
            <a:ext cx="8045347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object detection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6" y="1500869"/>
            <a:ext cx="10421153" cy="192813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Not-Successful: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Faster – </a:t>
            </a:r>
            <a:r>
              <a:rPr lang="en-US" sz="1600" dirty="0">
                <a:hlinkClick r:id="rId2"/>
              </a:rPr>
              <a:t>RCNN model </a:t>
            </a:r>
            <a:r>
              <a:rPr lang="en-US" sz="1600" dirty="0"/>
              <a:t>finetuning – No improvement achieved, already performs well.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Mask – </a:t>
            </a:r>
            <a:r>
              <a:rPr lang="en-US" sz="1600" dirty="0">
                <a:hlinkClick r:id="rId3"/>
              </a:rPr>
              <a:t>RCNN model </a:t>
            </a:r>
            <a:r>
              <a:rPr lang="en-US" sz="1600" dirty="0"/>
              <a:t>finetuning - Synthetic Mask creation using bounding boxes, not good with occluded objects.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DINO (SOTA object detector based on transformers) – Hard to run, the instructions for fine-tuning are not clear on the </a:t>
            </a:r>
            <a:r>
              <a:rPr lang="en-US" sz="1600" dirty="0">
                <a:hlinkClick r:id="rId4"/>
              </a:rPr>
              <a:t>GitHub repository</a:t>
            </a:r>
            <a:r>
              <a:rPr lang="en-US" sz="16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Successful: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Search for an optimal NMS. Gave us a better MOTA (marginal improvement)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11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5" y="980916"/>
            <a:ext cx="5767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Models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Fine-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tuning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&amp; NMS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parameter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124B9A1-D120-3919-D364-7C01660E5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15132"/>
              </p:ext>
            </p:extLst>
          </p:nvPr>
        </p:nvGraphicFramePr>
        <p:xfrm>
          <a:off x="1828800" y="3534408"/>
          <a:ext cx="87112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866">
                  <a:extLst>
                    <a:ext uri="{9D8B030D-6E8A-4147-A177-3AD203B41FA5}">
                      <a16:colId xmlns:a16="http://schemas.microsoft.com/office/drawing/2014/main" val="1029726022"/>
                    </a:ext>
                  </a:extLst>
                </a:gridCol>
                <a:gridCol w="1450285">
                  <a:extLst>
                    <a:ext uri="{9D8B030D-6E8A-4147-A177-3AD203B41FA5}">
                      <a16:colId xmlns:a16="http://schemas.microsoft.com/office/drawing/2014/main" val="3899631044"/>
                    </a:ext>
                  </a:extLst>
                </a:gridCol>
                <a:gridCol w="1450285">
                  <a:extLst>
                    <a:ext uri="{9D8B030D-6E8A-4147-A177-3AD203B41FA5}">
                      <a16:colId xmlns:a16="http://schemas.microsoft.com/office/drawing/2014/main" val="1690401174"/>
                    </a:ext>
                  </a:extLst>
                </a:gridCol>
                <a:gridCol w="1450285">
                  <a:extLst>
                    <a:ext uri="{9D8B030D-6E8A-4147-A177-3AD203B41FA5}">
                      <a16:colId xmlns:a16="http://schemas.microsoft.com/office/drawing/2014/main" val="1495500859"/>
                    </a:ext>
                  </a:extLst>
                </a:gridCol>
                <a:gridCol w="1450285">
                  <a:extLst>
                    <a:ext uri="{9D8B030D-6E8A-4147-A177-3AD203B41FA5}">
                      <a16:colId xmlns:a16="http://schemas.microsoft.com/office/drawing/2014/main" val="3172406324"/>
                    </a:ext>
                  </a:extLst>
                </a:gridCol>
                <a:gridCol w="1450285">
                  <a:extLst>
                    <a:ext uri="{9D8B030D-6E8A-4147-A177-3AD203B41FA5}">
                      <a16:colId xmlns:a16="http://schemas.microsoft.com/office/drawing/2014/main" val="4232899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AP Score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Precision(%)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02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86.86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74483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4964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11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83.17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93.01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89.67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75784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5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8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79832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67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94.17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94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81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9473416" cy="6660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Selection of the best hyperparameters and results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6"/>
            <a:ext cx="3791754" cy="3638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Hungarian A</a:t>
            </a:r>
            <a:r>
              <a:rPr lang="en-US" sz="2400" dirty="0"/>
              <a:t>lgorithm</a:t>
            </a:r>
            <a:r>
              <a:rPr lang="en-US" dirty="0"/>
              <a:t>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Warm-Up -&gt; 4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Patient Init -&gt; 0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Patient Remove -&gt; 10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l-GR" dirty="0"/>
              <a:t>Δ</a:t>
            </a:r>
            <a:r>
              <a:rPr lang="es-ES" dirty="0"/>
              <a:t>t </a:t>
            </a:r>
            <a:r>
              <a:rPr lang="en-US" dirty="0"/>
              <a:t>Kalman -&gt; 1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Deep Features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NMS -&gt; 0.36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12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66E61E-190F-D95E-4D98-486C1BCC0475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Final Set-up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562A711A-1366-CD9E-83C5-9472BAF07642}"/>
              </a:ext>
            </a:extLst>
          </p:cNvPr>
          <p:cNvSpPr/>
          <p:nvPr/>
        </p:nvSpPr>
        <p:spPr>
          <a:xfrm>
            <a:off x="4246753" y="1989948"/>
            <a:ext cx="432000" cy="3240000"/>
          </a:xfrm>
          <a:prstGeom prst="rightBrace">
            <a:avLst/>
          </a:prstGeom>
          <a:noFill/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8106EE-6195-C86F-02F1-46B0304B1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078" y="2688668"/>
            <a:ext cx="6939644" cy="1842560"/>
          </a:xfrm>
          <a:prstGeom prst="rect">
            <a:avLst/>
          </a:prstGeom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id="{82907B92-7905-37FB-1F1C-351E7EFB3A40}"/>
              </a:ext>
            </a:extLst>
          </p:cNvPr>
          <p:cNvSpPr/>
          <p:nvPr/>
        </p:nvSpPr>
        <p:spPr>
          <a:xfrm>
            <a:off x="10858500" y="4277964"/>
            <a:ext cx="495300" cy="36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19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A2CCF-BDB3-8D40-6161-C5C92740A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22FBA-82F7-2F50-FDF3-2B67133CE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9473416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DCE542-4EC7-EADE-225C-A7E9E1D8A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1363436"/>
            <a:ext cx="9367960" cy="44372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The Hungarian algorithm was the steppingstone for our tracker.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Kalman filter was hard to optimize, sometimes even counter-intuitive in the way it behaved.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Patience for removing and adding tracks can help with the FP and FN, but in a marginal way.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Hyper-parameter tuning is a costly job, but rewarding if </a:t>
            </a:r>
            <a:r>
              <a:rPr lang="en-US"/>
              <a:t>done right.</a:t>
            </a:r>
            <a:endParaRPr lang="en-US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Optimizing computational resources can give a lot of benefits: less time running, more time for experiments!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Deep Features works well, but we expected to work better…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Although results are not what we would have expected, we had fun developing the tracker!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FDC7A9-C0D8-0338-F6CE-7977CD79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7CD9F-8DAD-D23C-E289-742BE7B5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13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33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16B91-8220-7520-B265-EFE7EBF28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F0334-5A99-078C-9110-E7A84676C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8074"/>
            <a:ext cx="9144000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Thank you for your attention!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31AC0B-0560-B41E-9ACE-96C26149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4B5150-6893-5BB1-BDF3-C6ACDF14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14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5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6" y="1771651"/>
            <a:ext cx="11000817" cy="4501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s-ES" sz="1800" dirty="0"/>
              <a:t>X. </a:t>
            </a:r>
            <a:r>
              <a:rPr lang="es-ES" sz="1800" dirty="0" err="1"/>
              <a:t>Hou</a:t>
            </a:r>
            <a:r>
              <a:rPr lang="es-ES" sz="1800" dirty="0"/>
              <a:t>, et al, "</a:t>
            </a:r>
            <a:r>
              <a:rPr lang="es-ES" sz="1800" dirty="0" err="1"/>
              <a:t>Vehicle</a:t>
            </a:r>
            <a:r>
              <a:rPr lang="es-ES" sz="1800" dirty="0"/>
              <a:t> Tracking </a:t>
            </a:r>
            <a:r>
              <a:rPr lang="es-ES" sz="1800" dirty="0" err="1"/>
              <a:t>Using</a:t>
            </a:r>
            <a:r>
              <a:rPr lang="es-ES" sz="1800" dirty="0"/>
              <a:t> Deep SORT </a:t>
            </a:r>
            <a:r>
              <a:rPr lang="es-ES" sz="1800" dirty="0" err="1"/>
              <a:t>with</a:t>
            </a:r>
            <a:r>
              <a:rPr lang="es-ES" sz="1800" dirty="0"/>
              <a:t> Low </a:t>
            </a:r>
            <a:r>
              <a:rPr lang="es-ES" sz="1800" dirty="0" err="1"/>
              <a:t>Confidence</a:t>
            </a:r>
            <a:r>
              <a:rPr lang="es-ES" sz="1800" dirty="0"/>
              <a:t> </a:t>
            </a:r>
            <a:r>
              <a:rPr lang="es-ES" sz="1800" dirty="0" err="1"/>
              <a:t>Track</a:t>
            </a:r>
            <a:r>
              <a:rPr lang="es-ES" sz="1800" dirty="0"/>
              <a:t> </a:t>
            </a:r>
            <a:r>
              <a:rPr lang="es-ES" sz="1800" dirty="0" err="1"/>
              <a:t>Filtering</a:t>
            </a:r>
            <a:r>
              <a:rPr lang="es-ES" sz="1800" dirty="0"/>
              <a:t>," AVSS 2019</a:t>
            </a:r>
            <a:r>
              <a:rPr lang="en-GB" sz="1800" dirty="0"/>
              <a:t>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Wojke</a:t>
            </a:r>
            <a:r>
              <a:rPr lang="en-US" sz="1800" dirty="0"/>
              <a:t>, et al, “</a:t>
            </a:r>
            <a:r>
              <a:rPr lang="es-ES" sz="1800" dirty="0"/>
              <a:t>Simple Online and </a:t>
            </a:r>
            <a:r>
              <a:rPr lang="es-ES" sz="1800" dirty="0" err="1"/>
              <a:t>Realtime</a:t>
            </a:r>
            <a:r>
              <a:rPr lang="es-ES" sz="1800" dirty="0"/>
              <a:t> Tracking </a:t>
            </a:r>
            <a:r>
              <a:rPr lang="es-ES" sz="1800" dirty="0" err="1"/>
              <a:t>with</a:t>
            </a:r>
            <a:r>
              <a:rPr lang="es-ES" sz="1800" dirty="0"/>
              <a:t> a Deep </a:t>
            </a:r>
            <a:r>
              <a:rPr lang="es-ES" sz="1800" dirty="0" err="1"/>
              <a:t>Association</a:t>
            </a:r>
            <a:r>
              <a:rPr lang="es-ES" sz="1800" dirty="0"/>
              <a:t> </a:t>
            </a:r>
            <a:r>
              <a:rPr lang="es-ES" sz="1800" dirty="0" err="1"/>
              <a:t>Metric</a:t>
            </a:r>
            <a:r>
              <a:rPr lang="es-ES" sz="1800" dirty="0"/>
              <a:t>”, 21 Mar 2017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15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47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8" y="2162175"/>
            <a:ext cx="6487328" cy="5845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s-ES" sz="2000" dirty="0" err="1"/>
              <a:t>Tests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differents</a:t>
            </a:r>
            <a:r>
              <a:rPr lang="es-ES" sz="2000" dirty="0"/>
              <a:t> </a:t>
            </a:r>
            <a:r>
              <a:rPr lang="el-GR" sz="2000" dirty="0"/>
              <a:t>Δ</a:t>
            </a:r>
            <a:r>
              <a:rPr lang="es-ES" sz="2000" dirty="0"/>
              <a:t>t (</a:t>
            </a:r>
            <a:r>
              <a:rPr lang="es-ES" sz="2000" dirty="0" err="1"/>
              <a:t>less</a:t>
            </a:r>
            <a:r>
              <a:rPr lang="es-ES" sz="2000" dirty="0"/>
              <a:t> </a:t>
            </a:r>
            <a:r>
              <a:rPr lang="es-ES" sz="2000" dirty="0" err="1"/>
              <a:t>than</a:t>
            </a:r>
            <a:r>
              <a:rPr lang="es-ES" sz="2000" dirty="0"/>
              <a:t> 1)</a:t>
            </a:r>
            <a:endParaRPr lang="en-U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Imagen 13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2479CB98-6506-FFDC-411F-AF1767A4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04" y="2719438"/>
            <a:ext cx="4320000" cy="3240000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16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67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Kalman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Filter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l-GR" sz="2400" i="1" dirty="0">
                <a:solidFill>
                  <a:schemeClr val="accent1">
                    <a:lumMod val="75000"/>
                  </a:schemeClr>
                </a:solidFill>
              </a:rPr>
              <a:t>Δ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t de Kalman </a:t>
            </a:r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37BEFC5-85AD-9F5D-EF7D-B14CDD48793D}"/>
              </a:ext>
            </a:extLst>
          </p:cNvPr>
          <p:cNvSpPr/>
          <p:nvPr/>
        </p:nvSpPr>
        <p:spPr>
          <a:xfrm>
            <a:off x="4426804" y="3066433"/>
            <a:ext cx="864000" cy="2736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E8BC8F-A2AF-1DDF-3620-F693E8EAB080}"/>
              </a:ext>
            </a:extLst>
          </p:cNvPr>
          <p:cNvSpPr txBox="1"/>
          <p:nvPr/>
        </p:nvSpPr>
        <p:spPr>
          <a:xfrm>
            <a:off x="4426804" y="5774772"/>
            <a:ext cx="159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Best</a:t>
            </a:r>
            <a:r>
              <a:rPr lang="es-ES" dirty="0">
                <a:solidFill>
                  <a:schemeClr val="accent1"/>
                </a:solidFill>
              </a:rPr>
              <a:t> </a:t>
            </a:r>
            <a:r>
              <a:rPr lang="es-ES" dirty="0" err="1">
                <a:solidFill>
                  <a:schemeClr val="accent1"/>
                </a:solidFill>
              </a:rPr>
              <a:t>result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Failed Experiments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17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Mask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- RCNN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822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Failed Experiments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18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Transformers (modelo)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9446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Failed Experiments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19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4495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Ground-truth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segmentation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510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6697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dirty="0"/>
              <a:t>Outline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79" y="1847851"/>
            <a:ext cx="5027296" cy="44249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Improvements in data association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Hungarian algorithm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Kalman Filter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Deep Features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Improvements in track creation and deletion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Patient Init 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Patient Remove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Improvements in object detection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s-ES" dirty="0"/>
              <a:t>Fine-</a:t>
            </a:r>
            <a:r>
              <a:rPr lang="es-ES" dirty="0" err="1"/>
              <a:t>tuning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&amp; NMS </a:t>
            </a:r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search</a:t>
            </a:r>
            <a:endParaRPr lang="en-US" sz="2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Selection of the best Hyperparameters and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0969B-AC58-75AD-D2B4-F4ADADB46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78"/>
          <a:stretch/>
        </p:blipFill>
        <p:spPr>
          <a:xfrm>
            <a:off x="5794408" y="10"/>
            <a:ext cx="6397592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C3D5C-4AF9-8C51-C55D-FFAFFAD2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bg1"/>
                </a:solidFill>
              </a:rPr>
              <a:t>2</a:t>
            </a:fld>
            <a:endParaRPr lang="es-ES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69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1771651"/>
            <a:ext cx="4072929" cy="4501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20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9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8616846" cy="13454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Optimal allocation algorithm.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Objective: Minimize cost.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Improves results significantly (from 27% to 57% in MOTA in our case).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3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Hungarian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780E62-9249-C876-207F-1ACF97C32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012"/>
          <a:stretch/>
        </p:blipFill>
        <p:spPr>
          <a:xfrm>
            <a:off x="1628281" y="3977714"/>
            <a:ext cx="1629270" cy="162900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5959BFF-1713-ECC2-7A20-9035E227AC8A}"/>
              </a:ext>
            </a:extLst>
          </p:cNvPr>
          <p:cNvSpPr txBox="1"/>
          <p:nvPr/>
        </p:nvSpPr>
        <p:spPr>
          <a:xfrm>
            <a:off x="7753350" y="5930679"/>
            <a:ext cx="256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Image</a:t>
            </a:r>
            <a:r>
              <a:rPr lang="es-ES" sz="1000" dirty="0"/>
              <a:t> </a:t>
            </a:r>
            <a:r>
              <a:rPr lang="es-ES" sz="1000" dirty="0" err="1"/>
              <a:t>credit</a:t>
            </a:r>
            <a:r>
              <a:rPr lang="es-ES" sz="1000" dirty="0"/>
              <a:t>: </a:t>
            </a:r>
            <a:r>
              <a:rPr lang="es-ES" sz="1000" dirty="0" err="1"/>
              <a:t>Aljosa</a:t>
            </a:r>
            <a:r>
              <a:rPr lang="es-ES" sz="1000" dirty="0"/>
              <a:t> </a:t>
            </a:r>
            <a:r>
              <a:rPr lang="es-ES" sz="1000" dirty="0" err="1"/>
              <a:t>Osep</a:t>
            </a:r>
            <a:r>
              <a:rPr lang="es-ES" sz="1000" dirty="0"/>
              <a:t>, TUM, </a:t>
            </a:r>
            <a:r>
              <a:rPr lang="es-ES" sz="1000" dirty="0" err="1"/>
              <a:t>Germany</a:t>
            </a:r>
            <a:endParaRPr lang="es-ES" sz="1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5862776-6E71-794E-31A1-8CD221003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83" r="23129"/>
          <a:stretch/>
        </p:blipFill>
        <p:spPr>
          <a:xfrm>
            <a:off x="6466981" y="3977714"/>
            <a:ext cx="1629270" cy="1629002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B15D19E-3B94-BDAE-4B05-E1DE3943778E}"/>
              </a:ext>
            </a:extLst>
          </p:cNvPr>
          <p:cNvSpPr/>
          <p:nvPr/>
        </p:nvSpPr>
        <p:spPr>
          <a:xfrm>
            <a:off x="4142266" y="443221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C73A5A-3379-9C14-22C1-7BB2C2312EE6}"/>
              </a:ext>
            </a:extLst>
          </p:cNvPr>
          <p:cNvSpPr txBox="1"/>
          <p:nvPr/>
        </p:nvSpPr>
        <p:spPr>
          <a:xfrm>
            <a:off x="4181228" y="449982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Hungarian</a:t>
            </a:r>
            <a:r>
              <a:rPr lang="es-ES" sz="1600" b="1" dirty="0"/>
              <a:t> </a:t>
            </a:r>
            <a:r>
              <a:rPr lang="es-ES" sz="1600" b="1" dirty="0" err="1"/>
              <a:t>Algorithm</a:t>
            </a:r>
            <a:endParaRPr lang="es-ES" sz="1600" b="1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4C6F956-324B-DFBF-4077-351EE6075AB1}"/>
              </a:ext>
            </a:extLst>
          </p:cNvPr>
          <p:cNvSpPr/>
          <p:nvPr/>
        </p:nvSpPr>
        <p:spPr>
          <a:xfrm>
            <a:off x="8980966" y="443221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D93FD8A-7068-BF40-9BAB-2E8372D7F090}"/>
              </a:ext>
            </a:extLst>
          </p:cNvPr>
          <p:cNvSpPr txBox="1"/>
          <p:nvPr/>
        </p:nvSpPr>
        <p:spPr>
          <a:xfrm>
            <a:off x="9019928" y="449982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Performance </a:t>
            </a:r>
            <a:r>
              <a:rPr lang="es-ES" sz="1600" b="1" dirty="0" err="1"/>
              <a:t>measures</a:t>
            </a:r>
            <a:endParaRPr lang="es-ES" sz="1600" b="1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AAACA59-924D-65C5-AF39-98B9E0D3B713}"/>
              </a:ext>
            </a:extLst>
          </p:cNvPr>
          <p:cNvCxnSpPr/>
          <p:nvPr/>
        </p:nvCxnSpPr>
        <p:spPr>
          <a:xfrm>
            <a:off x="3335475" y="48387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674088B-B397-A300-5272-6BE9E6DED56A}"/>
              </a:ext>
            </a:extLst>
          </p:cNvPr>
          <p:cNvCxnSpPr/>
          <p:nvPr/>
        </p:nvCxnSpPr>
        <p:spPr>
          <a:xfrm>
            <a:off x="5659800" y="48387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5DDF3FE-B3BF-3C5D-11D1-EC5ACF89E40F}"/>
              </a:ext>
            </a:extLst>
          </p:cNvPr>
          <p:cNvCxnSpPr/>
          <p:nvPr/>
        </p:nvCxnSpPr>
        <p:spPr>
          <a:xfrm>
            <a:off x="8174175" y="48387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AA10377-9A28-2BF5-85FA-A0C1A231EF91}"/>
              </a:ext>
            </a:extLst>
          </p:cNvPr>
          <p:cNvCxnSpPr>
            <a:cxnSpLocks/>
          </p:cNvCxnSpPr>
          <p:nvPr/>
        </p:nvCxnSpPr>
        <p:spPr>
          <a:xfrm flipH="1" flipV="1">
            <a:off x="8720794" y="5090392"/>
            <a:ext cx="0" cy="72000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6" y="1844676"/>
            <a:ext cx="9992528" cy="16399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Obtain an “accurate” estimate of the true state of a tracked object.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The Kalman filter needs several frames to adapt to the movement of the tracked object: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Not reliable at first initialization.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Warm-up parameter to mitigate this problem.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Even with the warm-up we had a hard time optimizing it, marginal improvements…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4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Kalman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Filter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1B0A35C-56B0-D895-1678-43F0C8715503}"/>
              </a:ext>
            </a:extLst>
          </p:cNvPr>
          <p:cNvSpPr/>
          <p:nvPr/>
        </p:nvSpPr>
        <p:spPr>
          <a:xfrm>
            <a:off x="762000" y="463867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74A3493-F9F1-1CFC-A314-92792D47FC75}"/>
              </a:ext>
            </a:extLst>
          </p:cNvPr>
          <p:cNvSpPr/>
          <p:nvPr/>
        </p:nvSpPr>
        <p:spPr>
          <a:xfrm>
            <a:off x="3128100" y="463867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FFC5CB3-B853-FDB2-A578-9FBD75DDF8EF}"/>
              </a:ext>
            </a:extLst>
          </p:cNvPr>
          <p:cNvSpPr txBox="1"/>
          <p:nvPr/>
        </p:nvSpPr>
        <p:spPr>
          <a:xfrm>
            <a:off x="3167062" y="470628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Data </a:t>
            </a:r>
            <a:r>
              <a:rPr lang="es-ES" sz="1600" b="1" dirty="0" err="1"/>
              <a:t>Association</a:t>
            </a:r>
            <a:endParaRPr lang="es-ES" sz="1600" b="1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34EA592-3DA9-CF43-CAF7-BC5B75916408}"/>
              </a:ext>
            </a:extLst>
          </p:cNvPr>
          <p:cNvCxnSpPr/>
          <p:nvPr/>
        </p:nvCxnSpPr>
        <p:spPr>
          <a:xfrm>
            <a:off x="2306775" y="497205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6534AA0-A372-30D8-2152-49CD4BFF083E}"/>
              </a:ext>
            </a:extLst>
          </p:cNvPr>
          <p:cNvSpPr/>
          <p:nvPr/>
        </p:nvSpPr>
        <p:spPr>
          <a:xfrm>
            <a:off x="6244500" y="4252050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0AE45C3-7183-74FF-43D2-5E2BEB5D1652}"/>
              </a:ext>
            </a:extLst>
          </p:cNvPr>
          <p:cNvSpPr/>
          <p:nvPr/>
        </p:nvSpPr>
        <p:spPr>
          <a:xfrm>
            <a:off x="9810750" y="475492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A0F43DD-42A7-1DA3-CAFB-6F0EB1A16D1D}"/>
              </a:ext>
            </a:extLst>
          </p:cNvPr>
          <p:cNvSpPr txBox="1"/>
          <p:nvPr/>
        </p:nvSpPr>
        <p:spPr>
          <a:xfrm>
            <a:off x="9849712" y="482253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Data </a:t>
            </a:r>
            <a:r>
              <a:rPr lang="es-ES" sz="1600" b="1" dirty="0" err="1"/>
              <a:t>Association</a:t>
            </a:r>
            <a:endParaRPr lang="es-ES" sz="1600" b="1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F69DE30-E353-12B2-9ADE-5DEC45737F9F}"/>
              </a:ext>
            </a:extLst>
          </p:cNvPr>
          <p:cNvCxnSpPr>
            <a:cxnSpLocks/>
          </p:cNvCxnSpPr>
          <p:nvPr/>
        </p:nvCxnSpPr>
        <p:spPr>
          <a:xfrm>
            <a:off x="7789275" y="4585425"/>
            <a:ext cx="726075" cy="319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F80A22B-2202-60A6-0D5A-ABFDC3B0A9B6}"/>
              </a:ext>
            </a:extLst>
          </p:cNvPr>
          <p:cNvSpPr/>
          <p:nvPr/>
        </p:nvSpPr>
        <p:spPr>
          <a:xfrm>
            <a:off x="6249262" y="5251736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C72D46E-FC06-47E4-8D08-51FA4EDE7757}"/>
              </a:ext>
            </a:extLst>
          </p:cNvPr>
          <p:cNvCxnSpPr>
            <a:cxnSpLocks/>
          </p:cNvCxnSpPr>
          <p:nvPr/>
        </p:nvCxnSpPr>
        <p:spPr>
          <a:xfrm flipV="1">
            <a:off x="7848150" y="5289050"/>
            <a:ext cx="667200" cy="322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CC488D3-DC8E-BD2D-DC26-13C01879E477}"/>
              </a:ext>
            </a:extLst>
          </p:cNvPr>
          <p:cNvCxnSpPr/>
          <p:nvPr/>
        </p:nvCxnSpPr>
        <p:spPr>
          <a:xfrm>
            <a:off x="9005025" y="5114925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97EA9207-397A-45C2-EC4D-8FDB57FAC129}"/>
              </a:ext>
            </a:extLst>
          </p:cNvPr>
          <p:cNvSpPr/>
          <p:nvPr/>
        </p:nvSpPr>
        <p:spPr>
          <a:xfrm>
            <a:off x="8540794" y="4916743"/>
            <a:ext cx="360000" cy="36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8B098A7-CE18-F2AD-323F-060B03E69260}"/>
              </a:ext>
            </a:extLst>
          </p:cNvPr>
          <p:cNvSpPr/>
          <p:nvPr/>
        </p:nvSpPr>
        <p:spPr>
          <a:xfrm>
            <a:off x="466725" y="3724275"/>
            <a:ext cx="4695825" cy="2466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9DB5749-DCA2-0EE6-BFFE-9F949E82781F}"/>
              </a:ext>
            </a:extLst>
          </p:cNvPr>
          <p:cNvSpPr/>
          <p:nvPr/>
        </p:nvSpPr>
        <p:spPr>
          <a:xfrm>
            <a:off x="5995987" y="3724275"/>
            <a:ext cx="5519738" cy="2466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A583A2D-8886-F914-B547-E5AB9B6561F1}"/>
              </a:ext>
            </a:extLst>
          </p:cNvPr>
          <p:cNvSpPr txBox="1"/>
          <p:nvPr/>
        </p:nvSpPr>
        <p:spPr>
          <a:xfrm>
            <a:off x="3167062" y="3848100"/>
            <a:ext cx="173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Warm</a:t>
            </a:r>
            <a:r>
              <a:rPr lang="es-ES" dirty="0"/>
              <a:t>-up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5E4AD12-6786-294D-CA3B-9414884210EE}"/>
              </a:ext>
            </a:extLst>
          </p:cNvPr>
          <p:cNvSpPr txBox="1"/>
          <p:nvPr/>
        </p:nvSpPr>
        <p:spPr>
          <a:xfrm>
            <a:off x="9639300" y="38481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After </a:t>
            </a:r>
            <a:r>
              <a:rPr lang="es-ES" dirty="0" err="1"/>
              <a:t>Warm</a:t>
            </a:r>
            <a:r>
              <a:rPr lang="es-ES" dirty="0"/>
              <a:t>-up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67EF1B4-D08C-B1BB-BFC2-86740B8B3CC3}"/>
              </a:ext>
            </a:extLst>
          </p:cNvPr>
          <p:cNvSpPr txBox="1"/>
          <p:nvPr/>
        </p:nvSpPr>
        <p:spPr>
          <a:xfrm>
            <a:off x="8255362" y="5757572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weighing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1E6C98B-BE28-6533-18DA-0247E41F2033}"/>
              </a:ext>
            </a:extLst>
          </p:cNvPr>
          <p:cNvSpPr txBox="1"/>
          <p:nvPr/>
        </p:nvSpPr>
        <p:spPr>
          <a:xfrm>
            <a:off x="6283462" y="4319662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Distance</a:t>
            </a:r>
            <a:r>
              <a:rPr lang="es-ES" sz="1600" b="1" dirty="0"/>
              <a:t> </a:t>
            </a:r>
            <a:r>
              <a:rPr lang="es-ES" sz="1600" b="1" dirty="0" err="1"/>
              <a:t>IoU</a:t>
            </a:r>
            <a:r>
              <a:rPr lang="es-ES" sz="1600" b="1" dirty="0"/>
              <a:t> </a:t>
            </a:r>
            <a:r>
              <a:rPr lang="es-ES" sz="1600" b="1" dirty="0" err="1"/>
              <a:t>tracks</a:t>
            </a:r>
            <a:endParaRPr lang="es-ES" sz="1600" b="1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329B522-58FE-7853-FCAF-7E490EE54D59}"/>
              </a:ext>
            </a:extLst>
          </p:cNvPr>
          <p:cNvSpPr txBox="1"/>
          <p:nvPr/>
        </p:nvSpPr>
        <p:spPr>
          <a:xfrm>
            <a:off x="6288224" y="5319348"/>
            <a:ext cx="13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Distance</a:t>
            </a:r>
            <a:r>
              <a:rPr lang="es-ES" sz="1200" b="1" dirty="0"/>
              <a:t> </a:t>
            </a:r>
            <a:r>
              <a:rPr lang="es-ES" sz="1200" b="1" dirty="0" err="1"/>
              <a:t>IoU</a:t>
            </a:r>
            <a:r>
              <a:rPr lang="es-ES" sz="1200" b="1" dirty="0"/>
              <a:t> Kalman </a:t>
            </a:r>
            <a:r>
              <a:rPr lang="es-ES" sz="1200" b="1" dirty="0" err="1"/>
              <a:t>estimations</a:t>
            </a:r>
            <a:endParaRPr lang="es-ES" sz="1200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7341DA6-DB2A-DB7D-A7B7-011A879D246A}"/>
              </a:ext>
            </a:extLst>
          </p:cNvPr>
          <p:cNvSpPr txBox="1"/>
          <p:nvPr/>
        </p:nvSpPr>
        <p:spPr>
          <a:xfrm>
            <a:off x="800962" y="470628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Distance</a:t>
            </a:r>
            <a:r>
              <a:rPr lang="es-ES" sz="1600" b="1" dirty="0"/>
              <a:t> </a:t>
            </a:r>
            <a:r>
              <a:rPr lang="es-ES" sz="1600" b="1" dirty="0" err="1"/>
              <a:t>IoU</a:t>
            </a:r>
            <a:r>
              <a:rPr lang="es-ES" sz="1600" b="1" dirty="0"/>
              <a:t> </a:t>
            </a:r>
            <a:r>
              <a:rPr lang="es-ES" sz="1600" b="1" dirty="0" err="1"/>
              <a:t>tracks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33466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AA10377-9A28-2BF5-85FA-A0C1A231EF91}"/>
              </a:ext>
            </a:extLst>
          </p:cNvPr>
          <p:cNvCxnSpPr>
            <a:cxnSpLocks/>
          </p:cNvCxnSpPr>
          <p:nvPr/>
        </p:nvCxnSpPr>
        <p:spPr>
          <a:xfrm flipH="1" flipV="1">
            <a:off x="8720794" y="5090392"/>
            <a:ext cx="0" cy="72000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057560"/>
            <a:ext cx="9992528" cy="1639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After warm-up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IoU</a:t>
            </a:r>
            <a:r>
              <a:rPr lang="en-US" sz="2000" dirty="0"/>
              <a:t> distances are weighted (tracks and Kalman estimations)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5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Kalman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Filter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Warm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-up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6534AA0-A372-30D8-2152-49CD4BFF083E}"/>
              </a:ext>
            </a:extLst>
          </p:cNvPr>
          <p:cNvSpPr/>
          <p:nvPr/>
        </p:nvSpPr>
        <p:spPr>
          <a:xfrm>
            <a:off x="6244500" y="4252050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5E929C-2116-7292-B927-17706254F873}"/>
              </a:ext>
            </a:extLst>
          </p:cNvPr>
          <p:cNvSpPr txBox="1"/>
          <p:nvPr/>
        </p:nvSpPr>
        <p:spPr>
          <a:xfrm>
            <a:off x="6283462" y="4319662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Distance</a:t>
            </a:r>
            <a:r>
              <a:rPr lang="es-ES" sz="1600" b="1" dirty="0"/>
              <a:t> </a:t>
            </a:r>
            <a:r>
              <a:rPr lang="es-ES" sz="1600" b="1" dirty="0" err="1"/>
              <a:t>IoU</a:t>
            </a:r>
            <a:r>
              <a:rPr lang="es-ES" sz="1600" b="1" dirty="0"/>
              <a:t> </a:t>
            </a:r>
            <a:r>
              <a:rPr lang="es-ES" sz="1600" b="1" dirty="0" err="1"/>
              <a:t>tracks</a:t>
            </a:r>
            <a:endParaRPr lang="es-ES" sz="1600" b="1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0AE45C3-7183-74FF-43D2-5E2BEB5D1652}"/>
              </a:ext>
            </a:extLst>
          </p:cNvPr>
          <p:cNvSpPr/>
          <p:nvPr/>
        </p:nvSpPr>
        <p:spPr>
          <a:xfrm>
            <a:off x="9810750" y="475492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A0F43DD-42A7-1DA3-CAFB-6F0EB1A16D1D}"/>
              </a:ext>
            </a:extLst>
          </p:cNvPr>
          <p:cNvSpPr txBox="1"/>
          <p:nvPr/>
        </p:nvSpPr>
        <p:spPr>
          <a:xfrm>
            <a:off x="9849712" y="482253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Data </a:t>
            </a:r>
            <a:r>
              <a:rPr lang="es-ES" sz="1600" b="1" dirty="0" err="1"/>
              <a:t>Association</a:t>
            </a:r>
            <a:endParaRPr lang="es-ES" sz="1600" b="1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F69DE30-E353-12B2-9ADE-5DEC45737F9F}"/>
              </a:ext>
            </a:extLst>
          </p:cNvPr>
          <p:cNvCxnSpPr>
            <a:cxnSpLocks/>
          </p:cNvCxnSpPr>
          <p:nvPr/>
        </p:nvCxnSpPr>
        <p:spPr>
          <a:xfrm>
            <a:off x="7789275" y="4585425"/>
            <a:ext cx="726075" cy="319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F80A22B-2202-60A6-0D5A-ABFDC3B0A9B6}"/>
              </a:ext>
            </a:extLst>
          </p:cNvPr>
          <p:cNvSpPr/>
          <p:nvPr/>
        </p:nvSpPr>
        <p:spPr>
          <a:xfrm>
            <a:off x="6249262" y="5251736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98A9D29-A97B-2D49-CC5D-F00C7D8E476D}"/>
              </a:ext>
            </a:extLst>
          </p:cNvPr>
          <p:cNvSpPr txBox="1"/>
          <p:nvPr/>
        </p:nvSpPr>
        <p:spPr>
          <a:xfrm>
            <a:off x="6288224" y="5319348"/>
            <a:ext cx="13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Distance</a:t>
            </a:r>
            <a:r>
              <a:rPr lang="es-ES" sz="1200" b="1" dirty="0"/>
              <a:t> </a:t>
            </a:r>
            <a:r>
              <a:rPr lang="es-ES" sz="1200" b="1" dirty="0" err="1"/>
              <a:t>IoU</a:t>
            </a:r>
            <a:r>
              <a:rPr lang="es-ES" sz="1200" b="1" dirty="0"/>
              <a:t> Kalman </a:t>
            </a:r>
            <a:r>
              <a:rPr lang="es-ES" sz="1200" b="1" dirty="0" err="1"/>
              <a:t>estimations</a:t>
            </a:r>
            <a:endParaRPr lang="es-ES" sz="1200" b="1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C72D46E-FC06-47E4-8D08-51FA4EDE7757}"/>
              </a:ext>
            </a:extLst>
          </p:cNvPr>
          <p:cNvCxnSpPr>
            <a:cxnSpLocks/>
          </p:cNvCxnSpPr>
          <p:nvPr/>
        </p:nvCxnSpPr>
        <p:spPr>
          <a:xfrm flipV="1">
            <a:off x="7848150" y="5289050"/>
            <a:ext cx="667200" cy="322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CC488D3-DC8E-BD2D-DC26-13C01879E477}"/>
              </a:ext>
            </a:extLst>
          </p:cNvPr>
          <p:cNvCxnSpPr/>
          <p:nvPr/>
        </p:nvCxnSpPr>
        <p:spPr>
          <a:xfrm>
            <a:off x="9005025" y="5114925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97EA9207-397A-45C2-EC4D-8FDB57FAC129}"/>
              </a:ext>
            </a:extLst>
          </p:cNvPr>
          <p:cNvSpPr/>
          <p:nvPr/>
        </p:nvSpPr>
        <p:spPr>
          <a:xfrm>
            <a:off x="8540794" y="4916743"/>
            <a:ext cx="360000" cy="36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9DB5749-DCA2-0EE6-BFFE-9F949E82781F}"/>
              </a:ext>
            </a:extLst>
          </p:cNvPr>
          <p:cNvSpPr/>
          <p:nvPr/>
        </p:nvSpPr>
        <p:spPr>
          <a:xfrm>
            <a:off x="5995987" y="3724275"/>
            <a:ext cx="5519738" cy="2466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5E4AD12-6786-294D-CA3B-9414884210EE}"/>
              </a:ext>
            </a:extLst>
          </p:cNvPr>
          <p:cNvSpPr txBox="1"/>
          <p:nvPr/>
        </p:nvSpPr>
        <p:spPr>
          <a:xfrm>
            <a:off x="9639300" y="38481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After </a:t>
            </a:r>
            <a:r>
              <a:rPr lang="es-ES" dirty="0" err="1"/>
              <a:t>Warm</a:t>
            </a:r>
            <a:r>
              <a:rPr lang="es-ES" dirty="0"/>
              <a:t>-up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67EF1B4-D08C-B1BB-BFC2-86740B8B3CC3}"/>
              </a:ext>
            </a:extLst>
          </p:cNvPr>
          <p:cNvSpPr txBox="1"/>
          <p:nvPr/>
        </p:nvSpPr>
        <p:spPr>
          <a:xfrm>
            <a:off x="8255362" y="5757572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IoU</a:t>
            </a:r>
            <a:r>
              <a:rPr lang="es-ES" dirty="0"/>
              <a:t> </a:t>
            </a:r>
            <a:r>
              <a:rPr lang="es-ES" dirty="0" err="1"/>
              <a:t>weighted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88A6A3E-21E3-BCFC-8E0F-19EB16F6E4A5}"/>
                  </a:ext>
                </a:extLst>
              </p:cNvPr>
              <p:cNvSpPr txBox="1"/>
              <p:nvPr/>
            </p:nvSpPr>
            <p:spPr>
              <a:xfrm>
                <a:off x="1544799" y="2973367"/>
                <a:ext cx="89023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𝑰𝒐𝑼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𝒘𝒆𝒊𝒈𝒉𝒕𝒆𝒅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s-ES" sz="20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𝒊𝒐𝒖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𝒕𝒓𝒂𝒄𝒌𝒔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𝒊𝒐𝒖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𝒌𝒂𝒍𝒎𝒂𝒏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𝒆𝒔𝒕𝒊𝒎𝒂𝒕𝒊𝒐𝒏𝒔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88A6A3E-21E3-BCFC-8E0F-19EB16F6E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799" y="2973367"/>
                <a:ext cx="8902376" cy="400110"/>
              </a:xfrm>
              <a:prstGeom prst="rect">
                <a:avLst/>
              </a:prstGeom>
              <a:blipFill>
                <a:blip r:embed="rId2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9960418-CF05-1C18-4830-F6655EFB45BB}"/>
                  </a:ext>
                </a:extLst>
              </p:cNvPr>
              <p:cNvSpPr txBox="1"/>
              <p:nvPr/>
            </p:nvSpPr>
            <p:spPr>
              <a:xfrm>
                <a:off x="1234189" y="4067710"/>
                <a:ext cx="3776870" cy="890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𝑓𝑟𝑎𝑚𝑒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𝑤𝑎𝑟𝑚𝑈𝑝</m:t>
                              </m:r>
                            </m:e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0.2 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𝑓𝑟𝑎𝑚𝑒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𝑤𝑎𝑟𝑚𝑈𝑝</m:t>
                              </m:r>
                            </m:e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0.5 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𝑓𝑟𝑎𝑚𝑒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𝑐𝑒𝑖𝑙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(1.5∗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𝑤𝑎𝑟𝑚𝑈𝑝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9960418-CF05-1C18-4830-F6655EFB4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189" y="4067710"/>
                <a:ext cx="3776870" cy="890052"/>
              </a:xfrm>
              <a:prstGeom prst="rect">
                <a:avLst/>
              </a:prstGeom>
              <a:blipFill>
                <a:blip r:embed="rId3"/>
                <a:stretch>
                  <a:fillRect l="-23077" t="-204225" b="-2901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0467605-2D93-0CB7-04EB-8ADF2989C6DF}"/>
                  </a:ext>
                </a:extLst>
              </p:cNvPr>
              <p:cNvSpPr txBox="1"/>
              <p:nvPr/>
            </p:nvSpPr>
            <p:spPr>
              <a:xfrm>
                <a:off x="1107177" y="3630349"/>
                <a:ext cx="174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0" i="1" u="sng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sz="1800" b="0" i="0" u="sng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1800" b="0" i="0" u="sng" smtClean="0">
                        <a:latin typeface="Cambria Math" panose="02040503050406030204" pitchFamily="18" charset="0"/>
                      </a:rPr>
                      <m:t>configuration</m:t>
                    </m:r>
                  </m:oMath>
                </a14:m>
                <a:r>
                  <a:rPr lang="en-GB" dirty="0"/>
                  <a:t>: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0467605-2D93-0CB7-04EB-8ADF2989C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77" y="3630349"/>
                <a:ext cx="1744708" cy="369332"/>
              </a:xfrm>
              <a:prstGeom prst="rect">
                <a:avLst/>
              </a:prstGeom>
              <a:blipFill>
                <a:blip r:embed="rId4"/>
                <a:stretch>
                  <a:fillRect t="-10345" r="-2899" b="-27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90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8" y="2162175"/>
            <a:ext cx="6487328" cy="5845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s-ES" sz="2000" dirty="0" err="1"/>
              <a:t>Tests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differents</a:t>
            </a:r>
            <a:r>
              <a:rPr lang="es-ES" sz="2000" dirty="0"/>
              <a:t> </a:t>
            </a:r>
            <a:r>
              <a:rPr lang="es-ES" sz="2000" dirty="0" err="1"/>
              <a:t>Warm</a:t>
            </a:r>
            <a:r>
              <a:rPr lang="es-ES" sz="2000" dirty="0"/>
              <a:t>-ups</a:t>
            </a:r>
            <a:endParaRPr lang="en-U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6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Kalman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Filter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Warm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-up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B6F1E6-D389-1DD3-1AD9-341451A57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92" y="2623842"/>
            <a:ext cx="3599815" cy="26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9D8761-D4D5-1241-F759-37F299C0E89D}"/>
              </a:ext>
            </a:extLst>
          </p:cNvPr>
          <p:cNvSpPr txBox="1"/>
          <p:nvPr/>
        </p:nvSpPr>
        <p:spPr>
          <a:xfrm>
            <a:off x="6096000" y="3848408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result of MOTA </a:t>
            </a:r>
            <a:r>
              <a:rPr lang="en-US" sz="2000" b="1" dirty="0"/>
              <a:t>without</a:t>
            </a:r>
            <a:r>
              <a:rPr lang="en-US" sz="2000" dirty="0"/>
              <a:t> the Kalman filter is </a:t>
            </a:r>
            <a:r>
              <a:rPr lang="en-US" sz="2000" i="1" dirty="0"/>
              <a:t>66.7%: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the same result as using the filter with a warm-up equal to 4.</a:t>
            </a:r>
            <a:endParaRPr lang="es-ES" sz="20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37BEFC5-85AD-9F5D-EF7D-B14CDD48793D}"/>
              </a:ext>
            </a:extLst>
          </p:cNvPr>
          <p:cNvSpPr/>
          <p:nvPr/>
        </p:nvSpPr>
        <p:spPr>
          <a:xfrm>
            <a:off x="2514600" y="2623840"/>
            <a:ext cx="1974843" cy="27955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E8BC8F-A2AF-1DDF-3620-F693E8EAB080}"/>
              </a:ext>
            </a:extLst>
          </p:cNvPr>
          <p:cNvSpPr txBox="1"/>
          <p:nvPr/>
        </p:nvSpPr>
        <p:spPr>
          <a:xfrm>
            <a:off x="2918123" y="5422050"/>
            <a:ext cx="159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Best</a:t>
            </a:r>
            <a:r>
              <a:rPr lang="es-ES" dirty="0">
                <a:solidFill>
                  <a:schemeClr val="accent1"/>
                </a:solidFill>
              </a:rPr>
              <a:t> </a:t>
            </a:r>
            <a:r>
              <a:rPr lang="es-ES" dirty="0" err="1">
                <a:solidFill>
                  <a:schemeClr val="accent1"/>
                </a:solidFill>
              </a:rPr>
              <a:t>results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D46526-4C5B-3552-CCF0-8FA15584E111}"/>
              </a:ext>
            </a:extLst>
          </p:cNvPr>
          <p:cNvSpPr txBox="1"/>
          <p:nvPr/>
        </p:nvSpPr>
        <p:spPr>
          <a:xfrm>
            <a:off x="6095999" y="2782669"/>
            <a:ext cx="4247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Warm-up greater than or equal to 4 is necessary.</a:t>
            </a:r>
            <a:endParaRPr lang="es-ES" sz="200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82BD2D0-9AEE-079F-8376-CDC8DFC43C8A}"/>
              </a:ext>
            </a:extLst>
          </p:cNvPr>
          <p:cNvCxnSpPr>
            <a:cxnSpLocks/>
          </p:cNvCxnSpPr>
          <p:nvPr/>
        </p:nvCxnSpPr>
        <p:spPr>
          <a:xfrm flipV="1">
            <a:off x="4656000" y="3248025"/>
            <a:ext cx="1373325" cy="600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867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8697129" cy="6660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tracker creation and deletion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6" y="2162175"/>
            <a:ext cx="5601504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Tracker Creation: Patient Init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Wait to initialize the tracker</a:t>
            </a:r>
          </a:p>
          <a:p>
            <a:pPr marL="1371600" lvl="2" indent="-228600" algn="l">
              <a:buFont typeface="Arial" panose="020B0604020202020204" pitchFamily="34" charset="0"/>
              <a:buChar char="•"/>
            </a:pPr>
            <a:r>
              <a:rPr lang="en-US" dirty="0"/>
              <a:t>Robustness to miss-detected objects by the detector.</a:t>
            </a:r>
          </a:p>
          <a:p>
            <a:pPr marL="1371600" lvl="2"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Tracker Deletion: Patient Remove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Save the tracker some frames</a:t>
            </a:r>
          </a:p>
          <a:p>
            <a:pPr marL="1371600" lvl="2" indent="-228600" algn="l">
              <a:buFont typeface="Arial" panose="020B0604020202020204" pitchFamily="34" charset="0"/>
              <a:buChar char="•"/>
            </a:pPr>
            <a:r>
              <a:rPr lang="en-US" dirty="0"/>
              <a:t>Robustness to small occlusions.</a:t>
            </a:r>
          </a:p>
          <a:p>
            <a:pPr marL="1371600" lvl="2" indent="-228600" algn="l">
              <a:buFont typeface="Arial" panose="020B0604020202020204" pitchFamily="34" charset="0"/>
              <a:buChar char="•"/>
            </a:pPr>
            <a:r>
              <a:rPr lang="en-US" dirty="0"/>
              <a:t>Robustness to non-identification of an object from the object detector in a frame.</a:t>
            </a:r>
            <a:r>
              <a:rPr lang="en-US" sz="1600" dirty="0"/>
              <a:t>​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7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Patient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Init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/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Remove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A3C5CB-229A-C8AC-0BD8-72D45FA6252F}"/>
              </a:ext>
            </a:extLst>
          </p:cNvPr>
          <p:cNvSpPr txBox="1"/>
          <p:nvPr/>
        </p:nvSpPr>
        <p:spPr>
          <a:xfrm>
            <a:off x="7439023" y="2749034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 </a:t>
            </a:r>
            <a:r>
              <a:rPr lang="en-US" i="1" dirty="0"/>
              <a:t>false positives</a:t>
            </a:r>
            <a:r>
              <a:rPr lang="en-US" dirty="0"/>
              <a:t> detections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F6EF55D-F35E-2703-CF2A-9F6310B497F5}"/>
              </a:ext>
            </a:extLst>
          </p:cNvPr>
          <p:cNvSpPr txBox="1"/>
          <p:nvPr/>
        </p:nvSpPr>
        <p:spPr>
          <a:xfrm>
            <a:off x="7439023" y="4431450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 </a:t>
            </a:r>
            <a:r>
              <a:rPr lang="en-US" i="1" dirty="0"/>
              <a:t>false negatives </a:t>
            </a:r>
            <a:r>
              <a:rPr lang="en-US" dirty="0"/>
              <a:t>detections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08541AE-4F36-F399-B619-65D1DEA6889F}"/>
              </a:ext>
            </a:extLst>
          </p:cNvPr>
          <p:cNvCxnSpPr/>
          <p:nvPr/>
        </p:nvCxnSpPr>
        <p:spPr>
          <a:xfrm>
            <a:off x="6438900" y="2933700"/>
            <a:ext cx="79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4A52875-6062-C064-6DAC-8703BC40EC3E}"/>
              </a:ext>
            </a:extLst>
          </p:cNvPr>
          <p:cNvCxnSpPr/>
          <p:nvPr/>
        </p:nvCxnSpPr>
        <p:spPr>
          <a:xfrm>
            <a:off x="6438900" y="4629150"/>
            <a:ext cx="79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95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8697129" cy="6660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tracker creation and deletion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982378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Tracker Creation: Patient Init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8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Tests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5F13CB-FF0B-46B1-53FC-FA542CDB4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" y="2867784"/>
            <a:ext cx="3599815" cy="26993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2B80866D-2A4C-59C8-205D-ED565587F3F6}"/>
              </a:ext>
            </a:extLst>
          </p:cNvPr>
          <p:cNvSpPr txBox="1">
            <a:spLocks/>
          </p:cNvSpPr>
          <p:nvPr/>
        </p:nvSpPr>
        <p:spPr>
          <a:xfrm>
            <a:off x="5933272" y="2162173"/>
            <a:ext cx="4982378" cy="41106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Tracker Deletion: Patient Remove</a:t>
            </a:r>
            <a:endParaRPr lang="en-US" sz="18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34D08C-18DF-8744-0D5E-E3673EA5F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53" y="2867783"/>
            <a:ext cx="3599815" cy="26993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2B88256-C0D1-86CA-0E27-1D50D34C8EA4}"/>
              </a:ext>
            </a:extLst>
          </p:cNvPr>
          <p:cNvSpPr/>
          <p:nvPr/>
        </p:nvSpPr>
        <p:spPr>
          <a:xfrm>
            <a:off x="8735535" y="2867783"/>
            <a:ext cx="1411355" cy="27955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901111-D7CF-BFD6-56FD-0798BCA2DFDD}"/>
              </a:ext>
            </a:extLst>
          </p:cNvPr>
          <p:cNvSpPr txBox="1"/>
          <p:nvPr/>
        </p:nvSpPr>
        <p:spPr>
          <a:xfrm>
            <a:off x="8754372" y="5660569"/>
            <a:ext cx="177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More </a:t>
            </a:r>
            <a:r>
              <a:rPr lang="es-ES" dirty="0" err="1">
                <a:solidFill>
                  <a:schemeClr val="accent1"/>
                </a:solidFill>
              </a:rPr>
              <a:t>robust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01A9853-58CB-9AFD-5C23-4AD0FAA695C0}"/>
              </a:ext>
            </a:extLst>
          </p:cNvPr>
          <p:cNvSpPr/>
          <p:nvPr/>
        </p:nvSpPr>
        <p:spPr>
          <a:xfrm>
            <a:off x="1522819" y="2867783"/>
            <a:ext cx="522291" cy="27955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365DF7-BFBD-B7B3-F1DB-D552AF4A122A}"/>
              </a:ext>
            </a:extLst>
          </p:cNvPr>
          <p:cNvSpPr txBox="1"/>
          <p:nvPr/>
        </p:nvSpPr>
        <p:spPr>
          <a:xfrm>
            <a:off x="1413033" y="5650736"/>
            <a:ext cx="177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More </a:t>
            </a:r>
            <a:r>
              <a:rPr lang="es-ES" dirty="0" err="1">
                <a:solidFill>
                  <a:schemeClr val="accent1"/>
                </a:solidFill>
              </a:rPr>
              <a:t>robust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208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8D98A-8B86-2AA8-18AF-E8FA75825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1E22E-51FB-A3A9-67FD-0BFF11107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878924-316B-2819-B54C-BF551A6E2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245179"/>
            <a:ext cx="7596310" cy="38780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Idea borrowed from </a:t>
            </a:r>
            <a:r>
              <a:rPr lang="en-US" sz="2000" b="1" dirty="0" err="1"/>
              <a:t>DeepSORT</a:t>
            </a:r>
            <a:r>
              <a:rPr lang="en-US" sz="20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We only based our estimations of inter frame association on the position. But, what about spatial features?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Hypothesis</a:t>
            </a:r>
            <a:r>
              <a:rPr lang="en-US" sz="2000" dirty="0"/>
              <a:t>: Given a track collected in frame t-1, if the track still present in frame t, then the appearance should not change much.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Solution</a:t>
            </a:r>
            <a:r>
              <a:rPr lang="en-US" sz="2000" dirty="0"/>
              <a:t>: 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600" b="1" u="sng" dirty="0"/>
              <a:t>Step 1:</a:t>
            </a:r>
            <a:r>
              <a:rPr lang="en-US" sz="1600" dirty="0"/>
              <a:t> Add a feature extractor to the tracker (ResNet-50), and for each track, save the last N features obtained from past frames. 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600" b="1" u="sng" dirty="0"/>
              <a:t>Step 2</a:t>
            </a:r>
            <a:r>
              <a:rPr lang="en-US" sz="1600" dirty="0"/>
              <a:t>: Then, for each detection, extract features and compare them to all the features from past frames using cosine distance.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600" b="1" u="sng" dirty="0"/>
              <a:t>Step 3</a:t>
            </a:r>
            <a:r>
              <a:rPr lang="en-US" sz="1600" dirty="0"/>
              <a:t>: Select the detection with less cost from all the saved features from past frame for one track.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600" b="1" u="sng" dirty="0"/>
              <a:t>Step 4:</a:t>
            </a:r>
            <a:r>
              <a:rPr lang="en-US" sz="1600" dirty="0"/>
              <a:t> Repeat this process for all detections and all tracks.</a:t>
            </a:r>
            <a:endParaRPr lang="en-US" sz="2000" dirty="0"/>
          </a:p>
          <a:p>
            <a:pPr marL="228600" algn="l"/>
            <a:endParaRPr lang="en-U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C2AB18-1DA5-7B85-F071-0130C3DA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F7130F-3A62-2C1F-2A51-08D50220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9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3014D72-E0B6-F22E-BDDA-746CE27D5D42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Deep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Features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Intuition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A44681-D243-FE51-9BD7-D9EBDC58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14" y="918249"/>
            <a:ext cx="2743200" cy="46232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BF52066-50A1-369C-5F4E-569DC5811209}"/>
              </a:ext>
            </a:extLst>
          </p:cNvPr>
          <p:cNvSpPr txBox="1"/>
          <p:nvPr/>
        </p:nvSpPr>
        <p:spPr>
          <a:xfrm>
            <a:off x="8164286" y="5723104"/>
            <a:ext cx="3804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X. </a:t>
            </a:r>
            <a:r>
              <a:rPr lang="es-ES" sz="1000" dirty="0" err="1"/>
              <a:t>Hou</a:t>
            </a:r>
            <a:r>
              <a:rPr lang="es-ES" sz="1000" dirty="0"/>
              <a:t>, et al, "</a:t>
            </a:r>
            <a:r>
              <a:rPr lang="es-ES" sz="1000" dirty="0" err="1"/>
              <a:t>Vehicle</a:t>
            </a:r>
            <a:r>
              <a:rPr lang="es-ES" sz="1000" dirty="0"/>
              <a:t> Tracking </a:t>
            </a:r>
            <a:r>
              <a:rPr lang="es-ES" sz="1000" dirty="0" err="1"/>
              <a:t>Using</a:t>
            </a:r>
            <a:r>
              <a:rPr lang="es-ES" sz="1000" dirty="0"/>
              <a:t> Deep SORT </a:t>
            </a:r>
            <a:r>
              <a:rPr lang="es-ES" sz="1000" dirty="0" err="1"/>
              <a:t>with</a:t>
            </a:r>
            <a:r>
              <a:rPr lang="es-ES" sz="1000" dirty="0"/>
              <a:t> Low </a:t>
            </a:r>
            <a:r>
              <a:rPr lang="es-ES" sz="1000" dirty="0" err="1"/>
              <a:t>Confidence</a:t>
            </a:r>
            <a:r>
              <a:rPr lang="es-ES" sz="1000" dirty="0"/>
              <a:t> </a:t>
            </a:r>
            <a:r>
              <a:rPr lang="es-ES" sz="1000" dirty="0" err="1"/>
              <a:t>Track</a:t>
            </a:r>
            <a:r>
              <a:rPr lang="es-ES" sz="1000" dirty="0"/>
              <a:t> </a:t>
            </a:r>
            <a:r>
              <a:rPr lang="es-ES" sz="1000" dirty="0" err="1"/>
              <a:t>Filtering</a:t>
            </a:r>
            <a:r>
              <a:rPr lang="es-ES" sz="1000" dirty="0"/>
              <a:t>," AVSS 2019</a:t>
            </a:r>
            <a:r>
              <a:rPr lang="en-GB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5135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398</TotalTime>
  <Words>1159</Words>
  <Application>Microsoft Macintosh PowerPoint</Application>
  <PresentationFormat>Panorámica</PresentationFormat>
  <Paragraphs>210</Paragraphs>
  <Slides>20</Slides>
  <Notes>0</Notes>
  <HiddenSlides>5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Tema de Office</vt:lpstr>
      <vt:lpstr>Challenge “Developing a multi-object tracker”</vt:lpstr>
      <vt:lpstr>Outline</vt:lpstr>
      <vt:lpstr>Improvements in data association</vt:lpstr>
      <vt:lpstr>Improvements in data association</vt:lpstr>
      <vt:lpstr>Improvements in data association</vt:lpstr>
      <vt:lpstr>Improvements in data association</vt:lpstr>
      <vt:lpstr>Improvements in tracker creation and deletion</vt:lpstr>
      <vt:lpstr>Improvements in tracker creation and deletion</vt:lpstr>
      <vt:lpstr>Improvements in data association</vt:lpstr>
      <vt:lpstr>Improvements in data association</vt:lpstr>
      <vt:lpstr>Improvements in object detection</vt:lpstr>
      <vt:lpstr>Selection of the best hyperparameters and results</vt:lpstr>
      <vt:lpstr>Conclusions</vt:lpstr>
      <vt:lpstr>Thank you for your attention!</vt:lpstr>
      <vt:lpstr>References</vt:lpstr>
      <vt:lpstr>Improvements in data association</vt:lpstr>
      <vt:lpstr>Failed Experiments</vt:lpstr>
      <vt:lpstr>Failed Experiments</vt:lpstr>
      <vt:lpstr>Failed Experiments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“Developing a multi-object tracker”</dc:title>
  <dc:creator>manuel otero gonzalez</dc:creator>
  <cp:lastModifiedBy>Javier Muñoz Haro</cp:lastModifiedBy>
  <cp:revision>8</cp:revision>
  <dcterms:created xsi:type="dcterms:W3CDTF">2024-01-14T21:00:08Z</dcterms:created>
  <dcterms:modified xsi:type="dcterms:W3CDTF">2024-01-18T22:17:12Z</dcterms:modified>
</cp:coreProperties>
</file>