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709AB3C2.xml" ContentType="application/vnd.ms-powerpoint.comments+xml"/>
  <Override PartName="/ppt/comments/modernComment_110_18D85A5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3" r:id="rId4"/>
    <p:sldId id="264" r:id="rId5"/>
    <p:sldId id="275" r:id="rId6"/>
    <p:sldId id="273" r:id="rId7"/>
    <p:sldId id="271" r:id="rId8"/>
    <p:sldId id="272" r:id="rId9"/>
    <p:sldId id="259" r:id="rId10"/>
    <p:sldId id="276" r:id="rId11"/>
    <p:sldId id="270" r:id="rId12"/>
    <p:sldId id="277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24A2AD-B5D5-0642-4CE3-CE23445F76F7}" name="manuel otero gonzalez" initials="mo" userId="a18c11e375a044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737" dt="2024-01-18T16:17:1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undo custSel addSld delSld modSld sldOrd">
      <pc:chgData name="manuel otero gonzalez" userId="a18c11e375a04417" providerId="LiveId" clId="{9F907DD6-5DB9-4FF1-A1B9-D6F9E9573827}" dt="2024-01-18T16:18:56.867" v="3408" actId="114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del mod">
        <pc:chgData name="manuel otero gonzalez" userId="a18c11e375a04417" providerId="LiveId" clId="{9F907DD6-5DB9-4FF1-A1B9-D6F9E9573827}" dt="2024-01-18T14:53:56.007" v="3175" actId="47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8T16:16:11.830" v="3387" actId="14100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6:11.830" v="3387" actId="14100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ord modAnim delDesignElem modShow">
        <pc:chgData name="manuel otero gonzalez" userId="a18c11e375a04417" providerId="LiveId" clId="{9F907DD6-5DB9-4FF1-A1B9-D6F9E9573827}" dt="2024-01-18T14:57:27.386" v="3309" actId="14100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38:17.300" v="2895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8T14:57:27.386" v="3309" actId="14100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addSp delSp modSp add mod modAnim">
        <pc:chgData name="manuel otero gonzalez" userId="a18c11e375a04417" providerId="LiveId" clId="{9F907DD6-5DB9-4FF1-A1B9-D6F9E9573827}" dt="2024-01-17T21:36:52.131" v="2114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7T21:36:52.131" v="2114"/>
          <ac:spMkLst>
            <pc:docMk/>
            <pc:sldMk cId="159600446" sldId="263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0:26:29.583" v="901" actId="1076"/>
          <ac:spMkLst>
            <pc:docMk/>
            <pc:sldMk cId="159600446" sldId="263"/>
            <ac:spMk id="9" creationId="{C5959BFF-1713-ECC2-7A20-9035E227AC8A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3" creationId="{DB15D19E-3B94-BDAE-4B05-E1DE3943778E}"/>
          </ac:spMkLst>
        </pc:spChg>
        <pc:spChg chg="add mod">
          <ac:chgData name="manuel otero gonzalez" userId="a18c11e375a04417" providerId="LiveId" clId="{9F907DD6-5DB9-4FF1-A1B9-D6F9E9573827}" dt="2024-01-17T21:32:15.207" v="2048" actId="1076"/>
          <ac:spMkLst>
            <pc:docMk/>
            <pc:sldMk cId="159600446" sldId="263"/>
            <ac:spMk id="14" creationId="{ECC73A5A-3379-9C14-22C1-7BB2C2312EE6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5" creationId="{24C6F956-324B-DFBF-4077-351EE6075AB1}"/>
          </ac:spMkLst>
        </pc:spChg>
        <pc:spChg chg="add mod">
          <ac:chgData name="manuel otero gonzalez" userId="a18c11e375a04417" providerId="LiveId" clId="{9F907DD6-5DB9-4FF1-A1B9-D6F9E9573827}" dt="2024-01-17T21:32:26.401" v="2049" actId="1076"/>
          <ac:spMkLst>
            <pc:docMk/>
            <pc:sldMk cId="159600446" sldId="263"/>
            <ac:spMk id="16" creationId="{9D93FD8A-7068-BF40-9BAB-2E8372D7F090}"/>
          </ac:spMkLst>
        </pc:spChg>
        <pc:picChg chg="add mod modCrop">
          <ac:chgData name="manuel otero gonzalez" userId="a18c11e375a04417" providerId="LiveId" clId="{9F907DD6-5DB9-4FF1-A1B9-D6F9E9573827}" dt="2024-01-17T21:30:03.669" v="1986" actId="732"/>
          <ac:picMkLst>
            <pc:docMk/>
            <pc:sldMk cId="159600446" sldId="263"/>
            <ac:picMk id="7" creationId="{72780E62-9249-C876-207F-1ACF97C32D6A}"/>
          </ac:picMkLst>
        </pc:picChg>
        <pc:picChg chg="add del mod">
          <ac:chgData name="manuel otero gonzalez" userId="a18c11e375a04417" providerId="LiveId" clId="{9F907DD6-5DB9-4FF1-A1B9-D6F9E9573827}" dt="2024-01-17T21:31:55.927" v="2046" actId="478"/>
          <ac:picMkLst>
            <pc:docMk/>
            <pc:sldMk cId="159600446" sldId="263"/>
            <ac:picMk id="10" creationId="{3F2930CE-9F49-579C-F866-98604D223178}"/>
          </ac:picMkLst>
        </pc:picChg>
        <pc:picChg chg="add mod modCrop">
          <ac:chgData name="manuel otero gonzalez" userId="a18c11e375a04417" providerId="LiveId" clId="{9F907DD6-5DB9-4FF1-A1B9-D6F9E9573827}" dt="2024-01-17T21:32:06.596" v="2047" actId="1076"/>
          <ac:picMkLst>
            <pc:docMk/>
            <pc:sldMk cId="159600446" sldId="263"/>
            <ac:picMk id="11" creationId="{F5862776-6E71-794E-31A1-8CD22100342F}"/>
          </ac:picMkLst>
        </pc:picChg>
        <pc:picChg chg="add del mod modCrop">
          <ac:chgData name="manuel otero gonzalez" userId="a18c11e375a04417" providerId="LiveId" clId="{9F907DD6-5DB9-4FF1-A1B9-D6F9E9573827}" dt="2024-01-17T21:31:01.755" v="1996" actId="478"/>
          <ac:picMkLst>
            <pc:docMk/>
            <pc:sldMk cId="159600446" sldId="263"/>
            <ac:picMk id="12" creationId="{B4AA92A9-E25F-DD90-2CA9-85533F182DCC}"/>
          </ac:picMkLst>
        </pc:picChg>
        <pc:cxnChg chg="add mod">
          <ac:chgData name="manuel otero gonzalez" userId="a18c11e375a04417" providerId="LiveId" clId="{9F907DD6-5DB9-4FF1-A1B9-D6F9E9573827}" dt="2024-01-17T21:32:39.600" v="2051" actId="1076"/>
          <ac:cxnSpMkLst>
            <pc:docMk/>
            <pc:sldMk cId="159600446" sldId="263"/>
            <ac:cxnSpMk id="17" creationId="{FAAACA59-924D-65C5-AF39-98B9E0D3B713}"/>
          </ac:cxnSpMkLst>
        </pc:cxnChg>
        <pc:cxnChg chg="add mod">
          <ac:chgData name="manuel otero gonzalez" userId="a18c11e375a04417" providerId="LiveId" clId="{9F907DD6-5DB9-4FF1-A1B9-D6F9E9573827}" dt="2024-01-17T21:32:48.253" v="2054" actId="1076"/>
          <ac:cxnSpMkLst>
            <pc:docMk/>
            <pc:sldMk cId="159600446" sldId="263"/>
            <ac:cxnSpMk id="18" creationId="{B674088B-B397-A300-5272-6BE9E6DED56A}"/>
          </ac:cxnSpMkLst>
        </pc:cxnChg>
        <pc:cxnChg chg="add mod">
          <ac:chgData name="manuel otero gonzalez" userId="a18c11e375a04417" providerId="LiveId" clId="{9F907DD6-5DB9-4FF1-A1B9-D6F9E9573827}" dt="2024-01-17T21:32:54.865" v="2056" actId="1076"/>
          <ac:cxnSpMkLst>
            <pc:docMk/>
            <pc:sldMk cId="159600446" sldId="263"/>
            <ac:cxnSpMk id="19" creationId="{95DDF3FE-B3BF-3C5D-11D1-EC5ACF89E40F}"/>
          </ac:cxnSpMkLst>
        </pc:cxnChg>
      </pc:sldChg>
      <pc:sldChg chg="addSp delSp modSp add mod ord modAnim">
        <pc:chgData name="manuel otero gonzalez" userId="a18c11e375a04417" providerId="LiveId" clId="{9F907DD6-5DB9-4FF1-A1B9-D6F9E9573827}" dt="2024-01-17T21:47:25.522" v="2414" actId="10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7T21:21:03.764" v="1689" actId="20577"/>
          <ac:spMkLst>
            <pc:docMk/>
            <pc:sldMk cId="334668061" sldId="264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1:02:18.999" v="1278" actId="14100"/>
          <ac:spMkLst>
            <pc:docMk/>
            <pc:sldMk cId="334668061" sldId="264"/>
            <ac:spMk id="5" creationId="{21B0A35C-56B0-D895-1678-43F0C8715503}"/>
          </ac:spMkLst>
        </pc:spChg>
        <pc:spChg chg="add del mod">
          <ac:chgData name="manuel otero gonzalez" userId="a18c11e375a04417" providerId="LiveId" clId="{9F907DD6-5DB9-4FF1-A1B9-D6F9E9573827}" dt="2024-01-17T21:47:13.142" v="2412" actId="478"/>
          <ac:spMkLst>
            <pc:docMk/>
            <pc:sldMk cId="334668061" sldId="264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02:54.832" v="1284" actId="1076"/>
          <ac:spMkLst>
            <pc:docMk/>
            <pc:sldMk cId="334668061" sldId="264"/>
            <ac:spMk id="9" creationId="{F74A3493-F9F1-1CFC-A314-92792D47FC75}"/>
          </ac:spMkLst>
        </pc:spChg>
        <pc:spChg chg="add mod">
          <ac:chgData name="manuel otero gonzalez" userId="a18c11e375a04417" providerId="LiveId" clId="{9F907DD6-5DB9-4FF1-A1B9-D6F9E9573827}" dt="2024-01-17T21:03:02.462" v="1300" actId="20577"/>
          <ac:spMkLst>
            <pc:docMk/>
            <pc:sldMk cId="334668061" sldId="264"/>
            <ac:spMk id="10" creationId="{4FFC5CB3-B853-FDB2-A578-9FBD75DDF8EF}"/>
          </ac:spMkLst>
        </pc:spChg>
        <pc:spChg chg="add mod">
          <ac:chgData name="manuel otero gonzalez" userId="a18c11e375a04417" providerId="LiveId" clId="{9F907DD6-5DB9-4FF1-A1B9-D6F9E9573827}" dt="2024-01-17T21:04:24.759" v="1315" actId="1076"/>
          <ac:spMkLst>
            <pc:docMk/>
            <pc:sldMk cId="334668061" sldId="264"/>
            <ac:spMk id="12" creationId="{26534AA0-A372-30D8-2152-49CD4BFF083E}"/>
          </ac:spMkLst>
        </pc:spChg>
        <pc:spChg chg="add del mod">
          <ac:chgData name="manuel otero gonzalez" userId="a18c11e375a04417" providerId="LiveId" clId="{9F907DD6-5DB9-4FF1-A1B9-D6F9E9573827}" dt="2024-01-17T21:46:54.580" v="2408" actId="478"/>
          <ac:spMkLst>
            <pc:docMk/>
            <pc:sldMk cId="334668061" sldId="264"/>
            <ac:spMk id="13" creationId="{5D5E929C-2116-7292-B927-17706254F873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4" creationId="{B0AE45C3-7183-74FF-43D2-5E2BEB5D1652}"/>
          </ac:spMkLst>
        </pc:spChg>
        <pc:spChg chg="add mod">
          <ac:chgData name="manuel otero gonzalez" userId="a18c11e375a04417" providerId="LiveId" clId="{9F907DD6-5DB9-4FF1-A1B9-D6F9E9573827}" dt="2024-01-17T21:05:35.544" v="1341" actId="1076"/>
          <ac:spMkLst>
            <pc:docMk/>
            <pc:sldMk cId="334668061" sldId="264"/>
            <ac:spMk id="15" creationId="{8A0F43DD-42A7-1DA3-CAFB-6F0EB1A16D1D}"/>
          </ac:spMkLst>
        </pc:spChg>
        <pc:spChg chg="add mod">
          <ac:chgData name="manuel otero gonzalez" userId="a18c11e375a04417" providerId="LiveId" clId="{9F907DD6-5DB9-4FF1-A1B9-D6F9E9573827}" dt="2024-01-17T21:04:42.805" v="1318" actId="1076"/>
          <ac:spMkLst>
            <pc:docMk/>
            <pc:sldMk cId="334668061" sldId="264"/>
            <ac:spMk id="17" creationId="{4F80A22B-2202-60A6-0D5A-ABFDC3B0A9B6}"/>
          </ac:spMkLst>
        </pc:spChg>
        <pc:spChg chg="add del mod">
          <ac:chgData name="manuel otero gonzalez" userId="a18c11e375a04417" providerId="LiveId" clId="{9F907DD6-5DB9-4FF1-A1B9-D6F9E9573827}" dt="2024-01-17T21:46:57.224" v="2409" actId="478"/>
          <ac:spMkLst>
            <pc:docMk/>
            <pc:sldMk cId="334668061" sldId="264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06:16.801" v="1353" actId="1076"/>
          <ac:spMkLst>
            <pc:docMk/>
            <pc:sldMk cId="334668061" sldId="264"/>
            <ac:spMk id="23" creationId="{97EA9207-397A-45C2-EC4D-8FDB57FAC129}"/>
          </ac:spMkLst>
        </pc:spChg>
        <pc:spChg chg="add mod">
          <ac:chgData name="manuel otero gonzalez" userId="a18c11e375a04417" providerId="LiveId" clId="{9F907DD6-5DB9-4FF1-A1B9-D6F9E9573827}" dt="2024-01-17T21:06:45.182" v="1355" actId="207"/>
          <ac:spMkLst>
            <pc:docMk/>
            <pc:sldMk cId="334668061" sldId="264"/>
            <ac:spMk id="24" creationId="{38B098A7-CE18-F2AD-323F-060B03E69260}"/>
          </ac:spMkLst>
        </pc:spChg>
        <pc:spChg chg="add mod">
          <ac:chgData name="manuel otero gonzalez" userId="a18c11e375a04417" providerId="LiveId" clId="{9F907DD6-5DB9-4FF1-A1B9-D6F9E9573827}" dt="2024-01-17T21:06:54.653" v="1358" actId="14100"/>
          <ac:spMkLst>
            <pc:docMk/>
            <pc:sldMk cId="334668061" sldId="264"/>
            <ac:spMk id="25" creationId="{09DB5749-DCA2-0EE6-BFFE-9F949E82781F}"/>
          </ac:spMkLst>
        </pc:spChg>
        <pc:spChg chg="add mod">
          <ac:chgData name="manuel otero gonzalez" userId="a18c11e375a04417" providerId="LiveId" clId="{9F907DD6-5DB9-4FF1-A1B9-D6F9E9573827}" dt="2024-01-17T21:20:58.687" v="1687" actId="20577"/>
          <ac:spMkLst>
            <pc:docMk/>
            <pc:sldMk cId="334668061" sldId="264"/>
            <ac:spMk id="26" creationId="{FA583A2D-8886-F914-B547-E5AB9B6561F1}"/>
          </ac:spMkLst>
        </pc:spChg>
        <pc:spChg chg="add mod">
          <ac:chgData name="manuel otero gonzalez" userId="a18c11e375a04417" providerId="LiveId" clId="{9F907DD6-5DB9-4FF1-A1B9-D6F9E9573827}" dt="2024-01-17T21:21:01.573" v="1688" actId="20577"/>
          <ac:spMkLst>
            <pc:docMk/>
            <pc:sldMk cId="334668061" sldId="264"/>
            <ac:spMk id="27" creationId="{A5E4AD12-6786-294D-CA3B-9414884210EE}"/>
          </ac:spMkLst>
        </pc:spChg>
        <pc:spChg chg="add mod">
          <ac:chgData name="manuel otero gonzalez" userId="a18c11e375a04417" providerId="LiveId" clId="{9F907DD6-5DB9-4FF1-A1B9-D6F9E9573827}" dt="2024-01-17T21:39:20.300" v="2131" actId="1076"/>
          <ac:spMkLst>
            <pc:docMk/>
            <pc:sldMk cId="334668061" sldId="264"/>
            <ac:spMk id="28" creationId="{567EF1B4-D08C-B1BB-BFC2-86740B8B3CC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1" creationId="{21E6C98B-BE28-6533-18DA-0247E41F2033}"/>
          </ac:spMkLst>
        </pc:spChg>
        <pc:spChg chg="add mod">
          <ac:chgData name="manuel otero gonzalez" userId="a18c11e375a04417" providerId="LiveId" clId="{9F907DD6-5DB9-4FF1-A1B9-D6F9E9573827}" dt="2024-01-17T21:47:08.981" v="2410"/>
          <ac:spMkLst>
            <pc:docMk/>
            <pc:sldMk cId="334668061" sldId="264"/>
            <ac:spMk id="32" creationId="{2329B522-58FE-7853-FCAF-7E490EE54D59}"/>
          </ac:spMkLst>
        </pc:spChg>
        <pc:spChg chg="add mod">
          <ac:chgData name="manuel otero gonzalez" userId="a18c11e375a04417" providerId="LiveId" clId="{9F907DD6-5DB9-4FF1-A1B9-D6F9E9573827}" dt="2024-01-17T21:47:25.522" v="2414" actId="1076"/>
          <ac:spMkLst>
            <pc:docMk/>
            <pc:sldMk cId="334668061" sldId="264"/>
            <ac:spMk id="33" creationId="{C7341DA6-DB2A-DB7D-A7B7-011A879D246A}"/>
          </ac:spMkLst>
        </pc:spChg>
        <pc:cxnChg chg="add mod">
          <ac:chgData name="manuel otero gonzalez" userId="a18c11e375a04417" providerId="LiveId" clId="{9F907DD6-5DB9-4FF1-A1B9-D6F9E9573827}" dt="2024-01-17T21:04:05.443" v="1312" actId="1076"/>
          <ac:cxnSpMkLst>
            <pc:docMk/>
            <pc:sldMk cId="334668061" sldId="264"/>
            <ac:cxnSpMk id="11" creationId="{A34EA592-3DA9-CF43-CAF7-BC5B75916408}"/>
          </ac:cxnSpMkLst>
        </pc:cxnChg>
        <pc:cxnChg chg="add mod">
          <ac:chgData name="manuel otero gonzalez" userId="a18c11e375a04417" providerId="LiveId" clId="{9F907DD6-5DB9-4FF1-A1B9-D6F9E9573827}" dt="2024-01-17T21:05:05.956" v="1334" actId="14100"/>
          <ac:cxnSpMkLst>
            <pc:docMk/>
            <pc:sldMk cId="334668061" sldId="264"/>
            <ac:cxnSpMk id="16" creationId="{CF69DE30-E353-12B2-9ADE-5DEC45737F9F}"/>
          </ac:cxnSpMkLst>
        </pc:cxnChg>
        <pc:cxnChg chg="add mod">
          <ac:chgData name="manuel otero gonzalez" userId="a18c11e375a04417" providerId="LiveId" clId="{9F907DD6-5DB9-4FF1-A1B9-D6F9E9573827}" dt="2024-01-17T21:05:15.569" v="1337" actId="14100"/>
          <ac:cxnSpMkLst>
            <pc:docMk/>
            <pc:sldMk cId="334668061" sldId="264"/>
            <ac:cxnSpMk id="20" creationId="{2C72D46E-FC06-47E4-8D08-51FA4EDE7757}"/>
          </ac:cxnSpMkLst>
        </pc:cxnChg>
        <pc:cxnChg chg="add mod">
          <ac:chgData name="manuel otero gonzalez" userId="a18c11e375a04417" providerId="LiveId" clId="{9F907DD6-5DB9-4FF1-A1B9-D6F9E9573827}" dt="2024-01-17T21:05:28.615" v="1340" actId="1076"/>
          <ac:cxnSpMkLst>
            <pc:docMk/>
            <pc:sldMk cId="334668061" sldId="264"/>
            <ac:cxnSpMk id="22" creationId="{5CC488D3-DC8E-BD2D-DC26-13C01879E477}"/>
          </ac:cxnSpMkLst>
        </pc:cxnChg>
        <pc:cxnChg chg="add mod ord">
          <ac:chgData name="manuel otero gonzalez" userId="a18c11e375a04417" providerId="LiveId" clId="{9F907DD6-5DB9-4FF1-A1B9-D6F9E9573827}" dt="2024-01-17T21:40:42.279" v="2168" actId="693"/>
          <ac:cxnSpMkLst>
            <pc:docMk/>
            <pc:sldMk cId="334668061" sldId="264"/>
            <ac:cxnSpMk id="29" creationId="{3AA10377-9A28-2BF5-85FA-A0C1A231EF91}"/>
          </ac:cxnSpMkLst>
        </pc:cxnChg>
      </pc:sldChg>
      <pc:sldChg chg="modSp add mod modAnim modShow">
        <pc:chgData name="manuel otero gonzalez" userId="a18c11e375a04417" providerId="LiveId" clId="{9F907DD6-5DB9-4FF1-A1B9-D6F9E9573827}" dt="2024-01-17T20:13:28.669" v="792" actId="729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34.416" v="793" actId="729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 modShow">
        <pc:chgData name="manuel otero gonzalez" userId="a18c11e375a04417" providerId="LiveId" clId="{9F907DD6-5DB9-4FF1-A1B9-D6F9E9573827}" dt="2024-01-17T20:13:42.573" v="794" actId="729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 modShow">
        <pc:chgData name="manuel otero gonzalez" userId="a18c11e375a04417" providerId="LiveId" clId="{9F907DD6-5DB9-4FF1-A1B9-D6F9E9573827}" dt="2024-01-18T13:46:29.127" v="2860" actId="729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ord modAnim">
        <pc:chgData name="manuel otero gonzalez" userId="a18c11e375a04417" providerId="LiveId" clId="{9F907DD6-5DB9-4FF1-A1B9-D6F9E9573827}" dt="2024-01-18T13:46:39.837" v="2862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  <pc:sldChg chg="addSp modSp add mod">
        <pc:chgData name="manuel otero gonzalez" userId="a18c11e375a04417" providerId="LiveId" clId="{9F907DD6-5DB9-4FF1-A1B9-D6F9E9573827}" dt="2024-01-18T16:18:56.867" v="3408" actId="114"/>
        <pc:sldMkLst>
          <pc:docMk/>
          <pc:sldMk cId="741952523" sldId="271"/>
        </pc:sldMkLst>
        <pc:spChg chg="mod">
          <ac:chgData name="manuel otero gonzalez" userId="a18c11e375a04417" providerId="LiveId" clId="{9F907DD6-5DB9-4FF1-A1B9-D6F9E9573827}" dt="2024-01-17T20:33:38.408" v="984" actId="20577"/>
          <ac:spMkLst>
            <pc:docMk/>
            <pc:sldMk cId="741952523" sldId="271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6:18:25.921" v="3401" actId="14100"/>
          <ac:spMkLst>
            <pc:docMk/>
            <pc:sldMk cId="741952523" sldId="271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8:52.174" v="3407" actId="114"/>
          <ac:spMkLst>
            <pc:docMk/>
            <pc:sldMk cId="741952523" sldId="271"/>
            <ac:spMk id="5" creationId="{26A3C5CB-229A-C8AC-0BD8-72D45FA6252F}"/>
          </ac:spMkLst>
        </pc:spChg>
        <pc:spChg chg="add mod">
          <ac:chgData name="manuel otero gonzalez" userId="a18c11e375a04417" providerId="LiveId" clId="{9F907DD6-5DB9-4FF1-A1B9-D6F9E9573827}" dt="2024-01-18T16:18:56.867" v="3408" actId="114"/>
          <ac:spMkLst>
            <pc:docMk/>
            <pc:sldMk cId="741952523" sldId="271"/>
            <ac:spMk id="7" creationId="{1F6EF55D-F35E-2703-CF2A-9F6310B497F5}"/>
          </ac:spMkLst>
        </pc:spChg>
        <pc:spChg chg="mod">
          <ac:chgData name="manuel otero gonzalez" userId="a18c11e375a04417" providerId="LiveId" clId="{9F907DD6-5DB9-4FF1-A1B9-D6F9E9573827}" dt="2024-01-17T20:31:59.224" v="977" actId="20577"/>
          <ac:spMkLst>
            <pc:docMk/>
            <pc:sldMk cId="741952523" sldId="271"/>
            <ac:spMk id="8" creationId="{E0BEB5F1-7BDC-9D3B-C5C4-5EFE09EC0539}"/>
          </ac:spMkLst>
        </pc:sp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0" creationId="{308541AE-4F36-F399-B619-65D1DEA6889F}"/>
          </ac:cxnSpMkLst>
        </pc:cxnChg>
        <pc:cxnChg chg="add mod">
          <ac:chgData name="manuel otero gonzalez" userId="a18c11e375a04417" providerId="LiveId" clId="{9F907DD6-5DB9-4FF1-A1B9-D6F9E9573827}" dt="2024-01-18T16:18:44.048" v="3406" actId="1076"/>
          <ac:cxnSpMkLst>
            <pc:docMk/>
            <pc:sldMk cId="741952523" sldId="271"/>
            <ac:cxnSpMk id="11" creationId="{A4A52875-6062-C064-6DAC-8703BC40EC3E}"/>
          </ac:cxnSpMkLst>
        </pc:cxnChg>
        <pc:cxnChg chg="add mod">
          <ac:chgData name="manuel otero gonzalez" userId="a18c11e375a04417" providerId="LiveId" clId="{9F907DD6-5DB9-4FF1-A1B9-D6F9E9573827}" dt="2024-01-17T21:03:44.532" v="1303" actId="1076"/>
          <ac:cxnSpMkLst>
            <pc:docMk/>
            <pc:sldMk cId="741952523" sldId="271"/>
            <ac:cxnSpMk id="12" creationId="{DF6FE0A0-5B3A-DB16-1F12-FEF98716C336}"/>
          </ac:cxnSpMkLst>
        </pc:cxnChg>
      </pc:sldChg>
      <pc:sldChg chg="addSp delSp modSp add mod addCm modCm">
        <pc:chgData name="manuel otero gonzalez" userId="a18c11e375a04417" providerId="LiveId" clId="{9F907DD6-5DB9-4FF1-A1B9-D6F9E9573827}" dt="2024-01-17T20:55:00.007" v="1188" actId="1076"/>
        <pc:sldMkLst>
          <pc:docMk/>
          <pc:sldMk cId="416832080" sldId="272"/>
        </pc:sldMkLst>
        <pc:spChg chg="mod">
          <ac:chgData name="manuel otero gonzalez" userId="a18c11e375a04417" providerId="LiveId" clId="{9F907DD6-5DB9-4FF1-A1B9-D6F9E9573827}" dt="2024-01-17T20:48:25.658" v="1142" actId="20577"/>
          <ac:spMkLst>
            <pc:docMk/>
            <pc:sldMk cId="416832080" sldId="272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7T20:48:22.524" v="1141" actId="20577"/>
          <ac:spMkLst>
            <pc:docMk/>
            <pc:sldMk cId="416832080" sldId="272"/>
            <ac:spMk id="7" creationId="{2B80866D-2A4C-59C8-205D-ED565587F3F6}"/>
          </ac:spMkLst>
        </pc:spChg>
        <pc:spChg chg="mod">
          <ac:chgData name="manuel otero gonzalez" userId="a18c11e375a04417" providerId="LiveId" clId="{9F907DD6-5DB9-4FF1-A1B9-D6F9E9573827}" dt="2024-01-17T20:34:13.273" v="990" actId="20577"/>
          <ac:spMkLst>
            <pc:docMk/>
            <pc:sldMk cId="416832080" sldId="272"/>
            <ac:spMk id="8" creationId="{E0BEB5F1-7BDC-9D3B-C5C4-5EFE09EC0539}"/>
          </ac:spMkLst>
        </pc:spChg>
        <pc:spChg chg="add del mod">
          <ac:chgData name="manuel otero gonzalez" userId="a18c11e375a04417" providerId="LiveId" clId="{9F907DD6-5DB9-4FF1-A1B9-D6F9E9573827}" dt="2024-01-17T20:51:48.888" v="1154" actId="478"/>
          <ac:spMkLst>
            <pc:docMk/>
            <pc:sldMk cId="416832080" sldId="272"/>
            <ac:spMk id="10" creationId="{49D1792D-FDF5-A890-5E5E-D9BDC59FB5C8}"/>
          </ac:spMkLst>
        </pc:spChg>
        <pc:spChg chg="add mod">
          <ac:chgData name="manuel otero gonzalez" userId="a18c11e375a04417" providerId="LiveId" clId="{9F907DD6-5DB9-4FF1-A1B9-D6F9E9573827}" dt="2024-01-17T20:52:26.575" v="1161" actId="1076"/>
          <ac:spMkLst>
            <pc:docMk/>
            <pc:sldMk cId="416832080" sldId="272"/>
            <ac:spMk id="11" creationId="{42B88256-C0D1-86CA-0E27-1D50D34C8EA4}"/>
          </ac:spMkLst>
        </pc:spChg>
        <pc:spChg chg="add mod">
          <ac:chgData name="manuel otero gonzalez" userId="a18c11e375a04417" providerId="LiveId" clId="{9F907DD6-5DB9-4FF1-A1B9-D6F9E9573827}" dt="2024-01-17T20:55:00.007" v="1188" actId="1076"/>
          <ac:spMkLst>
            <pc:docMk/>
            <pc:sldMk cId="416832080" sldId="272"/>
            <ac:spMk id="12" creationId="{D4901111-D7CF-BFD6-56FD-0798BCA2DFDD}"/>
          </ac:spMkLst>
        </pc:spChg>
        <pc:spChg chg="add mod">
          <ac:chgData name="manuel otero gonzalez" userId="a18c11e375a04417" providerId="LiveId" clId="{9F907DD6-5DB9-4FF1-A1B9-D6F9E9573827}" dt="2024-01-17T20:53:42.460" v="1184" actId="1076"/>
          <ac:spMkLst>
            <pc:docMk/>
            <pc:sldMk cId="416832080" sldId="272"/>
            <ac:spMk id="13" creationId="{801A9853-58CB-9AFD-5C23-4AD0FAA695C0}"/>
          </ac:spMkLst>
        </pc:spChg>
        <pc:spChg chg="add mod">
          <ac:chgData name="manuel otero gonzalez" userId="a18c11e375a04417" providerId="LiveId" clId="{9F907DD6-5DB9-4FF1-A1B9-D6F9E9573827}" dt="2024-01-17T20:53:53.577" v="1186" actId="1076"/>
          <ac:spMkLst>
            <pc:docMk/>
            <pc:sldMk cId="416832080" sldId="272"/>
            <ac:spMk id="14" creationId="{49365DF7-BFBD-B7B3-F1DB-D552AF4A122A}"/>
          </ac:spMkLst>
        </pc:spChg>
        <pc:picChg chg="add mod">
          <ac:chgData name="manuel otero gonzalez" userId="a18c11e375a04417" providerId="LiveId" clId="{9F907DD6-5DB9-4FF1-A1B9-D6F9E9573827}" dt="2024-01-17T20:48:33.318" v="1143" actId="1076"/>
          <ac:picMkLst>
            <pc:docMk/>
            <pc:sldMk cId="416832080" sldId="272"/>
            <ac:picMk id="5" creationId="{2B5F13CB-FF0B-46B1-53FC-FA542CDB4EB3}"/>
          </ac:picMkLst>
        </pc:picChg>
        <pc:picChg chg="add mod">
          <ac:chgData name="manuel otero gonzalez" userId="a18c11e375a04417" providerId="LiveId" clId="{9F907DD6-5DB9-4FF1-A1B9-D6F9E9573827}" dt="2024-01-17T20:48:53.467" v="1145" actId="1076"/>
          <ac:picMkLst>
            <pc:docMk/>
            <pc:sldMk cId="416832080" sldId="272"/>
            <ac:picMk id="9" creationId="{C234D08C-18DF-8744-0D5E-E3673EA5F4D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4:47.689" v="1187"/>
              <pc2:cmMkLst xmlns:pc2="http://schemas.microsoft.com/office/powerpoint/2019/9/main/command">
                <pc:docMk/>
                <pc:sldMk cId="416832080" sldId="272"/>
                <pc2:cmMk id="{983F5297-3461-4598-8002-56BE00B91CB0}"/>
              </pc2:cmMkLst>
              <pc226:cmRplyChg chg="add">
                <pc226:chgData name="manuel otero gonzalez" userId="a18c11e375a04417" providerId="LiveId" clId="{9F907DD6-5DB9-4FF1-A1B9-D6F9E9573827}" dt="2024-01-17T20:54:47.689" v="1187"/>
                <pc2:cmRplyMkLst xmlns:pc2="http://schemas.microsoft.com/office/powerpoint/2019/9/main/command">
                  <pc:docMk/>
                  <pc:sldMk cId="416832080" sldId="272"/>
                  <pc2:cmMk id="{983F5297-3461-4598-8002-56BE00B91CB0}"/>
                  <pc2:cmRplyMk id="{88F8A8D0-7CE9-4F4A-82E9-46D9F44DC398}"/>
                </pc2:cmRplyMkLst>
              </pc226:cmRplyChg>
            </pc226:cmChg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0:50:53.899" v="1147"/>
              <pc2:cmMkLst xmlns:pc2="http://schemas.microsoft.com/office/powerpoint/2019/9/main/command">
                <pc:docMk/>
                <pc:sldMk cId="416832080" sldId="272"/>
                <pc2:cmMk id="{4D073CBD-4320-4956-AB5E-95175E0DEBAC}"/>
              </pc2:cmMkLst>
            </pc226:cmChg>
          </p:ext>
        </pc:extLst>
      </pc:sldChg>
      <pc:sldChg chg="addSp modSp add mod addCm">
        <pc:chgData name="manuel otero gonzalez" userId="a18c11e375a04417" providerId="LiveId" clId="{9F907DD6-5DB9-4FF1-A1B9-D6F9E9573827}" dt="2024-01-18T16:17:47.796" v="3396" actId="14100"/>
        <pc:sldMkLst>
          <pc:docMk/>
          <pc:sldMk cId="1889186754" sldId="273"/>
        </pc:sldMkLst>
        <pc:spChg chg="mod">
          <ac:chgData name="manuel otero gonzalez" userId="a18c11e375a04417" providerId="LiveId" clId="{9F907DD6-5DB9-4FF1-A1B9-D6F9E9573827}" dt="2024-01-17T21:22:49.688" v="1713" actId="14100"/>
          <ac:spMkLst>
            <pc:docMk/>
            <pc:sldMk cId="1889186754" sldId="273"/>
            <ac:spMk id="3" creationId="{B0BCFCBA-0DDF-19BB-FDBD-C17EB2F5D235}"/>
          </ac:spMkLst>
        </pc:spChg>
        <pc:spChg chg="add mod">
          <ac:chgData name="manuel otero gonzalez" userId="a18c11e375a04417" providerId="LiveId" clId="{9F907DD6-5DB9-4FF1-A1B9-D6F9E9573827}" dt="2024-01-18T16:17:47.796" v="3396" actId="14100"/>
          <ac:spMkLst>
            <pc:docMk/>
            <pc:sldMk cId="1889186754" sldId="273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49:25.499" v="3066" actId="20577"/>
          <ac:spMkLst>
            <pc:docMk/>
            <pc:sldMk cId="1889186754" sldId="273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7T21:24:31.759" v="1785" actId="14100"/>
          <ac:spMkLst>
            <pc:docMk/>
            <pc:sldMk cId="1889186754" sldId="273"/>
            <ac:spMk id="9" creationId="{D37BEFC5-85AD-9F5D-EF7D-B14CDD48793D}"/>
          </ac:spMkLst>
        </pc:spChg>
        <pc:spChg chg="add mod">
          <ac:chgData name="manuel otero gonzalez" userId="a18c11e375a04417" providerId="LiveId" clId="{9F907DD6-5DB9-4FF1-A1B9-D6F9E9573827}" dt="2024-01-17T21:26:28.206" v="1861" actId="1076"/>
          <ac:spMkLst>
            <pc:docMk/>
            <pc:sldMk cId="1889186754" sldId="273"/>
            <ac:spMk id="10" creationId="{0AE8BC8F-A2AF-1DDF-3620-F693E8EAB080}"/>
          </ac:spMkLst>
        </pc:spChg>
        <pc:spChg chg="add mod">
          <ac:chgData name="manuel otero gonzalez" userId="a18c11e375a04417" providerId="LiveId" clId="{9F907DD6-5DB9-4FF1-A1B9-D6F9E9573827}" dt="2024-01-18T16:17:38.292" v="3395" actId="14100"/>
          <ac:spMkLst>
            <pc:docMk/>
            <pc:sldMk cId="1889186754" sldId="273"/>
            <ac:spMk id="11" creationId="{44D46526-4C5B-3552-CCF0-8FA15584E111}"/>
          </ac:spMkLst>
        </pc:spChg>
        <pc:picChg chg="add mod">
          <ac:chgData name="manuel otero gonzalez" userId="a18c11e375a04417" providerId="LiveId" clId="{9F907DD6-5DB9-4FF1-A1B9-D6F9E9573827}" dt="2024-01-17T21:22:51.578" v="1714" actId="1076"/>
          <ac:picMkLst>
            <pc:docMk/>
            <pc:sldMk cId="1889186754" sldId="273"/>
            <ac:picMk id="5" creationId="{9BB6F1E6-D389-1DD3-1AD9-341451A57FD0}"/>
          </ac:picMkLst>
        </pc:picChg>
        <pc:cxnChg chg="add mod">
          <ac:chgData name="manuel otero gonzalez" userId="a18c11e375a04417" providerId="LiveId" clId="{9F907DD6-5DB9-4FF1-A1B9-D6F9E9573827}" dt="2024-01-17T21:28:31.353" v="1953" actId="14100"/>
          <ac:cxnSpMkLst>
            <pc:docMk/>
            <pc:sldMk cId="1889186754" sldId="273"/>
            <ac:cxnSpMk id="12" creationId="{182BD2D0-9AEE-079F-8376-CDC8DFC43C8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nuel otero gonzalez" userId="a18c11e375a04417" providerId="LiveId" clId="{9F907DD6-5DB9-4FF1-A1B9-D6F9E9573827}" dt="2024-01-17T21:34:17.100" v="2058"/>
              <pc2:cmMkLst xmlns:pc2="http://schemas.microsoft.com/office/powerpoint/2019/9/main/command">
                <pc:docMk/>
                <pc:sldMk cId="1889186754" sldId="273"/>
                <pc2:cmMk id="{60EFBE93-9DD5-42DE-BBC8-642308BBE94B}"/>
              </pc2:cmMkLst>
            </pc226:cmChg>
          </p:ext>
        </pc:extLst>
      </pc:sldChg>
      <pc:sldChg chg="delSp modSp add del mod">
        <pc:chgData name="manuel otero gonzalez" userId="a18c11e375a04417" providerId="LiveId" clId="{9F907DD6-5DB9-4FF1-A1B9-D6F9E9573827}" dt="2024-01-18T14:39:01.714" v="2896" actId="47"/>
        <pc:sldMkLst>
          <pc:docMk/>
          <pc:sldMk cId="2327482814" sldId="274"/>
        </pc:sldMkLst>
        <pc:spChg chg="mod">
          <ac:chgData name="manuel otero gonzalez" userId="a18c11e375a04417" providerId="LiveId" clId="{9F907DD6-5DB9-4FF1-A1B9-D6F9E9573827}" dt="2024-01-17T21:35:25.566" v="2063" actId="5793"/>
          <ac:spMkLst>
            <pc:docMk/>
            <pc:sldMk cId="2327482814" sldId="274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3" creationId="{DB15D19E-3B94-BDAE-4B05-E1DE3943778E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4" creationId="{ECC73A5A-3379-9C14-22C1-7BB2C2312EE6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5" creationId="{24C6F956-324B-DFBF-4077-351EE6075AB1}"/>
          </ac:spMkLst>
        </pc:spChg>
        <pc:spChg chg="del">
          <ac:chgData name="manuel otero gonzalez" userId="a18c11e375a04417" providerId="LiveId" clId="{9F907DD6-5DB9-4FF1-A1B9-D6F9E9573827}" dt="2024-01-17T21:35:10.357" v="2061" actId="478"/>
          <ac:spMkLst>
            <pc:docMk/>
            <pc:sldMk cId="2327482814" sldId="274"/>
            <ac:spMk id="16" creationId="{9D93FD8A-7068-BF40-9BAB-2E8372D7F090}"/>
          </ac:spMkLst>
        </pc:spChg>
        <pc:picChg chg="del">
          <ac:chgData name="manuel otero gonzalez" userId="a18c11e375a04417" providerId="LiveId" clId="{9F907DD6-5DB9-4FF1-A1B9-D6F9E9573827}" dt="2024-01-17T21:35:05.906" v="2060" actId="478"/>
          <ac:picMkLst>
            <pc:docMk/>
            <pc:sldMk cId="2327482814" sldId="274"/>
            <ac:picMk id="7" creationId="{72780E62-9249-C876-207F-1ACF97C32D6A}"/>
          </ac:picMkLst>
        </pc:picChg>
        <pc:picChg chg="del">
          <ac:chgData name="manuel otero gonzalez" userId="a18c11e375a04417" providerId="LiveId" clId="{9F907DD6-5DB9-4FF1-A1B9-D6F9E9573827}" dt="2024-01-17T21:35:10.357" v="2061" actId="478"/>
          <ac:picMkLst>
            <pc:docMk/>
            <pc:sldMk cId="2327482814" sldId="274"/>
            <ac:picMk id="11" creationId="{F5862776-6E71-794E-31A1-8CD22100342F}"/>
          </ac:picMkLst>
        </pc:pic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7" creationId="{FAAACA59-924D-65C5-AF39-98B9E0D3B713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8" creationId="{B674088B-B397-A300-5272-6BE9E6DED56A}"/>
          </ac:cxnSpMkLst>
        </pc:cxnChg>
        <pc:cxnChg chg="del">
          <ac:chgData name="manuel otero gonzalez" userId="a18c11e375a04417" providerId="LiveId" clId="{9F907DD6-5DB9-4FF1-A1B9-D6F9E9573827}" dt="2024-01-17T21:35:10.357" v="2061" actId="478"/>
          <ac:cxnSpMkLst>
            <pc:docMk/>
            <pc:sldMk cId="2327482814" sldId="274"/>
            <ac:cxnSpMk id="19" creationId="{95DDF3FE-B3BF-3C5D-11D1-EC5ACF89E40F}"/>
          </ac:cxnSpMkLst>
        </pc:cxnChg>
      </pc:sldChg>
      <pc:sldChg chg="addSp delSp modSp add mod">
        <pc:chgData name="manuel otero gonzalez" userId="a18c11e375a04417" providerId="LiveId" clId="{9F907DD6-5DB9-4FF1-A1B9-D6F9E9573827}" dt="2024-01-18T14:49:17.499" v="3058" actId="20577"/>
        <pc:sldMkLst>
          <pc:docMk/>
          <pc:sldMk cId="2943905644" sldId="275"/>
        </pc:sldMkLst>
        <pc:spChg chg="mod">
          <ac:chgData name="manuel otero gonzalez" userId="a18c11e375a04417" providerId="LiveId" clId="{9F907DD6-5DB9-4FF1-A1B9-D6F9E9573827}" dt="2024-01-17T21:49:03.222" v="2483"/>
          <ac:spMkLst>
            <pc:docMk/>
            <pc:sldMk cId="2943905644" sldId="275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5" creationId="{21B0A35C-56B0-D895-1678-43F0C8715503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7" creationId="{D22B3D51-82C5-E51C-C78B-88323E4B2175}"/>
          </ac:spMkLst>
        </pc:spChg>
        <pc:spChg chg="mod">
          <ac:chgData name="manuel otero gonzalez" userId="a18c11e375a04417" providerId="LiveId" clId="{9F907DD6-5DB9-4FF1-A1B9-D6F9E9573827}" dt="2024-01-18T14:49:17.499" v="3058" actId="20577"/>
          <ac:spMkLst>
            <pc:docMk/>
            <pc:sldMk cId="2943905644" sldId="275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9" creationId="{F74A3493-F9F1-1CFC-A314-92792D47FC75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10" creationId="{4FFC5CB3-B853-FDB2-A578-9FBD75DDF8EF}"/>
          </ac:spMkLst>
        </pc:spChg>
        <pc:spChg chg="mod">
          <ac:chgData name="manuel otero gonzalez" userId="a18c11e375a04417" providerId="LiveId" clId="{9F907DD6-5DB9-4FF1-A1B9-D6F9E9573827}" dt="2024-01-17T21:46:21.968" v="2404" actId="20577"/>
          <ac:spMkLst>
            <pc:docMk/>
            <pc:sldMk cId="2943905644" sldId="275"/>
            <ac:spMk id="13" creationId="{5D5E929C-2116-7292-B927-17706254F873}"/>
          </ac:spMkLst>
        </pc:spChg>
        <pc:spChg chg="mod">
          <ac:chgData name="manuel otero gonzalez" userId="a18c11e375a04417" providerId="LiveId" clId="{9F907DD6-5DB9-4FF1-A1B9-D6F9E9573827}" dt="2024-01-17T21:46:41.272" v="2407" actId="404"/>
          <ac:spMkLst>
            <pc:docMk/>
            <pc:sldMk cId="2943905644" sldId="275"/>
            <ac:spMk id="18" creationId="{598A9D29-A97B-2D49-CC5D-F00C7D8E476D}"/>
          </ac:spMkLst>
        </pc:spChg>
        <pc:spChg chg="add mod">
          <ac:chgData name="manuel otero gonzalez" userId="a18c11e375a04417" providerId="LiveId" clId="{9F907DD6-5DB9-4FF1-A1B9-D6F9E9573827}" dt="2024-01-17T21:58:11.579" v="2703" actId="1076"/>
          <ac:spMkLst>
            <pc:docMk/>
            <pc:sldMk cId="2943905644" sldId="275"/>
            <ac:spMk id="19" creationId="{E88A6A3E-21E3-BCFC-8E0F-19EB16F6E4A5}"/>
          </ac:spMkLst>
        </pc:spChg>
        <pc:spChg chg="add mod">
          <ac:chgData name="manuel otero gonzalez" userId="a18c11e375a04417" providerId="LiveId" clId="{9F907DD6-5DB9-4FF1-A1B9-D6F9E9573827}" dt="2024-01-17T22:00:08.747" v="2714" actId="1076"/>
          <ac:spMkLst>
            <pc:docMk/>
            <pc:sldMk cId="2943905644" sldId="275"/>
            <ac:spMk id="21" creationId="{7EF6005C-DEF9-9E17-0B4C-429E53AC9382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4" creationId="{38B098A7-CE18-F2AD-323F-060B03E69260}"/>
          </ac:spMkLst>
        </pc:spChg>
        <pc:spChg chg="del">
          <ac:chgData name="manuel otero gonzalez" userId="a18c11e375a04417" providerId="LiveId" clId="{9F907DD6-5DB9-4FF1-A1B9-D6F9E9573827}" dt="2024-01-17T21:42:20.631" v="2170" actId="478"/>
          <ac:spMkLst>
            <pc:docMk/>
            <pc:sldMk cId="2943905644" sldId="275"/>
            <ac:spMk id="26" creationId="{FA583A2D-8886-F914-B547-E5AB9B6561F1}"/>
          </ac:spMkLst>
        </pc:spChg>
        <pc:spChg chg="mod">
          <ac:chgData name="manuel otero gonzalez" userId="a18c11e375a04417" providerId="LiveId" clId="{9F907DD6-5DB9-4FF1-A1B9-D6F9E9573827}" dt="2024-01-17T21:54:35.429" v="2619" actId="14100"/>
          <ac:spMkLst>
            <pc:docMk/>
            <pc:sldMk cId="2943905644" sldId="275"/>
            <ac:spMk id="28" creationId="{567EF1B4-D08C-B1BB-BFC2-86740B8B3CC3}"/>
          </ac:spMkLst>
        </pc:spChg>
        <pc:spChg chg="add">
          <ac:chgData name="manuel otero gonzalez" userId="a18c11e375a04417" providerId="LiveId" clId="{9F907DD6-5DB9-4FF1-A1B9-D6F9E9573827}" dt="2024-01-17T21:57:18.406" v="2675"/>
          <ac:spMkLst>
            <pc:docMk/>
            <pc:sldMk cId="2943905644" sldId="275"/>
            <ac:spMk id="30" creationId="{DA78D923-E310-EFBD-476E-0820EF456651}"/>
          </ac:spMkLst>
        </pc:spChg>
        <pc:cxnChg chg="del">
          <ac:chgData name="manuel otero gonzalez" userId="a18c11e375a04417" providerId="LiveId" clId="{9F907DD6-5DB9-4FF1-A1B9-D6F9E9573827}" dt="2024-01-17T21:42:20.631" v="2170" actId="478"/>
          <ac:cxnSpMkLst>
            <pc:docMk/>
            <pc:sldMk cId="2943905644" sldId="275"/>
            <ac:cxnSpMk id="11" creationId="{A34EA592-3DA9-CF43-CAF7-BC5B75916408}"/>
          </ac:cxnSpMkLst>
        </pc:cxnChg>
      </pc:sldChg>
      <pc:sldChg chg="addSp delSp modSp add mod ord">
        <pc:chgData name="manuel otero gonzalez" userId="a18c11e375a04417" providerId="LiveId" clId="{9F907DD6-5DB9-4FF1-A1B9-D6F9E9573827}" dt="2024-01-18T14:58:27.689" v="3343" actId="27636"/>
        <pc:sldMkLst>
          <pc:docMk/>
          <pc:sldMk cId="517190721" sldId="276"/>
        </pc:sldMkLst>
        <pc:spChg chg="mod">
          <ac:chgData name="manuel otero gonzalez" userId="a18c11e375a04417" providerId="LiveId" clId="{9F907DD6-5DB9-4FF1-A1B9-D6F9E9573827}" dt="2024-01-18T14:58:27.689" v="3343" actId="27636"/>
          <ac:spMkLst>
            <pc:docMk/>
            <pc:sldMk cId="517190721" sldId="27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8T14:40:03.318" v="2925" actId="14100"/>
          <ac:spMkLst>
            <pc:docMk/>
            <pc:sldMk cId="517190721" sldId="276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5" creationId="{26A3C5CB-229A-C8AC-0BD8-72D45FA6252F}"/>
          </ac:spMkLst>
        </pc:spChg>
        <pc:spChg chg="del">
          <ac:chgData name="manuel otero gonzalez" userId="a18c11e375a04417" providerId="LiveId" clId="{9F907DD6-5DB9-4FF1-A1B9-D6F9E9573827}" dt="2024-01-18T11:09:18.339" v="2842" actId="478"/>
          <ac:spMkLst>
            <pc:docMk/>
            <pc:sldMk cId="517190721" sldId="276"/>
            <ac:spMk id="7" creationId="{1F6EF55D-F35E-2703-CF2A-9F6310B497F5}"/>
          </ac:spMkLst>
        </pc:spChg>
        <pc:spChg chg="del mod">
          <ac:chgData name="manuel otero gonzalez" userId="a18c11e375a04417" providerId="LiveId" clId="{9F907DD6-5DB9-4FF1-A1B9-D6F9E9573827}" dt="2024-01-18T11:09:49.757" v="2846"/>
          <ac:spMkLst>
            <pc:docMk/>
            <pc:sldMk cId="517190721" sldId="276"/>
            <ac:spMk id="8" creationId="{E0BEB5F1-7BDC-9D3B-C5C4-5EFE09EC0539}"/>
          </ac:spMkLst>
        </pc:spChg>
        <pc:spChg chg="add mod">
          <ac:chgData name="manuel otero gonzalez" userId="a18c11e375a04417" providerId="LiveId" clId="{9F907DD6-5DB9-4FF1-A1B9-D6F9E9573827}" dt="2024-01-18T11:11:19.022" v="2857" actId="20577"/>
          <ac:spMkLst>
            <pc:docMk/>
            <pc:sldMk cId="517190721" sldId="276"/>
            <ac:spMk id="9" creationId="{FA66E61E-190F-D95E-4D98-486C1BCC0475}"/>
          </ac:spMkLst>
        </pc:spChg>
        <pc:spChg chg="add mod">
          <ac:chgData name="manuel otero gonzalez" userId="a18c11e375a04417" providerId="LiveId" clId="{9F907DD6-5DB9-4FF1-A1B9-D6F9E9573827}" dt="2024-01-18T14:48:25.161" v="3049" actId="1076"/>
          <ac:spMkLst>
            <pc:docMk/>
            <pc:sldMk cId="517190721" sldId="276"/>
            <ac:spMk id="12" creationId="{562A711A-1366-CD9E-83C5-9472BAF07642}"/>
          </ac:spMkLst>
        </pc:spChg>
        <pc:spChg chg="add mod">
          <ac:chgData name="manuel otero gonzalez" userId="a18c11e375a04417" providerId="LiveId" clId="{9F907DD6-5DB9-4FF1-A1B9-D6F9E9573827}" dt="2024-01-18T14:48:22.089" v="3048" actId="1076"/>
          <ac:spMkLst>
            <pc:docMk/>
            <pc:sldMk cId="517190721" sldId="276"/>
            <ac:spMk id="25" creationId="{82907B92-7905-37FB-1F1C-351E7EFB3A40}"/>
          </ac:spMkLst>
        </pc:spChg>
        <pc:grpChg chg="add del mod">
          <ac:chgData name="manuel otero gonzalez" userId="a18c11e375a04417" providerId="LiveId" clId="{9F907DD6-5DB9-4FF1-A1B9-D6F9E9573827}" dt="2024-01-18T14:44:54.102" v="2984" actId="478"/>
          <ac:grpSpMkLst>
            <pc:docMk/>
            <pc:sldMk cId="517190721" sldId="276"/>
            <ac:grpSpMk id="17" creationId="{60D62673-B5A3-E88F-95F6-36D439131386}"/>
          </ac:grpSpMkLst>
        </pc:grpChg>
        <pc:grpChg chg="add mod">
          <ac:chgData name="manuel otero gonzalez" userId="a18c11e375a04417" providerId="LiveId" clId="{9F907DD6-5DB9-4FF1-A1B9-D6F9E9573827}" dt="2024-01-18T14:48:22.089" v="3048" actId="1076"/>
          <ac:grpSpMkLst>
            <pc:docMk/>
            <pc:sldMk cId="517190721" sldId="276"/>
            <ac:grpSpMk id="24" creationId="{7FCE9C8B-B521-6FE3-BCB2-15FAE598E0D2}"/>
          </ac:grpSpMkLst>
        </pc:grp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4" creationId="{10BA9721-58A9-EE61-40B0-9BC14F391054}"/>
          </ac:picMkLst>
        </pc:picChg>
        <pc:picChg chg="add mod modCrop">
          <ac:chgData name="manuel otero gonzalez" userId="a18c11e375a04417" providerId="LiveId" clId="{9F907DD6-5DB9-4FF1-A1B9-D6F9E9573827}" dt="2024-01-18T14:44:29.848" v="2963" actId="164"/>
          <ac:picMkLst>
            <pc:docMk/>
            <pc:sldMk cId="517190721" sldId="276"/>
            <ac:picMk id="16" creationId="{FC850FEA-0E0A-7D39-9057-0ED2834423DD}"/>
          </ac:picMkLst>
        </pc:picChg>
        <pc:picChg chg="add mod modCrop">
          <ac:chgData name="manuel otero gonzalez" userId="a18c11e375a04417" providerId="LiveId" clId="{9F907DD6-5DB9-4FF1-A1B9-D6F9E9573827}" dt="2024-01-18T14:45:29.238" v="2995"/>
          <ac:picMkLst>
            <pc:docMk/>
            <pc:sldMk cId="517190721" sldId="276"/>
            <ac:picMk id="19" creationId="{594FC61F-91C1-0740-2E66-FB8FC077DA56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1" creationId="{65C64102-76DB-6D09-389A-DCECCD266E0D}"/>
          </ac:picMkLst>
        </pc:picChg>
        <pc:picChg chg="add mod modCrop">
          <ac:chgData name="manuel otero gonzalez" userId="a18c11e375a04417" providerId="LiveId" clId="{9F907DD6-5DB9-4FF1-A1B9-D6F9E9573827}" dt="2024-01-18T14:46:26.524" v="3009" actId="164"/>
          <ac:picMkLst>
            <pc:docMk/>
            <pc:sldMk cId="517190721" sldId="276"/>
            <ac:picMk id="23" creationId="{5921E998-5BA1-4232-692C-F338005B6457}"/>
          </ac:picMkLst>
        </pc:picChg>
        <pc:cxnChg chg="del">
          <ac:chgData name="manuel otero gonzalez" userId="a18c11e375a04417" providerId="LiveId" clId="{9F907DD6-5DB9-4FF1-A1B9-D6F9E9573827}" dt="2024-01-18T11:09:15.242" v="2841" actId="478"/>
          <ac:cxnSpMkLst>
            <pc:docMk/>
            <pc:sldMk cId="517190721" sldId="276"/>
            <ac:cxnSpMk id="10" creationId="{308541AE-4F36-F399-B619-65D1DEA6889F}"/>
          </ac:cxnSpMkLst>
        </pc:cxnChg>
        <pc:cxnChg chg="del">
          <ac:chgData name="manuel otero gonzalez" userId="a18c11e375a04417" providerId="LiveId" clId="{9F907DD6-5DB9-4FF1-A1B9-D6F9E9573827}" dt="2024-01-18T11:09:18.339" v="2842" actId="478"/>
          <ac:cxnSpMkLst>
            <pc:docMk/>
            <pc:sldMk cId="517190721" sldId="276"/>
            <ac:cxnSpMk id="11" creationId="{A4A52875-6062-C064-6DAC-8703BC40EC3E}"/>
          </ac:cxnSpMkLst>
        </pc:cxnChg>
      </pc:sldChg>
      <pc:sldChg chg="addSp delSp modSp add mod ord modShow">
        <pc:chgData name="manuel otero gonzalez" userId="a18c11e375a04417" providerId="LiveId" clId="{9F907DD6-5DB9-4FF1-A1B9-D6F9E9573827}" dt="2024-01-18T16:15:07.092" v="3346"/>
        <pc:sldMkLst>
          <pc:docMk/>
          <pc:sldMk cId="593357164" sldId="277"/>
        </pc:sldMkLst>
        <pc:spChg chg="mod">
          <ac:chgData name="manuel otero gonzalez" userId="a18c11e375a04417" providerId="LiveId" clId="{9F907DD6-5DB9-4FF1-A1B9-D6F9E9573827}" dt="2024-01-18T14:51:18.417" v="3086" actId="20577"/>
          <ac:spMkLst>
            <pc:docMk/>
            <pc:sldMk cId="593357164" sldId="277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8T14:53:41.318" v="3171" actId="478"/>
          <ac:spMkLst>
            <pc:docMk/>
            <pc:sldMk cId="593357164" sldId="277"/>
            <ac:spMk id="7" creationId="{189D8761-D4D5-1241-F759-37F299C0E89D}"/>
          </ac:spMkLst>
        </pc:spChg>
        <pc:spChg chg="mod">
          <ac:chgData name="manuel otero gonzalez" userId="a18c11e375a04417" providerId="LiveId" clId="{9F907DD6-5DB9-4FF1-A1B9-D6F9E9573827}" dt="2024-01-18T14:50:37.581" v="3081" actId="14100"/>
          <ac:spMkLst>
            <pc:docMk/>
            <pc:sldMk cId="593357164" sldId="277"/>
            <ac:spMk id="8" creationId="{E0BEB5F1-7BDC-9D3B-C5C4-5EFE09EC0539}"/>
          </ac:spMkLst>
        </pc:spChg>
        <pc:spChg chg="mod">
          <ac:chgData name="manuel otero gonzalez" userId="a18c11e375a04417" providerId="LiveId" clId="{9F907DD6-5DB9-4FF1-A1B9-D6F9E9573827}" dt="2024-01-18T14:53:26.355" v="3169" actId="1076"/>
          <ac:spMkLst>
            <pc:docMk/>
            <pc:sldMk cId="593357164" sldId="277"/>
            <ac:spMk id="9" creationId="{D37BEFC5-85AD-9F5D-EF7D-B14CDD48793D}"/>
          </ac:spMkLst>
        </pc:spChg>
        <pc:spChg chg="mod">
          <ac:chgData name="manuel otero gonzalez" userId="a18c11e375a04417" providerId="LiveId" clId="{9F907DD6-5DB9-4FF1-A1B9-D6F9E9573827}" dt="2024-01-18T14:53:31.739" v="3170" actId="1076"/>
          <ac:spMkLst>
            <pc:docMk/>
            <pc:sldMk cId="593357164" sldId="277"/>
            <ac:spMk id="10" creationId="{0AE8BC8F-A2AF-1DDF-3620-F693E8EAB080}"/>
          </ac:spMkLst>
        </pc:spChg>
        <pc:spChg chg="del mod">
          <ac:chgData name="manuel otero gonzalez" userId="a18c11e375a04417" providerId="LiveId" clId="{9F907DD6-5DB9-4FF1-A1B9-D6F9E9573827}" dt="2024-01-18T14:53:44.110" v="3173" actId="478"/>
          <ac:spMkLst>
            <pc:docMk/>
            <pc:sldMk cId="593357164" sldId="277"/>
            <ac:spMk id="11" creationId="{44D46526-4C5B-3552-CCF0-8FA15584E111}"/>
          </ac:spMkLst>
        </pc:spChg>
        <pc:picChg chg="del">
          <ac:chgData name="manuel otero gonzalez" userId="a18c11e375a04417" providerId="LiveId" clId="{9F907DD6-5DB9-4FF1-A1B9-D6F9E9573827}" dt="2024-01-18T14:51:22.310" v="3087" actId="478"/>
          <ac:picMkLst>
            <pc:docMk/>
            <pc:sldMk cId="593357164" sldId="277"/>
            <ac:picMk id="5" creationId="{9BB6F1E6-D389-1DD3-1AD9-341451A57FD0}"/>
          </ac:picMkLst>
        </pc:picChg>
        <pc:picChg chg="add mod ord">
          <ac:chgData name="manuel otero gonzalez" userId="a18c11e375a04417" providerId="LiveId" clId="{9F907DD6-5DB9-4FF1-A1B9-D6F9E9573827}" dt="2024-01-18T14:52:03.714" v="3124" actId="14100"/>
          <ac:picMkLst>
            <pc:docMk/>
            <pc:sldMk cId="593357164" sldId="277"/>
            <ac:picMk id="14" creationId="{2479CB98-6506-FFDC-411F-AF1767A44362}"/>
          </ac:picMkLst>
        </pc:picChg>
        <pc:cxnChg chg="del">
          <ac:chgData name="manuel otero gonzalez" userId="a18c11e375a04417" providerId="LiveId" clId="{9F907DD6-5DB9-4FF1-A1B9-D6F9E9573827}" dt="2024-01-18T14:53:45.581" v="3174" actId="478"/>
          <ac:cxnSpMkLst>
            <pc:docMk/>
            <pc:sldMk cId="593357164" sldId="277"/>
            <ac:cxnSpMk id="12" creationId="{182BD2D0-9AEE-079F-8376-CDC8DFC43C8A}"/>
          </ac:cxnSpMkLst>
        </pc:cxnChg>
      </pc:sldChg>
    </pc:docChg>
  </pc:docChgLst>
</pc:chgInfo>
</file>

<file path=ppt/comments/modernComment_110_18D85A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3F5297-3461-4598-8002-56BE00B91CB0}" authorId="{B824A2AD-B5D5-0642-4CE3-CE23445F76F7}" created="2024-01-17T20:50:07.955">
    <pc:sldMkLst xmlns:pc="http://schemas.microsoft.com/office/powerpoint/2013/main/command">
      <pc:docMk/>
      <pc:sldMk cId="416832080" sldId="272"/>
    </pc:sldMkLst>
    <p188:replyLst>
      <p188:reply id="{88F8A8D0-7CE9-4F4A-82E9-46D9F44DC398}" authorId="{B824A2AD-B5D5-0642-4CE3-CE23445F76F7}" created="2024-01-17T20:54:47.621">
        <p188:txBody>
          <a:bodyPr/>
          <a:lstStyle/>
          <a:p>
            <a:r>
              <a:rPr lang="es-ES"/>
              <a:t>En este caso es más robusto al inicializarlo al instante 0</a:t>
            </a:r>
          </a:p>
        </p188:txBody>
      </p188:reply>
    </p188:replyLst>
    <p188:txBody>
      <a:bodyPr/>
      <a:lstStyle/>
      <a:p>
        <a:r>
          <a:rPr lang="es-ES"/>
          <a:t>Aumentar el número de frames para inicializar el tracker supone frames con objetos sin trackear por eso desciende el valor de MOTA. </a:t>
        </a:r>
      </a:p>
    </p188:txBody>
  </p188:cm>
  <p188:cm id="{4D073CBD-4320-4956-AB5E-95175E0DEBAC}" authorId="{B824A2AD-B5D5-0642-4CE3-CE23445F76F7}" created="2024-01-17T20:50:53.829">
    <pc:sldMkLst xmlns:pc="http://schemas.microsoft.com/office/powerpoint/2013/main/command">
      <pc:docMk/>
      <pc:sldMk cId="416832080" sldId="272"/>
    </pc:sldMkLst>
    <p188:txBody>
      <a:bodyPr/>
      <a:lstStyle/>
      <a:p>
        <a:r>
          <a:rPr lang="es-ES"/>
          <a:t>La mejora es debida a que guarda el track en caso de que en un frame o varios no logre detectar el objeto. </a:t>
        </a:r>
      </a:p>
    </p188:txBody>
  </p188:cm>
</p188:cmLst>
</file>

<file path=ppt/comments/modernComment_111_709AB3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EFBE93-9DD5-42DE-BBC8-642308BBE94B}" authorId="{B824A2AD-B5D5-0642-4CE3-CE23445F76F7}" created="2024-01-17T21:34:17.055">
    <pc:sldMkLst xmlns:pc="http://schemas.microsoft.com/office/powerpoint/2013/main/command">
      <pc:docMk/>
      <pc:sldMk cId="1889186754" sldId="273"/>
    </pc:sldMkLst>
    <p188:txBody>
      <a:bodyPr/>
      <a:lstStyle/>
      <a:p>
        <a:r>
          <a:rPr lang="es-ES"/>
          <a:t>La incorporación del Filtro de Kalman no mejora los resultados, es necesario un warm up para que no afecte negativamente a los resultados (warm up &gt;= 4) el aumento de este parámetro no supone ninguna mejora. La desactivación del filtro consigue los mismos resultados (como si no afectara para nada!!)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18/01/2024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18/01/2024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18/01/2024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18/01/2024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18/01/2024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1_709AB3C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0_18D85A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9473416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Selection of the best hyperparameters and results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6"/>
            <a:ext cx="3791754" cy="363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</a:t>
            </a:r>
            <a:r>
              <a:rPr lang="en-US" sz="2400" dirty="0"/>
              <a:t>lgorithm</a:t>
            </a:r>
            <a:r>
              <a:rPr lang="en-US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Warm-Up -&gt; 4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-&gt; 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 -&gt; 10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s-ES" dirty="0"/>
              <a:t>t </a:t>
            </a:r>
            <a:r>
              <a:rPr lang="en-US" dirty="0"/>
              <a:t>Kalman -&gt; 1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NMS -&gt; 0.35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66E61E-190F-D95E-4D98-486C1BCC0475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562A711A-1366-CD9E-83C5-9472BAF07642}"/>
              </a:ext>
            </a:extLst>
          </p:cNvPr>
          <p:cNvSpPr/>
          <p:nvPr/>
        </p:nvSpPr>
        <p:spPr>
          <a:xfrm>
            <a:off x="4246753" y="1989948"/>
            <a:ext cx="432000" cy="3240000"/>
          </a:xfrm>
          <a:prstGeom prst="rightBrace">
            <a:avLst/>
          </a:pr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FCE9C8B-B521-6FE3-BCB2-15FAE598E0D2}"/>
              </a:ext>
            </a:extLst>
          </p:cNvPr>
          <p:cNvGrpSpPr/>
          <p:nvPr/>
        </p:nvGrpSpPr>
        <p:grpSpPr>
          <a:xfrm>
            <a:off x="5012933" y="2784502"/>
            <a:ext cx="6480000" cy="1620000"/>
            <a:chOff x="6079733" y="4352924"/>
            <a:chExt cx="5693168" cy="1538288"/>
          </a:xfrm>
        </p:grpSpPr>
        <p:pic>
          <p:nvPicPr>
            <p:cNvPr id="21" name="Imagen 20" descr="Tabla&#10;&#10;Descripción generada automáticamente">
              <a:extLst>
                <a:ext uri="{FF2B5EF4-FFF2-40B4-BE49-F238E27FC236}">
                  <a16:creationId xmlns:a16="http://schemas.microsoft.com/office/drawing/2014/main" id="{65C64102-76DB-6D09-389A-DCECCD266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19" t="10773"/>
            <a:stretch/>
          </p:blipFill>
          <p:spPr>
            <a:xfrm>
              <a:off x="6816529" y="4352925"/>
              <a:ext cx="4956372" cy="1538287"/>
            </a:xfrm>
            <a:prstGeom prst="rect">
              <a:avLst/>
            </a:prstGeom>
          </p:spPr>
        </p:pic>
        <p:pic>
          <p:nvPicPr>
            <p:cNvPr id="23" name="Imagen 22" descr="Tabla&#10;&#10;Descripción generada automáticamente">
              <a:extLst>
                <a:ext uri="{FF2B5EF4-FFF2-40B4-BE49-F238E27FC236}">
                  <a16:creationId xmlns:a16="http://schemas.microsoft.com/office/drawing/2014/main" id="{5921E998-5BA1-4232-692C-F338005B6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73" r="89686"/>
            <a:stretch/>
          </p:blipFill>
          <p:spPr>
            <a:xfrm>
              <a:off x="6079733" y="4352924"/>
              <a:ext cx="736796" cy="1538287"/>
            </a:xfrm>
            <a:prstGeom prst="rect">
              <a:avLst/>
            </a:prstGeom>
          </p:spPr>
        </p:pic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82907B92-7905-37FB-1F1C-351E7EFB3A40}"/>
              </a:ext>
            </a:extLst>
          </p:cNvPr>
          <p:cNvSpPr/>
          <p:nvPr/>
        </p:nvSpPr>
        <p:spPr>
          <a:xfrm>
            <a:off x="10310812" y="4114679"/>
            <a:ext cx="576000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l-GR" sz="2000" dirty="0"/>
              <a:t>Δ</a:t>
            </a:r>
            <a:r>
              <a:rPr lang="es-ES" sz="2000" dirty="0"/>
              <a:t>t (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than</a:t>
            </a:r>
            <a:r>
              <a:rPr lang="es-ES" sz="2000" dirty="0"/>
              <a:t> 1)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479CB98-6506-FFDC-411F-AF1767A4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4" y="2719438"/>
            <a:ext cx="4320000" cy="324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67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 de Kalman 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4426804" y="3066433"/>
            <a:ext cx="864000" cy="2736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4426804" y="5774772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1847851"/>
            <a:ext cx="5027296" cy="4424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Kalman Filter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tracker creation and deletion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Init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Patient Remove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dirty="0"/>
              <a:t>Fine-</a:t>
            </a:r>
            <a:r>
              <a:rPr lang="es-ES" dirty="0" err="1"/>
              <a:t>tuning</a:t>
            </a:r>
            <a:r>
              <a:rPr lang="es-ES" dirty="0"/>
              <a:t> </a:t>
            </a:r>
            <a:r>
              <a:rPr lang="es-ES" dirty="0" err="1"/>
              <a:t>Faster</a:t>
            </a:r>
            <a:r>
              <a:rPr lang="es-ES" dirty="0"/>
              <a:t> R-CNN. NMS</a:t>
            </a:r>
            <a:endParaRPr lang="en-US" sz="2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Selection of the best Hyperparameters and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63328" cy="1345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Optimal allocation algorithm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Objective: Minimize cost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Improves results significantly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780E62-9249-C876-207F-1ACF97C3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012"/>
          <a:stretch/>
        </p:blipFill>
        <p:spPr>
          <a:xfrm>
            <a:off x="1628281" y="3977714"/>
            <a:ext cx="1629270" cy="1629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959BFF-1713-ECC2-7A20-9035E227AC8A}"/>
              </a:ext>
            </a:extLst>
          </p:cNvPr>
          <p:cNvSpPr txBox="1"/>
          <p:nvPr/>
        </p:nvSpPr>
        <p:spPr>
          <a:xfrm>
            <a:off x="7753350" y="5930679"/>
            <a:ext cx="256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Image</a:t>
            </a:r>
            <a:r>
              <a:rPr lang="es-ES" sz="1000" dirty="0"/>
              <a:t> </a:t>
            </a:r>
            <a:r>
              <a:rPr lang="es-ES" sz="1000" dirty="0" err="1"/>
              <a:t>credit</a:t>
            </a:r>
            <a:r>
              <a:rPr lang="es-ES" sz="1000" dirty="0"/>
              <a:t>: </a:t>
            </a:r>
            <a:r>
              <a:rPr lang="es-ES" sz="1000" dirty="0" err="1"/>
              <a:t>Aljosa</a:t>
            </a:r>
            <a:r>
              <a:rPr lang="es-ES" sz="1000" dirty="0"/>
              <a:t> </a:t>
            </a:r>
            <a:r>
              <a:rPr lang="es-ES" sz="1000" dirty="0" err="1"/>
              <a:t>Osep</a:t>
            </a:r>
            <a:r>
              <a:rPr lang="es-ES" sz="1000" dirty="0"/>
              <a:t>, TUM, </a:t>
            </a:r>
            <a:r>
              <a:rPr lang="es-ES" sz="1000" dirty="0" err="1"/>
              <a:t>Germany</a:t>
            </a:r>
            <a:endParaRPr lang="es-E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862776-6E71-794E-31A1-8CD221003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3" r="23129"/>
          <a:stretch/>
        </p:blipFill>
        <p:spPr>
          <a:xfrm>
            <a:off x="6466981" y="3977714"/>
            <a:ext cx="1629270" cy="162900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B15D19E-3B94-BDAE-4B05-E1DE3943778E}"/>
              </a:ext>
            </a:extLst>
          </p:cNvPr>
          <p:cNvSpPr/>
          <p:nvPr/>
        </p:nvSpPr>
        <p:spPr>
          <a:xfrm>
            <a:off x="41422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73A5A-3379-9C14-22C1-7BB2C2312EE6}"/>
              </a:ext>
            </a:extLst>
          </p:cNvPr>
          <p:cNvSpPr txBox="1"/>
          <p:nvPr/>
        </p:nvSpPr>
        <p:spPr>
          <a:xfrm>
            <a:off x="41812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Hungarian</a:t>
            </a:r>
            <a:r>
              <a:rPr lang="es-ES" sz="1600" b="1" dirty="0"/>
              <a:t> </a:t>
            </a:r>
            <a:r>
              <a:rPr lang="es-ES" sz="1600" b="1" dirty="0" err="1"/>
              <a:t>Algorithm</a:t>
            </a:r>
            <a:endParaRPr lang="es-ES" sz="16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C6F956-324B-DFBF-4077-351EE6075AB1}"/>
              </a:ext>
            </a:extLst>
          </p:cNvPr>
          <p:cNvSpPr/>
          <p:nvPr/>
        </p:nvSpPr>
        <p:spPr>
          <a:xfrm>
            <a:off x="8980966" y="443221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93FD8A-7068-BF40-9BAB-2E8372D7F090}"/>
              </a:ext>
            </a:extLst>
          </p:cNvPr>
          <p:cNvSpPr txBox="1"/>
          <p:nvPr/>
        </p:nvSpPr>
        <p:spPr>
          <a:xfrm>
            <a:off x="9019928" y="449982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Performance </a:t>
            </a:r>
            <a:r>
              <a:rPr lang="es-ES" sz="1600" b="1" dirty="0" err="1"/>
              <a:t>measures</a:t>
            </a:r>
            <a:endParaRPr lang="es-ES" sz="16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AACA59-924D-65C5-AF39-98B9E0D3B713}"/>
              </a:ext>
            </a:extLst>
          </p:cNvPr>
          <p:cNvCxnSpPr/>
          <p:nvPr/>
        </p:nvCxnSpPr>
        <p:spPr>
          <a:xfrm>
            <a:off x="33354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674088B-B397-A300-5272-6BE9E6DED56A}"/>
              </a:ext>
            </a:extLst>
          </p:cNvPr>
          <p:cNvCxnSpPr/>
          <p:nvPr/>
        </p:nvCxnSpPr>
        <p:spPr>
          <a:xfrm>
            <a:off x="5659800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DDF3FE-B3BF-3C5D-11D1-EC5ACF89E40F}"/>
              </a:ext>
            </a:extLst>
          </p:cNvPr>
          <p:cNvCxnSpPr/>
          <p:nvPr/>
        </p:nvCxnSpPr>
        <p:spPr>
          <a:xfrm>
            <a:off x="8174175" y="48387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Obtain an accurate estimate of the true state of a tracked object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Kalman filter needs several frames to adapt to the movement of the tracked object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Not reliable at first initialization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We have created the Warm-up parameter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B0A35C-56B0-D895-1678-43F0C8715503}"/>
              </a:ext>
            </a:extLst>
          </p:cNvPr>
          <p:cNvSpPr/>
          <p:nvPr/>
        </p:nvSpPr>
        <p:spPr>
          <a:xfrm>
            <a:off x="7620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4A3493-F9F1-1CFC-A314-92792D47FC75}"/>
              </a:ext>
            </a:extLst>
          </p:cNvPr>
          <p:cNvSpPr/>
          <p:nvPr/>
        </p:nvSpPr>
        <p:spPr>
          <a:xfrm>
            <a:off x="3128100" y="463867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FC5CB3-B853-FDB2-A578-9FBD75DDF8EF}"/>
              </a:ext>
            </a:extLst>
          </p:cNvPr>
          <p:cNvSpPr txBox="1"/>
          <p:nvPr/>
        </p:nvSpPr>
        <p:spPr>
          <a:xfrm>
            <a:off x="31670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34EA592-3DA9-CF43-CAF7-BC5B75916408}"/>
              </a:ext>
            </a:extLst>
          </p:cNvPr>
          <p:cNvCxnSpPr/>
          <p:nvPr/>
        </p:nvCxnSpPr>
        <p:spPr>
          <a:xfrm>
            <a:off x="2306775" y="497205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B098A7-CE18-F2AD-323F-060B03E69260}"/>
              </a:ext>
            </a:extLst>
          </p:cNvPr>
          <p:cNvSpPr/>
          <p:nvPr/>
        </p:nvSpPr>
        <p:spPr>
          <a:xfrm>
            <a:off x="466725" y="3724275"/>
            <a:ext cx="4695825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583A2D-8886-F914-B547-E5AB9B6561F1}"/>
              </a:ext>
            </a:extLst>
          </p:cNvPr>
          <p:cNvSpPr txBox="1"/>
          <p:nvPr/>
        </p:nvSpPr>
        <p:spPr>
          <a:xfrm>
            <a:off x="3167062" y="3848100"/>
            <a:ext cx="17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weighing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E6C98B-BE28-6533-18DA-0247E41F203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29B522-58FE-7853-FCAF-7E490EE54D59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341DA6-DB2A-DB7D-A7B7-011A879D246A}"/>
              </a:ext>
            </a:extLst>
          </p:cNvPr>
          <p:cNvSpPr txBox="1"/>
          <p:nvPr/>
        </p:nvSpPr>
        <p:spPr>
          <a:xfrm>
            <a:off x="800962" y="470628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A10377-9A28-2BF5-85FA-A0C1A231EF91}"/>
              </a:ext>
            </a:extLst>
          </p:cNvPr>
          <p:cNvCxnSpPr>
            <a:cxnSpLocks/>
          </p:cNvCxnSpPr>
          <p:nvPr/>
        </p:nvCxnSpPr>
        <p:spPr>
          <a:xfrm flipH="1" flipV="1">
            <a:off x="8720794" y="5090392"/>
            <a:ext cx="0" cy="7200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057560"/>
            <a:ext cx="9992528" cy="1639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After warm-up (filter is updated)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IoU</a:t>
            </a:r>
            <a:r>
              <a:rPr lang="en-US" sz="2000" dirty="0"/>
              <a:t> distances are weighted (tracks and Kalman estimations)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6534AA0-A372-30D8-2152-49CD4BFF083E}"/>
              </a:ext>
            </a:extLst>
          </p:cNvPr>
          <p:cNvSpPr/>
          <p:nvPr/>
        </p:nvSpPr>
        <p:spPr>
          <a:xfrm>
            <a:off x="6244500" y="4252050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5E929C-2116-7292-B927-17706254F873}"/>
              </a:ext>
            </a:extLst>
          </p:cNvPr>
          <p:cNvSpPr txBox="1"/>
          <p:nvPr/>
        </p:nvSpPr>
        <p:spPr>
          <a:xfrm>
            <a:off x="6283462" y="4319662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Distance</a:t>
            </a:r>
            <a:r>
              <a:rPr lang="es-ES" sz="1600" b="1" dirty="0"/>
              <a:t> </a:t>
            </a:r>
            <a:r>
              <a:rPr lang="es-ES" sz="1600" b="1" dirty="0" err="1"/>
              <a:t>IoU</a:t>
            </a:r>
            <a:r>
              <a:rPr lang="es-ES" sz="1600" b="1" dirty="0"/>
              <a:t> </a:t>
            </a:r>
            <a:r>
              <a:rPr lang="es-ES" sz="1600" b="1" dirty="0" err="1"/>
              <a:t>tracks</a:t>
            </a:r>
            <a:endParaRPr lang="es-ES" sz="16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AE45C3-7183-74FF-43D2-5E2BEB5D1652}"/>
              </a:ext>
            </a:extLst>
          </p:cNvPr>
          <p:cNvSpPr/>
          <p:nvPr/>
        </p:nvSpPr>
        <p:spPr>
          <a:xfrm>
            <a:off x="9810750" y="4754925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0F43DD-42A7-1DA3-CAFB-6F0EB1A16D1D}"/>
              </a:ext>
            </a:extLst>
          </p:cNvPr>
          <p:cNvSpPr txBox="1"/>
          <p:nvPr/>
        </p:nvSpPr>
        <p:spPr>
          <a:xfrm>
            <a:off x="9849712" y="4822537"/>
            <a:ext cx="136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Association</a:t>
            </a:r>
            <a:endParaRPr lang="es-ES" sz="16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69DE30-E353-12B2-9ADE-5DEC45737F9F}"/>
              </a:ext>
            </a:extLst>
          </p:cNvPr>
          <p:cNvCxnSpPr>
            <a:cxnSpLocks/>
          </p:cNvCxnSpPr>
          <p:nvPr/>
        </p:nvCxnSpPr>
        <p:spPr>
          <a:xfrm>
            <a:off x="7789275" y="4585425"/>
            <a:ext cx="726075" cy="319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F80A22B-2202-60A6-0D5A-ABFDC3B0A9B6}"/>
              </a:ext>
            </a:extLst>
          </p:cNvPr>
          <p:cNvSpPr/>
          <p:nvPr/>
        </p:nvSpPr>
        <p:spPr>
          <a:xfrm>
            <a:off x="6249262" y="5251736"/>
            <a:ext cx="1440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8A9D29-A97B-2D49-CC5D-F00C7D8E476D}"/>
              </a:ext>
            </a:extLst>
          </p:cNvPr>
          <p:cNvSpPr txBox="1"/>
          <p:nvPr/>
        </p:nvSpPr>
        <p:spPr>
          <a:xfrm>
            <a:off x="6288224" y="531934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Distance</a:t>
            </a:r>
            <a:r>
              <a:rPr lang="es-ES" sz="1200" b="1" dirty="0"/>
              <a:t> </a:t>
            </a:r>
            <a:r>
              <a:rPr lang="es-ES" sz="1200" b="1" dirty="0" err="1"/>
              <a:t>IoU</a:t>
            </a:r>
            <a:r>
              <a:rPr lang="es-ES" sz="1200" b="1" dirty="0"/>
              <a:t> Kalman </a:t>
            </a:r>
            <a:r>
              <a:rPr lang="es-ES" sz="1200" b="1" dirty="0" err="1"/>
              <a:t>estimations</a:t>
            </a:r>
            <a:endParaRPr lang="es-ES" sz="12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C72D46E-FC06-47E4-8D08-51FA4EDE7757}"/>
              </a:ext>
            </a:extLst>
          </p:cNvPr>
          <p:cNvCxnSpPr>
            <a:cxnSpLocks/>
          </p:cNvCxnSpPr>
          <p:nvPr/>
        </p:nvCxnSpPr>
        <p:spPr>
          <a:xfrm flipV="1">
            <a:off x="7848150" y="5289050"/>
            <a:ext cx="667200" cy="3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CC488D3-DC8E-BD2D-DC26-13C01879E477}"/>
              </a:ext>
            </a:extLst>
          </p:cNvPr>
          <p:cNvCxnSpPr/>
          <p:nvPr/>
        </p:nvCxnSpPr>
        <p:spPr>
          <a:xfrm>
            <a:off x="9005025" y="511492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EA9207-397A-45C2-EC4D-8FDB57FAC129}"/>
              </a:ext>
            </a:extLst>
          </p:cNvPr>
          <p:cNvSpPr/>
          <p:nvPr/>
        </p:nvSpPr>
        <p:spPr>
          <a:xfrm>
            <a:off x="8540794" y="4916743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DB5749-DCA2-0EE6-BFFE-9F949E82781F}"/>
              </a:ext>
            </a:extLst>
          </p:cNvPr>
          <p:cNvSpPr/>
          <p:nvPr/>
        </p:nvSpPr>
        <p:spPr>
          <a:xfrm>
            <a:off x="5995987" y="3724275"/>
            <a:ext cx="5519738" cy="2466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E4AD12-6786-294D-CA3B-9414884210EE}"/>
              </a:ext>
            </a:extLst>
          </p:cNvPr>
          <p:cNvSpPr txBox="1"/>
          <p:nvPr/>
        </p:nvSpPr>
        <p:spPr>
          <a:xfrm>
            <a:off x="9639300" y="3848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After </a:t>
            </a:r>
            <a:r>
              <a:rPr lang="es-ES" dirty="0" err="1"/>
              <a:t>Warm</a:t>
            </a:r>
            <a:r>
              <a:rPr lang="es-ES" dirty="0"/>
              <a:t>-up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7EF1B4-D08C-B1BB-BFC2-86740B8B3CC3}"/>
              </a:ext>
            </a:extLst>
          </p:cNvPr>
          <p:cNvSpPr txBox="1"/>
          <p:nvPr/>
        </p:nvSpPr>
        <p:spPr>
          <a:xfrm>
            <a:off x="8255362" y="575757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weighted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/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𝑰𝒐𝑼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𝒘𝒆𝒊𝒈𝒉𝒕𝒆𝒅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𝒕𝒓𝒂𝒄𝒌𝒔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𝒌𝒂𝒍𝒎𝒂𝒏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𝒆𝒔𝒕𝒊𝒎𝒂𝒕𝒊𝒐𝒏𝒔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88A6A3E-21E3-BCFC-8E0F-19EB16F6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74" y="2977971"/>
                <a:ext cx="7791851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/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0.9 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(1.5∗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0.5 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𝑒𝑙𝑖𝑓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𝑓𝑟𝑎𝑚𝑒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𝑤𝑎𝑟𝑚𝑈𝑝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F6005C-DEF9-9E17-0B4C-429E53AC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16" y="3694800"/>
                <a:ext cx="3776870" cy="572914"/>
              </a:xfrm>
              <a:prstGeom prst="rect">
                <a:avLst/>
              </a:prstGeom>
              <a:blipFill>
                <a:blip r:embed="rId3"/>
                <a:stretch>
                  <a:fillRect l="-1452" t="-179787" b="-2648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8" y="2162175"/>
            <a:ext cx="6487328" cy="584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ES" sz="2000" dirty="0" err="1"/>
              <a:t>Tests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differents</a:t>
            </a:r>
            <a:r>
              <a:rPr lang="es-ES" sz="2000" dirty="0"/>
              <a:t> </a:t>
            </a:r>
            <a:r>
              <a:rPr lang="es-ES" sz="2000" dirty="0" err="1"/>
              <a:t>Warm</a:t>
            </a:r>
            <a:r>
              <a:rPr lang="es-ES" sz="2000" dirty="0"/>
              <a:t>-ups</a:t>
            </a:r>
            <a:endParaRPr lang="en-U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Warm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-up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6F1E6-D389-1DD3-1AD9-341451A5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2" y="2623842"/>
            <a:ext cx="359981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9D8761-D4D5-1241-F759-37F299C0E89D}"/>
              </a:ext>
            </a:extLst>
          </p:cNvPr>
          <p:cNvSpPr txBox="1"/>
          <p:nvPr/>
        </p:nvSpPr>
        <p:spPr>
          <a:xfrm>
            <a:off x="6096000" y="3848408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of MOTA </a:t>
            </a:r>
            <a:r>
              <a:rPr lang="en-US" sz="2000" b="1" dirty="0"/>
              <a:t>without</a:t>
            </a:r>
            <a:r>
              <a:rPr lang="en-US" sz="2000" dirty="0"/>
              <a:t> the Kalman filter is </a:t>
            </a:r>
            <a:r>
              <a:rPr lang="en-US" sz="2000" i="1" dirty="0"/>
              <a:t>66.7%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the same result as using the filter with a warm-up equal to 4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7BEFC5-85AD-9F5D-EF7D-B14CDD48793D}"/>
              </a:ext>
            </a:extLst>
          </p:cNvPr>
          <p:cNvSpPr/>
          <p:nvPr/>
        </p:nvSpPr>
        <p:spPr>
          <a:xfrm>
            <a:off x="2514600" y="2623840"/>
            <a:ext cx="1974843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E8BC8F-A2AF-1DDF-3620-F693E8EAB080}"/>
              </a:ext>
            </a:extLst>
          </p:cNvPr>
          <p:cNvSpPr txBox="1"/>
          <p:nvPr/>
        </p:nvSpPr>
        <p:spPr>
          <a:xfrm>
            <a:off x="2918123" y="5422050"/>
            <a:ext cx="159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Best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results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D46526-4C5B-3552-CCF0-8FA15584E111}"/>
              </a:ext>
            </a:extLst>
          </p:cNvPr>
          <p:cNvSpPr txBox="1"/>
          <p:nvPr/>
        </p:nvSpPr>
        <p:spPr>
          <a:xfrm>
            <a:off x="6095999" y="2782669"/>
            <a:ext cx="42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Warm-up greater than or equal to 4 is necessary</a:t>
            </a:r>
            <a:endParaRPr lang="es-ES" sz="2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2BD2D0-9AEE-079F-8376-CDC8DFC43C8A}"/>
              </a:ext>
            </a:extLst>
          </p:cNvPr>
          <p:cNvCxnSpPr>
            <a:cxnSpLocks/>
          </p:cNvCxnSpPr>
          <p:nvPr/>
        </p:nvCxnSpPr>
        <p:spPr>
          <a:xfrm flipV="1">
            <a:off x="4656000" y="3248025"/>
            <a:ext cx="1373325" cy="600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8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6" y="2162175"/>
            <a:ext cx="5601504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Creation: Patient Init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Wait to initialize the tracker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objects </a:t>
            </a:r>
            <a:r>
              <a:rPr lang="en-US" dirty="0" err="1"/>
              <a:t>misdetected</a:t>
            </a:r>
            <a:r>
              <a:rPr lang="en-US" dirty="0"/>
              <a:t> by the object detector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Tracker Deletion: Patient Remove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Save the tracker some frames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small occlusions</a:t>
            </a:r>
          </a:p>
          <a:p>
            <a:pPr marL="13716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Robustness to non-identification of an object from the object detector in a frame</a:t>
            </a:r>
            <a:r>
              <a:rPr lang="en-US" sz="1600" dirty="0"/>
              <a:t>​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A3C5CB-229A-C8AC-0BD8-72D45FA6252F}"/>
              </a:ext>
            </a:extLst>
          </p:cNvPr>
          <p:cNvSpPr txBox="1"/>
          <p:nvPr/>
        </p:nvSpPr>
        <p:spPr>
          <a:xfrm>
            <a:off x="7439023" y="274903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acceptances </a:t>
            </a:r>
            <a:r>
              <a:rPr lang="en-US" dirty="0"/>
              <a:t>in trackers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6EF55D-F35E-2703-CF2A-9F6310B497F5}"/>
              </a:ext>
            </a:extLst>
          </p:cNvPr>
          <p:cNvSpPr txBox="1"/>
          <p:nvPr/>
        </p:nvSpPr>
        <p:spPr>
          <a:xfrm>
            <a:off x="7439023" y="443145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</a:t>
            </a:r>
            <a:r>
              <a:rPr lang="en-US" i="1" dirty="0"/>
              <a:t>false rejections </a:t>
            </a:r>
            <a:r>
              <a:rPr lang="en-US" dirty="0"/>
              <a:t>in trackers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541AE-4F36-F399-B619-65D1DEA6889F}"/>
              </a:ext>
            </a:extLst>
          </p:cNvPr>
          <p:cNvCxnSpPr/>
          <p:nvPr/>
        </p:nvCxnSpPr>
        <p:spPr>
          <a:xfrm>
            <a:off x="6438900" y="293370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A52875-6062-C064-6DAC-8703BC40EC3E}"/>
              </a:ext>
            </a:extLst>
          </p:cNvPr>
          <p:cNvCxnSpPr/>
          <p:nvPr/>
        </p:nvCxnSpPr>
        <p:spPr>
          <a:xfrm>
            <a:off x="6438900" y="4629150"/>
            <a:ext cx="7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8697129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tracker creation and deletion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982378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Creation: Patient Init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F13CB-FF0B-46B1-53FC-FA542CDB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2867784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B80866D-2A4C-59C8-205D-ED565587F3F6}"/>
              </a:ext>
            </a:extLst>
          </p:cNvPr>
          <p:cNvSpPr txBox="1">
            <a:spLocks/>
          </p:cNvSpPr>
          <p:nvPr/>
        </p:nvSpPr>
        <p:spPr>
          <a:xfrm>
            <a:off x="5933272" y="2162173"/>
            <a:ext cx="4982378" cy="4110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Tracker Deletion: Patient Remove</a:t>
            </a:r>
            <a:endParaRPr lang="en-US" sz="1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34D08C-18DF-8744-0D5E-E3673EA5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53" y="2867783"/>
            <a:ext cx="359981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B88256-C0D1-86CA-0E27-1D50D34C8EA4}"/>
              </a:ext>
            </a:extLst>
          </p:cNvPr>
          <p:cNvSpPr/>
          <p:nvPr/>
        </p:nvSpPr>
        <p:spPr>
          <a:xfrm>
            <a:off x="8735535" y="2867783"/>
            <a:ext cx="1411355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01111-D7CF-BFD6-56FD-0798BCA2DFDD}"/>
              </a:ext>
            </a:extLst>
          </p:cNvPr>
          <p:cNvSpPr txBox="1"/>
          <p:nvPr/>
        </p:nvSpPr>
        <p:spPr>
          <a:xfrm>
            <a:off x="8754372" y="5660569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01A9853-58CB-9AFD-5C23-4AD0FAA695C0}"/>
              </a:ext>
            </a:extLst>
          </p:cNvPr>
          <p:cNvSpPr/>
          <p:nvPr/>
        </p:nvSpPr>
        <p:spPr>
          <a:xfrm>
            <a:off x="1522819" y="2867783"/>
            <a:ext cx="522291" cy="27955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365DF7-BFBD-B7B3-F1DB-D552AF4A122A}"/>
              </a:ext>
            </a:extLst>
          </p:cNvPr>
          <p:cNvSpPr txBox="1"/>
          <p:nvPr/>
        </p:nvSpPr>
        <p:spPr>
          <a:xfrm>
            <a:off x="1413033" y="5650736"/>
            <a:ext cx="17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More </a:t>
            </a:r>
            <a:r>
              <a:rPr lang="es-ES" dirty="0" err="1">
                <a:solidFill>
                  <a:schemeClr val="accent1"/>
                </a:solidFill>
              </a:rPr>
              <a:t>robust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0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Search for an optimal NMS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268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Faster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R-CNN. NMS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338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</TotalTime>
  <Words>536</Words>
  <Application>Microsoft Office PowerPoint</Application>
  <PresentationFormat>Panorámica</PresentationFormat>
  <Paragraphs>128</Paragraphs>
  <Slides>16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de Office</vt:lpstr>
      <vt:lpstr>Challenge “Developing a multi-object tracker”</vt:lpstr>
      <vt:lpstr>Outline</vt:lpstr>
      <vt:lpstr>Improvements in data association</vt:lpstr>
      <vt:lpstr>Improvements in data association</vt:lpstr>
      <vt:lpstr>Improvements in data association</vt:lpstr>
      <vt:lpstr>Improvements in data association</vt:lpstr>
      <vt:lpstr>Improvements in tracker creation and deletion</vt:lpstr>
      <vt:lpstr>Improvements in tracker creation and deletion</vt:lpstr>
      <vt:lpstr>Improvements in object detection</vt:lpstr>
      <vt:lpstr>Selection of the best hyperparameters and results</vt:lpstr>
      <vt:lpstr>References</vt:lpstr>
      <vt:lpstr>Improvements in data association</vt:lpstr>
      <vt:lpstr>Failed Experiments</vt:lpstr>
      <vt:lpstr>Failed Experiments</vt:lpstr>
      <vt:lpstr>Failed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manuel otero gonzalez</cp:lastModifiedBy>
  <cp:revision>1</cp:revision>
  <dcterms:created xsi:type="dcterms:W3CDTF">2024-01-14T21:00:08Z</dcterms:created>
  <dcterms:modified xsi:type="dcterms:W3CDTF">2024-01-18T16:19:06Z</dcterms:modified>
</cp:coreProperties>
</file>