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9" r:id="rId4"/>
    <p:sldId id="263" r:id="rId5"/>
    <p:sldId id="264" r:id="rId6"/>
    <p:sldId id="265" r:id="rId7"/>
    <p:sldId id="266" r:id="rId8"/>
    <p:sldId id="267" r:id="rId9"/>
    <p:sldId id="269" r:id="rId10"/>
    <p:sldId id="270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907DD6-5DB9-4FF1-A1B9-D6F9E9573827}" v="487" dt="2024-01-14T21:33:24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91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el otero gonzalez" userId="a18c11e375a04417" providerId="LiveId" clId="{9F907DD6-5DB9-4FF1-A1B9-D6F9E9573827}"/>
    <pc:docChg chg="custSel addSld delSld modSld">
      <pc:chgData name="manuel otero gonzalez" userId="a18c11e375a04417" providerId="LiveId" clId="{9F907DD6-5DB9-4FF1-A1B9-D6F9E9573827}" dt="2024-01-14T21:33:24.588" v="752" actId="20577"/>
      <pc:docMkLst>
        <pc:docMk/>
      </pc:docMkLst>
      <pc:sldChg chg="addSp delSp modSp new mod setBg addAnim delAnim modAnim delDesignElem">
        <pc:chgData name="manuel otero gonzalez" userId="a18c11e375a04417" providerId="LiveId" clId="{9F907DD6-5DB9-4FF1-A1B9-D6F9E9573827}" dt="2024-01-14T21:33:24.588" v="752" actId="20577"/>
        <pc:sldMkLst>
          <pc:docMk/>
          <pc:sldMk cId="3898985595" sldId="256"/>
        </pc:sldMkLst>
        <pc:spChg chg="mod">
          <ac:chgData name="manuel otero gonzalez" userId="a18c11e375a04417" providerId="LiveId" clId="{9F907DD6-5DB9-4FF1-A1B9-D6F9E9573827}" dt="2024-01-14T21:05:37.128" v="53" actId="313"/>
          <ac:spMkLst>
            <pc:docMk/>
            <pc:sldMk cId="3898985595" sldId="256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4T21:05:43.092" v="54" actId="403"/>
          <ac:spMkLst>
            <pc:docMk/>
            <pc:sldMk cId="3898985595" sldId="256"/>
            <ac:spMk id="3" creationId="{B0BCFCBA-0DDF-19BB-FDBD-C17EB2F5D235}"/>
          </ac:spMkLst>
        </pc:spChg>
        <pc:spChg chg="add del mod">
          <ac:chgData name="manuel otero gonzalez" userId="a18c11e375a04417" providerId="LiveId" clId="{9F907DD6-5DB9-4FF1-A1B9-D6F9E9573827}" dt="2024-01-14T21:32:59.261" v="748" actId="478"/>
          <ac:spMkLst>
            <pc:docMk/>
            <pc:sldMk cId="3898985595" sldId="256"/>
            <ac:spMk id="4" creationId="{BB44D3DA-9729-11FC-C598-73A6E82076DD}"/>
          </ac:spMkLst>
        </pc:spChg>
        <pc:spChg chg="del mod">
          <ac:chgData name="manuel otero gonzalez" userId="a18c11e375a04417" providerId="LiveId" clId="{9F907DD6-5DB9-4FF1-A1B9-D6F9E9573827}" dt="2024-01-14T21:12:03.772" v="165" actId="478"/>
          <ac:spMkLst>
            <pc:docMk/>
            <pc:sldMk cId="3898985595" sldId="256"/>
            <ac:spMk id="6" creationId="{29C8CFC6-DA55-E3B2-CF3A-FBB5DB8F69AF}"/>
          </ac:spMkLst>
        </pc:spChg>
        <pc:spChg chg="del">
          <ac:chgData name="manuel otero gonzalez" userId="a18c11e375a04417" providerId="LiveId" clId="{9F907DD6-5DB9-4FF1-A1B9-D6F9E9573827}" dt="2024-01-14T21:11:58.942" v="163" actId="478"/>
          <ac:spMkLst>
            <pc:docMk/>
            <pc:sldMk cId="3898985595" sldId="256"/>
            <ac:spMk id="7" creationId="{008BB210-C73C-900A-13D5-A2A81DCB5D7C}"/>
          </ac:spMkLst>
        </pc:spChg>
        <pc:spChg chg="add mod">
          <ac:chgData name="manuel otero gonzalez" userId="a18c11e375a04417" providerId="LiveId" clId="{9F907DD6-5DB9-4FF1-A1B9-D6F9E9573827}" dt="2024-01-14T21:33:24.588" v="752" actId="20577"/>
          <ac:spMkLst>
            <pc:docMk/>
            <pc:sldMk cId="3898985595" sldId="256"/>
            <ac:spMk id="8" creationId="{D909B45C-8FF7-AFEC-9EC3-FEB424C3BCB1}"/>
          </ac:spMkLst>
        </pc:spChg>
        <pc:spChg chg="add del">
          <ac:chgData name="manuel otero gonzalez" userId="a18c11e375a04417" providerId="LiveId" clId="{9F907DD6-5DB9-4FF1-A1B9-D6F9E9573827}" dt="2024-01-14T21:09:04.693" v="139"/>
          <ac:spMkLst>
            <pc:docMk/>
            <pc:sldMk cId="3898985595" sldId="256"/>
            <ac:spMk id="9" creationId="{06DA9DF9-31F7-4056-B42E-878CC92417B8}"/>
          </ac:spMkLst>
        </pc:spChg>
        <pc:picChg chg="add">
          <ac:chgData name="manuel otero gonzalez" userId="a18c11e375a04417" providerId="LiveId" clId="{9F907DD6-5DB9-4FF1-A1B9-D6F9E9573827}" dt="2024-01-14T21:04:13.701" v="7" actId="26606"/>
          <ac:picMkLst>
            <pc:docMk/>
            <pc:sldMk cId="3898985595" sldId="256"/>
            <ac:picMk id="5" creationId="{1C10969B-AC58-75AD-D2B4-F4ADADB46F8B}"/>
          </ac:picMkLst>
        </pc:picChg>
      </pc:sldChg>
      <pc:sldChg chg="modSp new mod">
        <pc:chgData name="manuel otero gonzalez" userId="a18c11e375a04417" providerId="LiveId" clId="{9F907DD6-5DB9-4FF1-A1B9-D6F9E9573827}" dt="2024-01-14T21:13:24.253" v="186" actId="1076"/>
        <pc:sldMkLst>
          <pc:docMk/>
          <pc:sldMk cId="162201624" sldId="257"/>
        </pc:sldMkLst>
        <pc:spChg chg="mod">
          <ac:chgData name="manuel otero gonzalez" userId="a18c11e375a04417" providerId="LiveId" clId="{9F907DD6-5DB9-4FF1-A1B9-D6F9E9573827}" dt="2024-01-14T21:13:24.253" v="186" actId="1076"/>
          <ac:spMkLst>
            <pc:docMk/>
            <pc:sldMk cId="162201624" sldId="257"/>
            <ac:spMk id="2" creationId="{7F28431A-8065-91A0-2B14-45A7DB81715A}"/>
          </ac:spMkLst>
        </pc:spChg>
        <pc:spChg chg="mod">
          <ac:chgData name="manuel otero gonzalez" userId="a18c11e375a04417" providerId="LiveId" clId="{9F907DD6-5DB9-4FF1-A1B9-D6F9E9573827}" dt="2024-01-14T21:12:55.634" v="177" actId="207"/>
          <ac:spMkLst>
            <pc:docMk/>
            <pc:sldMk cId="162201624" sldId="257"/>
            <ac:spMk id="3" creationId="{50700283-4DE0-41E9-AEB9-4EEAD132921F}"/>
          </ac:spMkLst>
        </pc:spChg>
      </pc:sldChg>
      <pc:sldChg chg="addSp delSp modSp add mod modAnim delDesignElem">
        <pc:chgData name="manuel otero gonzalez" userId="a18c11e375a04417" providerId="LiveId" clId="{9F907DD6-5DB9-4FF1-A1B9-D6F9E9573827}" dt="2024-01-14T21:30:18.288" v="688"/>
        <pc:sldMkLst>
          <pc:docMk/>
          <pc:sldMk cId="1616369767" sldId="258"/>
        </pc:sldMkLst>
        <pc:spChg chg="mod">
          <ac:chgData name="manuel otero gonzalez" userId="a18c11e375a04417" providerId="LiveId" clId="{9F907DD6-5DB9-4FF1-A1B9-D6F9E9573827}" dt="2024-01-14T21:21:06.063" v="434" actId="14100"/>
          <ac:spMkLst>
            <pc:docMk/>
            <pc:sldMk cId="1616369767" sldId="258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4T21:21:10.002" v="435" actId="14100"/>
          <ac:spMkLst>
            <pc:docMk/>
            <pc:sldMk cId="1616369767" sldId="258"/>
            <ac:spMk id="3" creationId="{B0BCFCBA-0DDF-19BB-FDBD-C17EB2F5D235}"/>
          </ac:spMkLst>
        </pc:spChg>
        <pc:spChg chg="del">
          <ac:chgData name="manuel otero gonzalez" userId="a18c11e375a04417" providerId="LiveId" clId="{9F907DD6-5DB9-4FF1-A1B9-D6F9E9573827}" dt="2024-01-14T21:06:42.795" v="69" actId="478"/>
          <ac:spMkLst>
            <pc:docMk/>
            <pc:sldMk cId="1616369767" sldId="258"/>
            <ac:spMk id="4" creationId="{BB44D3DA-9729-11FC-C598-73A6E82076DD}"/>
          </ac:spMkLst>
        </pc:spChg>
        <pc:spChg chg="del">
          <ac:chgData name="manuel otero gonzalez" userId="a18c11e375a04417" providerId="LiveId" clId="{9F907DD6-5DB9-4FF1-A1B9-D6F9E9573827}" dt="2024-01-14T21:12:07.604" v="166" actId="478"/>
          <ac:spMkLst>
            <pc:docMk/>
            <pc:sldMk cId="1616369767" sldId="258"/>
            <ac:spMk id="6" creationId="{3DF60207-CACF-A90D-E96D-2CCB9C1C7721}"/>
          </ac:spMkLst>
        </pc:spChg>
        <pc:spChg chg="mod">
          <ac:chgData name="manuel otero gonzalez" userId="a18c11e375a04417" providerId="LiveId" clId="{9F907DD6-5DB9-4FF1-A1B9-D6F9E9573827}" dt="2024-01-14T21:12:43.607" v="172" actId="403"/>
          <ac:spMkLst>
            <pc:docMk/>
            <pc:sldMk cId="1616369767" sldId="258"/>
            <ac:spMk id="7" creationId="{6BEC3D5C-4AF9-8C51-C55D-FFAFFAD2CE7C}"/>
          </ac:spMkLst>
        </pc:spChg>
        <pc:spChg chg="del">
          <ac:chgData name="manuel otero gonzalez" userId="a18c11e375a04417" providerId="LiveId" clId="{9F907DD6-5DB9-4FF1-A1B9-D6F9E9573827}" dt="2024-01-14T21:07:33.460" v="119" actId="26606"/>
          <ac:spMkLst>
            <pc:docMk/>
            <pc:sldMk cId="1616369767" sldId="258"/>
            <ac:spMk id="9" creationId="{06DA9DF9-31F7-4056-B42E-878CC92417B8}"/>
          </ac:spMkLst>
        </pc:spChg>
        <pc:spChg chg="add del">
          <ac:chgData name="manuel otero gonzalez" userId="a18c11e375a04417" providerId="LiveId" clId="{9F907DD6-5DB9-4FF1-A1B9-D6F9E9573827}" dt="2024-01-14T21:09:04.693" v="139"/>
          <ac:spMkLst>
            <pc:docMk/>
            <pc:sldMk cId="1616369767" sldId="258"/>
            <ac:spMk id="14" creationId="{F94AA2BD-2E3F-4B1D-8127-5744B8115311}"/>
          </ac:spMkLst>
        </pc:spChg>
        <pc:spChg chg="add del">
          <ac:chgData name="manuel otero gonzalez" userId="a18c11e375a04417" providerId="LiveId" clId="{9F907DD6-5DB9-4FF1-A1B9-D6F9E9573827}" dt="2024-01-14T21:09:04.693" v="139"/>
          <ac:spMkLst>
            <pc:docMk/>
            <pc:sldMk cId="1616369767" sldId="258"/>
            <ac:spMk id="16" creationId="{4BD02261-2DC8-4AA8-9E16-7751AE892445}"/>
          </ac:spMkLst>
        </pc:spChg>
        <pc:spChg chg="add del">
          <ac:chgData name="manuel otero gonzalez" userId="a18c11e375a04417" providerId="LiveId" clId="{9F907DD6-5DB9-4FF1-A1B9-D6F9E9573827}" dt="2024-01-14T21:09:04.693" v="139"/>
          <ac:spMkLst>
            <pc:docMk/>
            <pc:sldMk cId="1616369767" sldId="258"/>
            <ac:spMk id="18" creationId="{3D752CF2-2291-40B5-B462-C17B174C10BC}"/>
          </ac:spMkLst>
        </pc:spChg>
        <pc:picChg chg="mod">
          <ac:chgData name="manuel otero gonzalez" userId="a18c11e375a04417" providerId="LiveId" clId="{9F907DD6-5DB9-4FF1-A1B9-D6F9E9573827}" dt="2024-01-14T21:07:43.897" v="120" actId="14100"/>
          <ac:picMkLst>
            <pc:docMk/>
            <pc:sldMk cId="1616369767" sldId="258"/>
            <ac:picMk id="5" creationId="{1C10969B-AC58-75AD-D2B4-F4ADADB46F8B}"/>
          </ac:picMkLst>
        </pc:picChg>
      </pc:sldChg>
      <pc:sldChg chg="addSp delSp modSp add mod modAnim delDesignElem">
        <pc:chgData name="manuel otero gonzalez" userId="a18c11e375a04417" providerId="LiveId" clId="{9F907DD6-5DB9-4FF1-A1B9-D6F9E9573827}" dt="2024-01-14T21:30:09.410" v="680"/>
        <pc:sldMkLst>
          <pc:docMk/>
          <pc:sldMk cId="1600338287" sldId="259"/>
        </pc:sldMkLst>
        <pc:spChg chg="mod">
          <ac:chgData name="manuel otero gonzalez" userId="a18c11e375a04417" providerId="LiveId" clId="{9F907DD6-5DB9-4FF1-A1B9-D6F9E9573827}" dt="2024-01-14T21:23:02.944" v="458" actId="113"/>
          <ac:spMkLst>
            <pc:docMk/>
            <pc:sldMk cId="1600338287" sldId="259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4T21:23:18.927" v="459" actId="14100"/>
          <ac:spMkLst>
            <pc:docMk/>
            <pc:sldMk cId="1600338287" sldId="259"/>
            <ac:spMk id="3" creationId="{B0BCFCBA-0DDF-19BB-FDBD-C17EB2F5D235}"/>
          </ac:spMkLst>
        </pc:spChg>
        <pc:spChg chg="mod">
          <ac:chgData name="manuel otero gonzalez" userId="a18c11e375a04417" providerId="LiveId" clId="{9F907DD6-5DB9-4FF1-A1B9-D6F9E9573827}" dt="2024-01-14T21:11:20.665" v="157" actId="1076"/>
          <ac:spMkLst>
            <pc:docMk/>
            <pc:sldMk cId="1600338287" sldId="259"/>
            <ac:spMk id="4" creationId="{44FC2B2D-D3F4-A2F3-5AEB-F392280F82B4}"/>
          </ac:spMkLst>
        </pc:spChg>
        <pc:spChg chg="mod">
          <ac:chgData name="manuel otero gonzalez" userId="a18c11e375a04417" providerId="LiveId" clId="{9F907DD6-5DB9-4FF1-A1B9-D6F9E9573827}" dt="2024-01-14T21:11:34.865" v="162" actId="114"/>
          <ac:spMkLst>
            <pc:docMk/>
            <pc:sldMk cId="1600338287" sldId="259"/>
            <ac:spMk id="6" creationId="{FB27849B-D49B-4080-5FE3-FD5282577E34}"/>
          </ac:spMkLst>
        </pc:spChg>
        <pc:spChg chg="add del mod">
          <ac:chgData name="manuel otero gonzalez" userId="a18c11e375a04417" providerId="LiveId" clId="{9F907DD6-5DB9-4FF1-A1B9-D6F9E9573827}" dt="2024-01-14T21:23:27.853" v="462"/>
          <ac:spMkLst>
            <pc:docMk/>
            <pc:sldMk cId="1600338287" sldId="259"/>
            <ac:spMk id="7" creationId="{A0015D31-FCE9-9EC7-7E88-645CC5C46DF2}"/>
          </ac:spMkLst>
        </pc:spChg>
        <pc:spChg chg="add mod">
          <ac:chgData name="manuel otero gonzalez" userId="a18c11e375a04417" providerId="LiveId" clId="{9F907DD6-5DB9-4FF1-A1B9-D6F9E9573827}" dt="2024-01-14T21:24:14.559" v="471" actId="1076"/>
          <ac:spMkLst>
            <pc:docMk/>
            <pc:sldMk cId="1600338287" sldId="259"/>
            <ac:spMk id="8" creationId="{E0BEB5F1-7BDC-9D3B-C5C4-5EFE09EC0539}"/>
          </ac:spMkLst>
        </pc:spChg>
        <pc:spChg chg="del">
          <ac:chgData name="manuel otero gonzalez" userId="a18c11e375a04417" providerId="LiveId" clId="{9F907DD6-5DB9-4FF1-A1B9-D6F9E9573827}" dt="2024-01-14T21:09:04.693" v="139"/>
          <ac:spMkLst>
            <pc:docMk/>
            <pc:sldMk cId="1600338287" sldId="259"/>
            <ac:spMk id="14" creationId="{F94AA2BD-2E3F-4B1D-8127-5744B8115311}"/>
          </ac:spMkLst>
        </pc:spChg>
        <pc:spChg chg="del">
          <ac:chgData name="manuel otero gonzalez" userId="a18c11e375a04417" providerId="LiveId" clId="{9F907DD6-5DB9-4FF1-A1B9-D6F9E9573827}" dt="2024-01-14T21:09:04.693" v="139"/>
          <ac:spMkLst>
            <pc:docMk/>
            <pc:sldMk cId="1600338287" sldId="259"/>
            <ac:spMk id="16" creationId="{4BD02261-2DC8-4AA8-9E16-7751AE892445}"/>
          </ac:spMkLst>
        </pc:spChg>
        <pc:spChg chg="del">
          <ac:chgData name="manuel otero gonzalez" userId="a18c11e375a04417" providerId="LiveId" clId="{9F907DD6-5DB9-4FF1-A1B9-D6F9E9573827}" dt="2024-01-14T21:09:04.693" v="139"/>
          <ac:spMkLst>
            <pc:docMk/>
            <pc:sldMk cId="1600338287" sldId="259"/>
            <ac:spMk id="18" creationId="{3D752CF2-2291-40B5-B462-C17B174C10BC}"/>
          </ac:spMkLst>
        </pc:spChg>
        <pc:picChg chg="del">
          <ac:chgData name="manuel otero gonzalez" userId="a18c11e375a04417" providerId="LiveId" clId="{9F907DD6-5DB9-4FF1-A1B9-D6F9E9573827}" dt="2024-01-14T21:08:43.717" v="134" actId="478"/>
          <ac:picMkLst>
            <pc:docMk/>
            <pc:sldMk cId="1600338287" sldId="259"/>
            <ac:picMk id="5" creationId="{1C10969B-AC58-75AD-D2B4-F4ADADB46F8B}"/>
          </ac:picMkLst>
        </pc:picChg>
      </pc:sldChg>
      <pc:sldChg chg="modSp add del">
        <pc:chgData name="manuel otero gonzalez" userId="a18c11e375a04417" providerId="LiveId" clId="{9F907DD6-5DB9-4FF1-A1B9-D6F9E9573827}" dt="2024-01-14T21:24:22.241" v="473" actId="47"/>
        <pc:sldMkLst>
          <pc:docMk/>
          <pc:sldMk cId="3406850278" sldId="260"/>
        </pc:sldMkLst>
        <pc:spChg chg="mod">
          <ac:chgData name="manuel otero gonzalez" userId="a18c11e375a04417" providerId="LiveId" clId="{9F907DD6-5DB9-4FF1-A1B9-D6F9E9573827}" dt="2024-01-14T21:13:49.919" v="189" actId="20577"/>
          <ac:spMkLst>
            <pc:docMk/>
            <pc:sldMk cId="3406850278" sldId="260"/>
            <ac:spMk id="2" creationId="{B7006F94-BBA3-B8CB-6962-6A7E8B6697EF}"/>
          </ac:spMkLst>
        </pc:spChg>
      </pc:sldChg>
      <pc:sldChg chg="modSp add del">
        <pc:chgData name="manuel otero gonzalez" userId="a18c11e375a04417" providerId="LiveId" clId="{9F907DD6-5DB9-4FF1-A1B9-D6F9E9573827}" dt="2024-01-14T21:24:23.681" v="474" actId="47"/>
        <pc:sldMkLst>
          <pc:docMk/>
          <pc:sldMk cId="2941762929" sldId="261"/>
        </pc:sldMkLst>
        <pc:spChg chg="mod">
          <ac:chgData name="manuel otero gonzalez" userId="a18c11e375a04417" providerId="LiveId" clId="{9F907DD6-5DB9-4FF1-A1B9-D6F9E9573827}" dt="2024-01-14T21:14:00.545" v="192" actId="20577"/>
          <ac:spMkLst>
            <pc:docMk/>
            <pc:sldMk cId="2941762929" sldId="261"/>
            <ac:spMk id="2" creationId="{B7006F94-BBA3-B8CB-6962-6A7E8B6697EF}"/>
          </ac:spMkLst>
        </pc:spChg>
      </pc:sldChg>
      <pc:sldChg chg="modSp add del modAnim">
        <pc:chgData name="manuel otero gonzalez" userId="a18c11e375a04417" providerId="LiveId" clId="{9F907DD6-5DB9-4FF1-A1B9-D6F9E9573827}" dt="2024-01-14T21:28:25.425" v="652" actId="47"/>
        <pc:sldMkLst>
          <pc:docMk/>
          <pc:sldMk cId="1682148597" sldId="262"/>
        </pc:sldMkLst>
        <pc:spChg chg="mod">
          <ac:chgData name="manuel otero gonzalez" userId="a18c11e375a04417" providerId="LiveId" clId="{9F907DD6-5DB9-4FF1-A1B9-D6F9E9573827}" dt="2024-01-14T21:14:15.475" v="212" actId="20577"/>
          <ac:spMkLst>
            <pc:docMk/>
            <pc:sldMk cId="1682148597" sldId="262"/>
            <ac:spMk id="2" creationId="{B7006F94-BBA3-B8CB-6962-6A7E8B6697EF}"/>
          </ac:spMkLst>
        </pc:spChg>
      </pc:sldChg>
      <pc:sldChg chg="modSp add mod modAnim">
        <pc:chgData name="manuel otero gonzalez" userId="a18c11e375a04417" providerId="LiveId" clId="{9F907DD6-5DB9-4FF1-A1B9-D6F9E9573827}" dt="2024-01-14T21:30:05.534" v="678"/>
        <pc:sldMkLst>
          <pc:docMk/>
          <pc:sldMk cId="159600446" sldId="263"/>
        </pc:sldMkLst>
        <pc:spChg chg="mod">
          <ac:chgData name="manuel otero gonzalez" userId="a18c11e375a04417" providerId="LiveId" clId="{9F907DD6-5DB9-4FF1-A1B9-D6F9E9573827}" dt="2024-01-14T21:24:42.957" v="490" actId="20577"/>
          <ac:spMkLst>
            <pc:docMk/>
            <pc:sldMk cId="159600446" sldId="263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4T21:25:10.335" v="513" actId="20577"/>
          <ac:spMkLst>
            <pc:docMk/>
            <pc:sldMk cId="159600446" sldId="263"/>
            <ac:spMk id="8" creationId="{E0BEB5F1-7BDC-9D3B-C5C4-5EFE09EC0539}"/>
          </ac:spMkLst>
        </pc:spChg>
      </pc:sldChg>
      <pc:sldChg chg="modSp add mod modAnim">
        <pc:chgData name="manuel otero gonzalez" userId="a18c11e375a04417" providerId="LiveId" clId="{9F907DD6-5DB9-4FF1-A1B9-D6F9E9573827}" dt="2024-01-14T21:30:01.197" v="676"/>
        <pc:sldMkLst>
          <pc:docMk/>
          <pc:sldMk cId="334668061" sldId="264"/>
        </pc:sldMkLst>
        <pc:spChg chg="mod">
          <ac:chgData name="manuel otero gonzalez" userId="a18c11e375a04417" providerId="LiveId" clId="{9F907DD6-5DB9-4FF1-A1B9-D6F9E9573827}" dt="2024-01-14T21:25:28.585" v="527" actId="20577"/>
          <ac:spMkLst>
            <pc:docMk/>
            <pc:sldMk cId="334668061" sldId="264"/>
            <ac:spMk id="8" creationId="{E0BEB5F1-7BDC-9D3B-C5C4-5EFE09EC0539}"/>
          </ac:spMkLst>
        </pc:spChg>
      </pc:sldChg>
      <pc:sldChg chg="modSp add mod modAnim">
        <pc:chgData name="manuel otero gonzalez" userId="a18c11e375a04417" providerId="LiveId" clId="{9F907DD6-5DB9-4FF1-A1B9-D6F9E9573827}" dt="2024-01-14T21:29:58.489" v="674"/>
        <pc:sldMkLst>
          <pc:docMk/>
          <pc:sldMk cId="1728229218" sldId="265"/>
        </pc:sldMkLst>
        <pc:spChg chg="mod">
          <ac:chgData name="manuel otero gonzalez" userId="a18c11e375a04417" providerId="LiveId" clId="{9F907DD6-5DB9-4FF1-A1B9-D6F9E9573827}" dt="2024-01-14T21:25:57.765" v="546" actId="20577"/>
          <ac:spMkLst>
            <pc:docMk/>
            <pc:sldMk cId="1728229218" sldId="265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4T21:26:18.338" v="561" actId="20577"/>
          <ac:spMkLst>
            <pc:docMk/>
            <pc:sldMk cId="1728229218" sldId="265"/>
            <ac:spMk id="8" creationId="{E0BEB5F1-7BDC-9D3B-C5C4-5EFE09EC0539}"/>
          </ac:spMkLst>
        </pc:spChg>
      </pc:sldChg>
      <pc:sldChg chg="modSp add mod modAnim">
        <pc:chgData name="manuel otero gonzalez" userId="a18c11e375a04417" providerId="LiveId" clId="{9F907DD6-5DB9-4FF1-A1B9-D6F9E9573827}" dt="2024-01-14T21:29:53.660" v="672"/>
        <pc:sldMkLst>
          <pc:docMk/>
          <pc:sldMk cId="3499446601" sldId="266"/>
        </pc:sldMkLst>
        <pc:spChg chg="mod">
          <ac:chgData name="manuel otero gonzalez" userId="a18c11e375a04417" providerId="LiveId" clId="{9F907DD6-5DB9-4FF1-A1B9-D6F9E9573827}" dt="2024-01-14T21:26:45.234" v="585" actId="20577"/>
          <ac:spMkLst>
            <pc:docMk/>
            <pc:sldMk cId="3499446601" sldId="266"/>
            <ac:spMk id="8" creationId="{E0BEB5F1-7BDC-9D3B-C5C4-5EFE09EC0539}"/>
          </ac:spMkLst>
        </pc:spChg>
      </pc:sldChg>
      <pc:sldChg chg="modSp add mod modAnim">
        <pc:chgData name="manuel otero gonzalez" userId="a18c11e375a04417" providerId="LiveId" clId="{9F907DD6-5DB9-4FF1-A1B9-D6F9E9573827}" dt="2024-01-14T21:29:50.022" v="670"/>
        <pc:sldMkLst>
          <pc:docMk/>
          <pc:sldMk cId="905100564" sldId="267"/>
        </pc:sldMkLst>
        <pc:spChg chg="mod">
          <ac:chgData name="manuel otero gonzalez" userId="a18c11e375a04417" providerId="LiveId" clId="{9F907DD6-5DB9-4FF1-A1B9-D6F9E9573827}" dt="2024-01-14T21:27:41.651" v="627" actId="14100"/>
          <ac:spMkLst>
            <pc:docMk/>
            <pc:sldMk cId="905100564" sldId="267"/>
            <ac:spMk id="8" creationId="{E0BEB5F1-7BDC-9D3B-C5C4-5EFE09EC0539}"/>
          </ac:spMkLst>
        </pc:spChg>
      </pc:sldChg>
      <pc:sldChg chg="modSp add del">
        <pc:chgData name="manuel otero gonzalez" userId="a18c11e375a04417" providerId="LiveId" clId="{9F907DD6-5DB9-4FF1-A1B9-D6F9E9573827}" dt="2024-01-14T21:28:27.159" v="653" actId="47"/>
        <pc:sldMkLst>
          <pc:docMk/>
          <pc:sldMk cId="2402535026" sldId="268"/>
        </pc:sldMkLst>
        <pc:spChg chg="mod">
          <ac:chgData name="manuel otero gonzalez" userId="a18c11e375a04417" providerId="LiveId" clId="{9F907DD6-5DB9-4FF1-A1B9-D6F9E9573827}" dt="2024-01-14T21:28:04.908" v="638" actId="20577"/>
          <ac:spMkLst>
            <pc:docMk/>
            <pc:sldMk cId="2402535026" sldId="268"/>
            <ac:spMk id="2" creationId="{B7006F94-BBA3-B8CB-6962-6A7E8B6697EF}"/>
          </ac:spMkLst>
        </pc:spChg>
      </pc:sldChg>
      <pc:sldChg chg="delSp modSp add mod modAnim">
        <pc:chgData name="manuel otero gonzalez" userId="a18c11e375a04417" providerId="LiveId" clId="{9F907DD6-5DB9-4FF1-A1B9-D6F9E9573827}" dt="2024-01-14T21:29:47.489" v="668"/>
        <pc:sldMkLst>
          <pc:docMk/>
          <pc:sldMk cId="2542096238" sldId="269"/>
        </pc:sldMkLst>
        <pc:spChg chg="mod">
          <ac:chgData name="manuel otero gonzalez" userId="a18c11e375a04417" providerId="LiveId" clId="{9F907DD6-5DB9-4FF1-A1B9-D6F9E9573827}" dt="2024-01-14T21:28:19.283" v="650" actId="20577"/>
          <ac:spMkLst>
            <pc:docMk/>
            <pc:sldMk cId="2542096238" sldId="269"/>
            <ac:spMk id="2" creationId="{B7006F94-BBA3-B8CB-6962-6A7E8B6697EF}"/>
          </ac:spMkLst>
        </pc:spChg>
        <pc:spChg chg="mod">
          <ac:chgData name="manuel otero gonzalez" userId="a18c11e375a04417" providerId="LiveId" clId="{9F907DD6-5DB9-4FF1-A1B9-D6F9E9573827}" dt="2024-01-14T21:28:23.446" v="651" actId="14100"/>
          <ac:spMkLst>
            <pc:docMk/>
            <pc:sldMk cId="2542096238" sldId="269"/>
            <ac:spMk id="3" creationId="{B0BCFCBA-0DDF-19BB-FDBD-C17EB2F5D235}"/>
          </ac:spMkLst>
        </pc:spChg>
        <pc:spChg chg="del">
          <ac:chgData name="manuel otero gonzalez" userId="a18c11e375a04417" providerId="LiveId" clId="{9F907DD6-5DB9-4FF1-A1B9-D6F9E9573827}" dt="2024-01-14T21:28:14.717" v="640" actId="478"/>
          <ac:spMkLst>
            <pc:docMk/>
            <pc:sldMk cId="2542096238" sldId="269"/>
            <ac:spMk id="8" creationId="{E0BEB5F1-7BDC-9D3B-C5C4-5EFE09EC0539}"/>
          </ac:spMkLst>
        </pc:spChg>
      </pc:sldChg>
      <pc:sldChg chg="modSp add modAnim">
        <pc:chgData name="manuel otero gonzalez" userId="a18c11e375a04417" providerId="LiveId" clId="{9F907DD6-5DB9-4FF1-A1B9-D6F9E9573827}" dt="2024-01-14T21:29:44.902" v="666"/>
        <pc:sldMkLst>
          <pc:docMk/>
          <pc:sldMk cId="3231352675" sldId="270"/>
        </pc:sldMkLst>
        <pc:spChg chg="mod">
          <ac:chgData name="manuel otero gonzalez" userId="a18c11e375a04417" providerId="LiveId" clId="{9F907DD6-5DB9-4FF1-A1B9-D6F9E9573827}" dt="2024-01-14T21:28:35.781" v="664" actId="20577"/>
          <ac:spMkLst>
            <pc:docMk/>
            <pc:sldMk cId="3231352675" sldId="270"/>
            <ac:spMk id="2" creationId="{B7006F94-BBA3-B8CB-6962-6A7E8B6697E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745E0-287F-4811-919A-B8D88E64FCE2}" type="datetimeFigureOut">
              <a:rPr lang="es-ES" smtClean="0"/>
              <a:t>14/01/2024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94C17-1771-44EC-81D2-63637B823D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6340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F0E3-F7CD-437D-BF66-5E1033AEBC48}" type="datetime1">
              <a:rPr lang="es-ES" smtClean="0"/>
              <a:t>14/01/2024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04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EBA1-D7D2-4F60-9D54-61EC349CA8DE}" type="datetime1">
              <a:rPr lang="es-ES" smtClean="0"/>
              <a:t>14/01/2024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59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8FAF-BF8A-4DE1-ACE5-1EBB59EC9DE2}" type="datetime1">
              <a:rPr lang="es-ES" smtClean="0"/>
              <a:t>14/01/2024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362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9B18-1B06-4784-BD05-48EBB3BC68EA}" type="datetime1">
              <a:rPr lang="es-ES" smtClean="0"/>
              <a:t>14/01/2024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043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8221-6E39-4105-80B7-54C031657DE4}" type="datetime1">
              <a:rPr lang="es-ES" smtClean="0"/>
              <a:t>14/01/2024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907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E29-6110-4B34-B7E1-DD63067A4027}" type="datetime1">
              <a:rPr lang="es-ES" smtClean="0"/>
              <a:t>14/01/2024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497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A8AA-F696-4A43-8363-E87AE06C7E1E}" type="datetime1">
              <a:rPr lang="es-ES" smtClean="0"/>
              <a:t>14/01/2024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67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745-2A02-45FD-8087-CD6CD447360D}" type="datetime1">
              <a:rPr lang="es-ES" smtClean="0"/>
              <a:t>14/01/2024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088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116B-9D0F-4308-A663-0DA0D858F171}" type="datetime1">
              <a:rPr lang="es-ES" smtClean="0"/>
              <a:t>14/01/2024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447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A993-B55A-4034-B95E-6BAFACC33099}" type="datetime1">
              <a:rPr lang="es-ES" smtClean="0"/>
              <a:t>14/01/2024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46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41C2B-BC1C-4545-B815-3B3F24199EE6}" type="datetime1">
              <a:rPr lang="es-ES" smtClean="0"/>
              <a:t>14/01/2024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092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8A29A-D450-4515-9700-7126FF361962}" type="datetime1">
              <a:rPr lang="es-ES" smtClean="0"/>
              <a:t>14/01/2024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Challenge “Developing a multi-object tracker”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D7192-CCA7-4C02-8C6B-3F88F6544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552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3680883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Challenge “Developing a multi-object tracker”</a:t>
            </a:r>
            <a:endParaRPr lang="es-ES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Deep Learning for Video Signal Processing </a:t>
            </a:r>
            <a:endParaRPr lang="es-E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0969B-AC58-75AD-D2B4-F4ADADB46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14" r="44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D909B45C-8FF7-AFEC-9EC3-FEB424C3BCB1}"/>
              </a:ext>
            </a:extLst>
          </p:cNvPr>
          <p:cNvSpPr txBox="1">
            <a:spLocks/>
          </p:cNvSpPr>
          <p:nvPr/>
        </p:nvSpPr>
        <p:spPr>
          <a:xfrm>
            <a:off x="9019234" y="5277684"/>
            <a:ext cx="2529299" cy="830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bg1"/>
                </a:solidFill>
              </a:rPr>
              <a:t>Javier Muñoz  Manuel </a:t>
            </a:r>
            <a:r>
              <a:rPr lang="en-US" dirty="0">
                <a:solidFill>
                  <a:schemeClr val="bg1"/>
                </a:solidFill>
              </a:rPr>
              <a:t>Otero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98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1771651"/>
            <a:ext cx="4072929" cy="4501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</a:t>
            </a:r>
            <a:endParaRPr lang="en-US" sz="18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10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35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7F28431A-8065-91A0-2B14-45A7DB817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0700283-4DE0-41E9-AEB9-4EEAD132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11</a:t>
            </a:fld>
            <a:endParaRPr lang="es-ES" sz="1600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0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87552"/>
            <a:ext cx="4485861" cy="6697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dirty="0"/>
              <a:t>Outline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79" y="2066925"/>
            <a:ext cx="5027296" cy="42058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Improvements in object detection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s-ES" sz="1800" dirty="0"/>
              <a:t>Fine-</a:t>
            </a:r>
            <a:r>
              <a:rPr lang="es-ES" sz="1800" dirty="0" err="1"/>
              <a:t>tuning</a:t>
            </a:r>
            <a:r>
              <a:rPr lang="es-ES" sz="1800" dirty="0"/>
              <a:t> </a:t>
            </a:r>
            <a:r>
              <a:rPr lang="es-ES" sz="1800" dirty="0" err="1"/>
              <a:t>Faster</a:t>
            </a:r>
            <a:r>
              <a:rPr lang="es-ES" sz="1800" dirty="0"/>
              <a:t> R-CNN</a:t>
            </a:r>
            <a:endParaRPr lang="en-US" sz="18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Improvements in data association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Hungarian algorithm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Kalman Filter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Failed Experiments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0969B-AC58-75AD-D2B4-F4ADADB46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78"/>
          <a:stretch/>
        </p:blipFill>
        <p:spPr>
          <a:xfrm>
            <a:off x="5794408" y="10"/>
            <a:ext cx="6397592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EC3D5C-4AF9-8C51-C55D-FFAFFAD2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bg1"/>
                </a:solidFill>
              </a:rPr>
              <a:t>2</a:t>
            </a:fld>
            <a:endParaRPr lang="es-ES" sz="1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36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object detection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162175"/>
            <a:ext cx="4072929" cy="41106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</a:t>
            </a:r>
            <a:endParaRPr lang="en-US" sz="18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3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Fine-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tuning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Faster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R-CNN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033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data association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162175"/>
            <a:ext cx="4072929" cy="41106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</a:t>
            </a:r>
            <a:endParaRPr lang="en-US" sz="18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4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Hungarian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algorithm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60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Improvements in data association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162175"/>
            <a:ext cx="4072929" cy="41106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</a:t>
            </a:r>
            <a:endParaRPr lang="en-US" sz="18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5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Kalman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Filter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66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Failed Experiments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162175"/>
            <a:ext cx="4072929" cy="41106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</a:t>
            </a:r>
            <a:endParaRPr lang="en-US" sz="18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6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Mask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- RCNN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822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Failed Experiments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162175"/>
            <a:ext cx="4072929" cy="41106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</a:t>
            </a:r>
            <a:endParaRPr lang="en-US" sz="18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7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3457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Transformers (modelo)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944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Failed Experiments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2162175"/>
            <a:ext cx="4072929" cy="41106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</a:t>
            </a:r>
            <a:endParaRPr lang="en-US" sz="18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8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BEB5F1-7BDC-9D3B-C5C4-5EFE09EC0539}"/>
              </a:ext>
            </a:extLst>
          </p:cNvPr>
          <p:cNvSpPr txBox="1"/>
          <p:nvPr/>
        </p:nvSpPr>
        <p:spPr>
          <a:xfrm>
            <a:off x="837396" y="1251284"/>
            <a:ext cx="4495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Ground-truth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es-ES" sz="2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i="1" dirty="0" err="1">
                <a:solidFill>
                  <a:schemeClr val="accent1">
                    <a:lumMod val="75000"/>
                  </a:schemeClr>
                </a:solidFill>
              </a:rPr>
              <a:t>segmentation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5100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06F94-BBA3-B8CB-6962-6A7E8B669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396" y="585216"/>
            <a:ext cx="6363503" cy="666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1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CFCBA-0DDF-19BB-FDBD-C17EB2F5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397" y="1771651"/>
            <a:ext cx="4072929" cy="4501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</a:t>
            </a:r>
            <a:endParaRPr lang="en-US" sz="18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FC2B2D-D3F4-A2F3-5AEB-F392280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8100" y="6356349"/>
            <a:ext cx="4495800" cy="365125"/>
          </a:xfrm>
        </p:spPr>
        <p:txBody>
          <a:bodyPr/>
          <a:lstStyle/>
          <a:p>
            <a:r>
              <a:rPr lang="en-US" sz="1800" i="1" dirty="0">
                <a:solidFill>
                  <a:schemeClr val="accent1">
                    <a:lumMod val="50000"/>
                  </a:schemeClr>
                </a:solidFill>
              </a:rPr>
              <a:t>Challenge “Developing a multi-object tracker”</a:t>
            </a:r>
            <a:endParaRPr lang="es-ES" sz="1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27849B-D49B-4080-5FE3-FD52825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D7192-CCA7-4C02-8C6B-3F88F654490C}" type="slidenum">
              <a:rPr lang="es-ES" sz="1600" b="1" i="1" smtClean="0">
                <a:solidFill>
                  <a:schemeClr val="accent1">
                    <a:lumMod val="50000"/>
                  </a:schemeClr>
                </a:solidFill>
              </a:rPr>
              <a:t>9</a:t>
            </a:fld>
            <a:endParaRPr lang="es-E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096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</TotalTime>
  <Words>155</Words>
  <Application>Microsoft Office PowerPoint</Application>
  <PresentationFormat>Panorámica</PresentationFormat>
  <Paragraphs>52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Challenge “Developing a multi-object tracker”</vt:lpstr>
      <vt:lpstr>Outline</vt:lpstr>
      <vt:lpstr>Improvements in object detection</vt:lpstr>
      <vt:lpstr>Improvements in data association</vt:lpstr>
      <vt:lpstr>Improvements in data association</vt:lpstr>
      <vt:lpstr>Failed Experiments</vt:lpstr>
      <vt:lpstr>Failed Experiments</vt:lpstr>
      <vt:lpstr>Failed Experiments</vt:lpstr>
      <vt:lpstr>Conclusion</vt:lpstr>
      <vt:lpstr>References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“Developing a multi-object tracker”</dc:title>
  <dc:creator>manuel otero gonzalez</dc:creator>
  <cp:lastModifiedBy>manuel otero gonzalez</cp:lastModifiedBy>
  <cp:revision>1</cp:revision>
  <dcterms:created xsi:type="dcterms:W3CDTF">2024-01-14T21:00:08Z</dcterms:created>
  <dcterms:modified xsi:type="dcterms:W3CDTF">2024-01-14T21:33:25Z</dcterms:modified>
</cp:coreProperties>
</file>