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Técnicas de composición y diseño web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cap="none" dirty="0" smtClean="0"/>
              <a:t>Unidad 3 – Diseño web responsivo</a:t>
            </a:r>
          </a:p>
          <a:p>
            <a:r>
              <a:rPr lang="es-MX" cap="none" dirty="0" smtClean="0"/>
              <a:t>Actividad preliminar – Diseño web responsivo</a:t>
            </a:r>
          </a:p>
          <a:p>
            <a:r>
              <a:rPr lang="es-MX" cap="none" dirty="0" smtClean="0"/>
              <a:t>Francisco Javier Rubio Jimenez</a:t>
            </a:r>
          </a:p>
          <a:p>
            <a:r>
              <a:rPr lang="es-MX" cap="none" dirty="0" smtClean="0"/>
              <a:t>219917614</a:t>
            </a:r>
            <a:endParaRPr lang="es-MX" cap="none" dirty="0"/>
          </a:p>
        </p:txBody>
      </p:sp>
      <p:pic>
        <p:nvPicPr>
          <p:cNvPr id="4" name="Imagen 3" descr="Resultado de imagen para udg virtual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614" y="4587116"/>
            <a:ext cx="1724025" cy="1924050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18646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702628" y="285860"/>
            <a:ext cx="3360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/>
              <a:t>PlayStation Store</a:t>
            </a:r>
            <a:endParaRPr lang="es-MX" sz="3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885380" y="4402183"/>
            <a:ext cx="441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https://www.playstation.com/es-mx/games/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80" y="1510176"/>
            <a:ext cx="5032094" cy="238236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846" y="1286105"/>
            <a:ext cx="2374700" cy="283050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2725" y="1286105"/>
            <a:ext cx="2353140" cy="2830507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979715" y="5029200"/>
            <a:ext cx="9535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PlayStation Store. </a:t>
            </a:r>
            <a:r>
              <a:rPr lang="es-MX" dirty="0"/>
              <a:t>E</a:t>
            </a:r>
            <a:r>
              <a:rPr lang="es-MX" dirty="0" smtClean="0"/>
              <a:t>n </a:t>
            </a:r>
            <a:r>
              <a:rPr lang="es-MX" dirty="0"/>
              <a:t>esta página web se puede apreciar cómo mientras se va reduciendo el tamaño de la pantalla, se va modificando el </a:t>
            </a:r>
            <a:r>
              <a:rPr lang="es-MX" dirty="0" err="1"/>
              <a:t>navbar</a:t>
            </a:r>
            <a:r>
              <a:rPr lang="es-MX" dirty="0"/>
              <a:t> </a:t>
            </a:r>
            <a:r>
              <a:rPr lang="es-MX" dirty="0" smtClean="0"/>
              <a:t>cambiando la posición y estilo de los iconos, se crea </a:t>
            </a:r>
            <a:r>
              <a:rPr lang="es-MX" dirty="0"/>
              <a:t>un menú de “hamburguesa” y el texto se mantiene siempre visible.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584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417813" y="470263"/>
            <a:ext cx="4412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/>
              <a:t>Amazon Prime Video</a:t>
            </a:r>
            <a:endParaRPr lang="es-MX" sz="3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16" y="1478824"/>
            <a:ext cx="5591567" cy="271435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422" y="1478824"/>
            <a:ext cx="2117402" cy="274047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45029" y="4572000"/>
            <a:ext cx="322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https://www.primevideo.com/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1045029" y="5094514"/>
            <a:ext cx="9128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 esta página de Amazon prime video, se puede apreciar como el texto </a:t>
            </a:r>
            <a:r>
              <a:rPr lang="es-MX" dirty="0" smtClean="0"/>
              <a:t>y el botón se posicionan </a:t>
            </a:r>
            <a:r>
              <a:rPr lang="es-MX" dirty="0"/>
              <a:t>debajo de las imágenes al momento de reducir el tamaño de la pantalla.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0955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389120" y="457200"/>
            <a:ext cx="4310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/>
              <a:t>Open English </a:t>
            </a:r>
            <a:r>
              <a:rPr lang="es-MX" sz="3600" dirty="0" err="1" smtClean="0"/>
              <a:t>Website</a:t>
            </a:r>
            <a:endParaRPr lang="es-MX" sz="3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12" y="1500188"/>
            <a:ext cx="5097645" cy="266867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466" y="1500188"/>
            <a:ext cx="1567397" cy="266867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214847" y="4650377"/>
            <a:ext cx="317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https://www.openenglish.com/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5624" y="1500188"/>
            <a:ext cx="1599147" cy="2668673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214847" y="5264331"/>
            <a:ext cx="8490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Como se puede apreciar, tanto el </a:t>
            </a:r>
            <a:r>
              <a:rPr lang="es-MX" dirty="0" err="1" smtClean="0"/>
              <a:t>navbar</a:t>
            </a:r>
            <a:r>
              <a:rPr lang="es-MX" dirty="0" smtClean="0"/>
              <a:t>, </a:t>
            </a:r>
            <a:r>
              <a:rPr lang="es-MX" dirty="0"/>
              <a:t>como los iconos y la barra de progreso se ven afectados al momento de reducir el tamaño de la pantalla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9984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58</TotalTime>
  <Words>157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Circuito</vt:lpstr>
      <vt:lpstr>Técnicas de composición y diseño web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</dc:creator>
  <cp:lastModifiedBy>Javi</cp:lastModifiedBy>
  <cp:revision>7</cp:revision>
  <dcterms:created xsi:type="dcterms:W3CDTF">2020-04-27T23:53:05Z</dcterms:created>
  <dcterms:modified xsi:type="dcterms:W3CDTF">2020-04-28T00:53:03Z</dcterms:modified>
</cp:coreProperties>
</file>