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0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EFC-FE0F-4CAF-BDFE-01ED20C6F64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E1-3EA3-4F7E-8734-F7E237C8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1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EFC-FE0F-4CAF-BDFE-01ED20C6F64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E1-3EA3-4F7E-8734-F7E237C8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3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EFC-FE0F-4CAF-BDFE-01ED20C6F64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E1-3EA3-4F7E-8734-F7E237C8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2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EFC-FE0F-4CAF-BDFE-01ED20C6F64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E1-3EA3-4F7E-8734-F7E237C8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1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EFC-FE0F-4CAF-BDFE-01ED20C6F64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E1-3EA3-4F7E-8734-F7E237C8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9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EFC-FE0F-4CAF-BDFE-01ED20C6F64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E1-3EA3-4F7E-8734-F7E237C8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9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EFC-FE0F-4CAF-BDFE-01ED20C6F64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E1-3EA3-4F7E-8734-F7E237C8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9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EFC-FE0F-4CAF-BDFE-01ED20C6F64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E1-3EA3-4F7E-8734-F7E237C8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8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EFC-FE0F-4CAF-BDFE-01ED20C6F64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E1-3EA3-4F7E-8734-F7E237C8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7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EFC-FE0F-4CAF-BDFE-01ED20C6F64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E1-3EA3-4F7E-8734-F7E237C8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4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EFC-FE0F-4CAF-BDFE-01ED20C6F64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FE1-3EA3-4F7E-8734-F7E237C8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6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91EFC-FE0F-4CAF-BDFE-01ED20C6F64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35FE1-3EA3-4F7E-8734-F7E237C8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6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848600" cy="1600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hoạt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động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Component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React-Native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0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1-Hướng </a:t>
            </a:r>
            <a:r>
              <a:rPr lang="en-US" dirty="0" err="1" smtClean="0">
                <a:solidFill>
                  <a:schemeClr val="bg1"/>
                </a:solidFill>
              </a:rPr>
              <a:t>đối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tượng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Lớp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đối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tượng</a:t>
            </a:r>
            <a:r>
              <a:rPr lang="en-US" dirty="0" smtClean="0">
                <a:solidFill>
                  <a:schemeClr val="bg1"/>
                </a:solidFill>
              </a:rPr>
              <a:t> ( class object )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Thuộc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tính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thức</a:t>
            </a:r>
            <a:r>
              <a:rPr lang="en-US" dirty="0" smtClean="0">
                <a:solidFill>
                  <a:schemeClr val="bg1"/>
                </a:solidFill>
              </a:rPr>
              <a:t> (property &amp; Function 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Kế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thừa</a:t>
            </a:r>
            <a:r>
              <a:rPr lang="en-US" dirty="0" smtClean="0">
                <a:solidFill>
                  <a:schemeClr val="bg1"/>
                </a:solidFill>
              </a:rPr>
              <a:t> ( extends 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70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8288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Lớp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đối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tượng</a:t>
            </a:r>
            <a:r>
              <a:rPr lang="en-US" dirty="0" smtClean="0">
                <a:solidFill>
                  <a:schemeClr val="bg1"/>
                </a:solidFill>
              </a:rPr>
              <a:t> 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6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Phương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thuộc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tính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đặc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biệt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“the Component”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1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Thuộc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tính</a:t>
            </a:r>
            <a:r>
              <a:rPr lang="en-US" dirty="0" smtClean="0">
                <a:solidFill>
                  <a:schemeClr val="bg1"/>
                </a:solidFill>
              </a:rPr>
              <a:t> : Props &amp; State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Props : </a:t>
            </a:r>
            <a:r>
              <a:rPr lang="en-US" dirty="0" err="1" smtClean="0">
                <a:solidFill>
                  <a:schemeClr val="bg1"/>
                </a:solidFill>
              </a:rPr>
              <a:t>giúp</a:t>
            </a:r>
            <a:r>
              <a:rPr lang="en-US" dirty="0" smtClean="0">
                <a:solidFill>
                  <a:schemeClr val="bg1"/>
                </a:solidFill>
              </a:rPr>
              <a:t> ta </a:t>
            </a:r>
            <a:r>
              <a:rPr lang="en-US" dirty="0" err="1" smtClean="0">
                <a:solidFill>
                  <a:schemeClr val="bg1"/>
                </a:solidFill>
              </a:rPr>
              <a:t>truyền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component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State : </a:t>
            </a:r>
            <a:r>
              <a:rPr lang="en-US" dirty="0" err="1" smtClean="0">
                <a:solidFill>
                  <a:schemeClr val="bg1"/>
                </a:solidFill>
              </a:rPr>
              <a:t>biến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component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9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6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77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Cách thức hoạt động của Component trong React-Native</vt:lpstr>
      <vt:lpstr>1-Hướng đối tượng trong javascript</vt:lpstr>
      <vt:lpstr>Lớp đối tượng Component</vt:lpstr>
      <vt:lpstr>Phương thức và thuộc tính đặc biệt của “the Component”</vt:lpstr>
      <vt:lpstr>Thuộc tính : Props &amp; State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Cách thức hoạt động của Component trong React-Native</dc:title>
  <dc:creator>laptop88</dc:creator>
  <cp:lastModifiedBy>laptop88</cp:lastModifiedBy>
  <cp:revision>5</cp:revision>
  <dcterms:created xsi:type="dcterms:W3CDTF">2017-03-10T11:26:43Z</dcterms:created>
  <dcterms:modified xsi:type="dcterms:W3CDTF">2017-03-11T01:20:42Z</dcterms:modified>
</cp:coreProperties>
</file>