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82"/>
  </p:normalViewPr>
  <p:slideViewPr>
    <p:cSldViewPr snapToGrid="0" snapToObjects="1">
      <p:cViewPr>
        <p:scale>
          <a:sx n="125" d="100"/>
          <a:sy n="125" d="100"/>
        </p:scale>
        <p:origin x="188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37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85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4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67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22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03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7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684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7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C75F-9CB2-B24E-80A8-691FFD3A2D03}" type="datetimeFigureOut">
              <a:rPr lang="es-ES_tradnl" smtClean="0"/>
              <a:t>12/04/2021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6B73-C3D7-6140-9D3E-CD9035A9E8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71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243161"/>
            <a:ext cx="9219303" cy="63922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13490" y="504498"/>
            <a:ext cx="6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Arial" charset="0"/>
                <a:ea typeface="Arial" charset="0"/>
                <a:cs typeface="Arial" charset="0"/>
              </a:rPr>
              <a:t>Prácitca</a:t>
            </a:r>
            <a:r>
              <a:rPr lang="es-ES_tradnl" dirty="0">
                <a:latin typeface="Arial" charset="0"/>
                <a:ea typeface="Arial" charset="0"/>
                <a:cs typeface="Arial" charset="0"/>
              </a:rPr>
              <a:t> 2 – Reserva de tours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1691" y="1881352"/>
            <a:ext cx="1513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Encontrar tours a buen precio y de calidad.</a:t>
            </a:r>
          </a:p>
          <a:p>
            <a:endParaRPr lang="es-ES_tradnl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Realizar viajes con familia y amigos.</a:t>
            </a:r>
          </a:p>
          <a:p>
            <a:endParaRPr lang="es-ES_tradnl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Encontrar alojamiento cerca del lugar del tour.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07628" y="1881352"/>
            <a:ext cx="1513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Permite comparar varios tours.</a:t>
            </a:r>
          </a:p>
          <a:p>
            <a:endParaRPr lang="es-ES_tradnl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Al elegir un tour te recomienda lugares cercanos donde alojarse.</a:t>
            </a:r>
          </a:p>
          <a:p>
            <a:endParaRPr lang="es-ES_tradnl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Ofrece ofertas por tiempo limitado.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52497" y="1881352"/>
            <a:ext cx="1513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charset="0"/>
                <a:ea typeface="Arial" charset="0"/>
                <a:cs typeface="Arial" charset="0"/>
              </a:rPr>
              <a:t>Hacer que la gente descubra nuevos lugares en Granada.</a:t>
            </a:r>
            <a:endParaRPr lang="es-ES_tradnl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97366" y="1881352"/>
            <a:ext cx="1513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charset="0"/>
                <a:ea typeface="Arial" charset="0"/>
                <a:cs typeface="Arial" charset="0"/>
              </a:rPr>
              <a:t>Ofrecer un servicio de calidad.</a:t>
            </a:r>
          </a:p>
          <a:p>
            <a:endParaRPr lang="es-ES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" sz="1000" dirty="0">
                <a:latin typeface="Arial" charset="0"/>
                <a:ea typeface="Arial" charset="0"/>
                <a:cs typeface="Arial" charset="0"/>
              </a:rPr>
              <a:t>Reunir todos los tours disponibles en Granada.</a:t>
            </a:r>
            <a:endParaRPr lang="es-ES_tradnl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42235" y="1881352"/>
            <a:ext cx="151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Reducir los tiempos de carga de las páginas.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62758" y="5291959"/>
            <a:ext cx="3857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Los usuarios reservan tours frecuentemente.</a:t>
            </a:r>
          </a:p>
          <a:p>
            <a:endParaRPr lang="es-ES_tradnl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Los usuarios comparten la aplicación con sus conocidos.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393571" y="5291959"/>
            <a:ext cx="3857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Mínimo de tours reservados al mes.</a:t>
            </a:r>
          </a:p>
          <a:p>
            <a:endParaRPr lang="es-ES_tradnl" sz="10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1000" dirty="0">
                <a:latin typeface="Arial" charset="0"/>
                <a:ea typeface="Arial" charset="0"/>
                <a:cs typeface="Arial" charset="0"/>
              </a:rPr>
              <a:t>Las páginas tardan menos de 1 segundo en cargar.</a:t>
            </a:r>
          </a:p>
        </p:txBody>
      </p:sp>
    </p:spTree>
    <p:extLst>
      <p:ext uri="{BB962C8B-B14F-4D97-AF65-F5344CB8AC3E}">
        <p14:creationId xmlns:p14="http://schemas.microsoft.com/office/powerpoint/2010/main" val="1079282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117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Continuum Peru</dc:creator>
  <cp:lastModifiedBy>Javier Vélez</cp:lastModifiedBy>
  <cp:revision>3</cp:revision>
  <dcterms:created xsi:type="dcterms:W3CDTF">2016-06-14T14:51:50Z</dcterms:created>
  <dcterms:modified xsi:type="dcterms:W3CDTF">2021-04-12T14:47:48Z</dcterms:modified>
</cp:coreProperties>
</file>