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Lst>
  <p:sldSz cy="30275200" cx="213836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g7Ye71SFiza1YlhLUDu94Brr08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C7434E-4E9C-45A8-B0A4-408C4ABB7655}">
  <a:tblStyle styleId="{D2C7434E-4E9C-45A8-B0A4-408C4ABB765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accent5"/>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4f3d00ca5_5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44f3d00ca5_5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087140" y="8442358"/>
            <a:ext cx="19209345" cy="184433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71" name="Google Shape;71;p12"/>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779658" y="12134875"/>
            <a:ext cx="25656844" cy="46108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4575678" y="7657679"/>
            <a:ext cx="25656844" cy="135652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77" name="Google Shape;77;p13"/>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g244f3d00ca5_5_6"/>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244f3d00ca5_5_6"/>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g244f3d00ca5_5_6"/>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g244f3d00ca5_5_10"/>
          <p:cNvSpPr txBox="1"/>
          <p:nvPr>
            <p:ph type="ctrTitle"/>
          </p:nvPr>
        </p:nvSpPr>
        <p:spPr>
          <a:xfrm>
            <a:off x="1603772" y="4954765"/>
            <a:ext cx="18176081" cy="1054025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244f3d00ca5_5_10"/>
          <p:cNvSpPr txBox="1"/>
          <p:nvPr>
            <p:ph idx="1" type="subTitle"/>
          </p:nvPr>
        </p:nvSpPr>
        <p:spPr>
          <a:xfrm>
            <a:off x="2672953" y="15901497"/>
            <a:ext cx="16037719" cy="730949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39"/>
              </a:spcBef>
              <a:spcAft>
                <a:spcPts val="0"/>
              </a:spcAft>
              <a:buClr>
                <a:schemeClr val="dk1"/>
              </a:buClr>
              <a:buSzPts val="5612"/>
              <a:buNone/>
              <a:defRPr sz="5612"/>
            </a:lvl1pPr>
            <a:lvl2pPr lvl="1" algn="ctr">
              <a:lnSpc>
                <a:spcPct val="90000"/>
              </a:lnSpc>
              <a:spcBef>
                <a:spcPts val="1169"/>
              </a:spcBef>
              <a:spcAft>
                <a:spcPts val="0"/>
              </a:spcAft>
              <a:buClr>
                <a:schemeClr val="dk1"/>
              </a:buClr>
              <a:buSzPts val="4677"/>
              <a:buNone/>
              <a:defRPr sz="4677"/>
            </a:lvl2pPr>
            <a:lvl3pPr lvl="2" algn="ctr">
              <a:lnSpc>
                <a:spcPct val="90000"/>
              </a:lnSpc>
              <a:spcBef>
                <a:spcPts val="1169"/>
              </a:spcBef>
              <a:spcAft>
                <a:spcPts val="0"/>
              </a:spcAft>
              <a:buClr>
                <a:schemeClr val="dk1"/>
              </a:buClr>
              <a:buSzPts val="4209"/>
              <a:buNone/>
              <a:defRPr sz="4209"/>
            </a:lvl3pPr>
            <a:lvl4pPr lvl="3" algn="ctr">
              <a:lnSpc>
                <a:spcPct val="90000"/>
              </a:lnSpc>
              <a:spcBef>
                <a:spcPts val="1169"/>
              </a:spcBef>
              <a:spcAft>
                <a:spcPts val="0"/>
              </a:spcAft>
              <a:buClr>
                <a:schemeClr val="dk1"/>
              </a:buClr>
              <a:buSzPts val="3742"/>
              <a:buNone/>
              <a:defRPr sz="3741"/>
            </a:lvl4pPr>
            <a:lvl5pPr lvl="4" algn="ctr">
              <a:lnSpc>
                <a:spcPct val="90000"/>
              </a:lnSpc>
              <a:spcBef>
                <a:spcPts val="1169"/>
              </a:spcBef>
              <a:spcAft>
                <a:spcPts val="0"/>
              </a:spcAft>
              <a:buClr>
                <a:schemeClr val="dk1"/>
              </a:buClr>
              <a:buSzPts val="3742"/>
              <a:buNone/>
              <a:defRPr sz="3741"/>
            </a:lvl5pPr>
            <a:lvl6pPr lvl="5" algn="ctr">
              <a:lnSpc>
                <a:spcPct val="90000"/>
              </a:lnSpc>
              <a:spcBef>
                <a:spcPts val="1169"/>
              </a:spcBef>
              <a:spcAft>
                <a:spcPts val="0"/>
              </a:spcAft>
              <a:buClr>
                <a:schemeClr val="dk1"/>
              </a:buClr>
              <a:buSzPts val="3742"/>
              <a:buNone/>
              <a:defRPr sz="3741"/>
            </a:lvl6pPr>
            <a:lvl7pPr lvl="6" algn="ctr">
              <a:lnSpc>
                <a:spcPct val="90000"/>
              </a:lnSpc>
              <a:spcBef>
                <a:spcPts val="1169"/>
              </a:spcBef>
              <a:spcAft>
                <a:spcPts val="0"/>
              </a:spcAft>
              <a:buClr>
                <a:schemeClr val="dk1"/>
              </a:buClr>
              <a:buSzPts val="3742"/>
              <a:buNone/>
              <a:defRPr sz="3741"/>
            </a:lvl7pPr>
            <a:lvl8pPr lvl="7" algn="ctr">
              <a:lnSpc>
                <a:spcPct val="90000"/>
              </a:lnSpc>
              <a:spcBef>
                <a:spcPts val="1169"/>
              </a:spcBef>
              <a:spcAft>
                <a:spcPts val="0"/>
              </a:spcAft>
              <a:buClr>
                <a:schemeClr val="dk1"/>
              </a:buClr>
              <a:buSzPts val="3742"/>
              <a:buNone/>
              <a:defRPr sz="3741"/>
            </a:lvl8pPr>
            <a:lvl9pPr lvl="8" algn="ctr">
              <a:lnSpc>
                <a:spcPct val="90000"/>
              </a:lnSpc>
              <a:spcBef>
                <a:spcPts val="1169"/>
              </a:spcBef>
              <a:spcAft>
                <a:spcPts val="0"/>
              </a:spcAft>
              <a:buClr>
                <a:schemeClr val="dk1"/>
              </a:buClr>
              <a:buSzPts val="3742"/>
              <a:buNone/>
              <a:defRPr sz="3741"/>
            </a:lvl9pPr>
          </a:lstStyle>
          <a:p/>
        </p:txBody>
      </p:sp>
      <p:sp>
        <p:nvSpPr>
          <p:cNvPr id="93" name="Google Shape;93;g244f3d00ca5_5_10"/>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4f3d00ca5_5_10"/>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244f3d00ca5_5_10"/>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244f3d00ca5_5_16"/>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244f3d00ca5_5_16"/>
          <p:cNvSpPr txBox="1"/>
          <p:nvPr>
            <p:ph idx="1" type="body"/>
          </p:nvPr>
        </p:nvSpPr>
        <p:spPr>
          <a:xfrm>
            <a:off x="1470124" y="8059374"/>
            <a:ext cx="18443377"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99" name="Google Shape;99;g244f3d00ca5_5_16"/>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244f3d00ca5_5_16"/>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244f3d00ca5_5_16"/>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g244f3d00ca5_5_22"/>
          <p:cNvSpPr txBox="1"/>
          <p:nvPr>
            <p:ph type="title"/>
          </p:nvPr>
        </p:nvSpPr>
        <p:spPr>
          <a:xfrm>
            <a:off x="1458988" y="7547788"/>
            <a:ext cx="18443377" cy="125936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244f3d00ca5_5_22"/>
          <p:cNvSpPr txBox="1"/>
          <p:nvPr>
            <p:ph idx="1" type="body"/>
          </p:nvPr>
        </p:nvSpPr>
        <p:spPr>
          <a:xfrm>
            <a:off x="1458988" y="20260574"/>
            <a:ext cx="18443377" cy="66227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sz="5612">
                <a:solidFill>
                  <a:schemeClr val="dk1"/>
                </a:solidFill>
              </a:defRPr>
            </a:lvl1pPr>
            <a:lvl2pPr indent="-228600" lvl="1" marL="914400" algn="l">
              <a:lnSpc>
                <a:spcPct val="90000"/>
              </a:lnSpc>
              <a:spcBef>
                <a:spcPts val="1169"/>
              </a:spcBef>
              <a:spcAft>
                <a:spcPts val="0"/>
              </a:spcAft>
              <a:buClr>
                <a:srgbClr val="888888"/>
              </a:buClr>
              <a:buSzPts val="4677"/>
              <a:buNone/>
              <a:defRPr sz="4677">
                <a:solidFill>
                  <a:srgbClr val="888888"/>
                </a:solidFill>
              </a:defRPr>
            </a:lvl2pPr>
            <a:lvl3pPr indent="-228600" lvl="2" marL="1371600" algn="l">
              <a:lnSpc>
                <a:spcPct val="90000"/>
              </a:lnSpc>
              <a:spcBef>
                <a:spcPts val="1169"/>
              </a:spcBef>
              <a:spcAft>
                <a:spcPts val="0"/>
              </a:spcAft>
              <a:buClr>
                <a:srgbClr val="888888"/>
              </a:buClr>
              <a:buSzPts val="4209"/>
              <a:buNone/>
              <a:defRPr sz="4209">
                <a:solidFill>
                  <a:srgbClr val="888888"/>
                </a:solidFill>
              </a:defRPr>
            </a:lvl3pPr>
            <a:lvl4pPr indent="-228600" lvl="3" marL="1828800" algn="l">
              <a:lnSpc>
                <a:spcPct val="90000"/>
              </a:lnSpc>
              <a:spcBef>
                <a:spcPts val="1169"/>
              </a:spcBef>
              <a:spcAft>
                <a:spcPts val="0"/>
              </a:spcAft>
              <a:buClr>
                <a:srgbClr val="888888"/>
              </a:buClr>
              <a:buSzPts val="3742"/>
              <a:buNone/>
              <a:defRPr sz="3741">
                <a:solidFill>
                  <a:srgbClr val="888888"/>
                </a:solidFill>
              </a:defRPr>
            </a:lvl4pPr>
            <a:lvl5pPr indent="-228600" lvl="4" marL="2286000" algn="l">
              <a:lnSpc>
                <a:spcPct val="90000"/>
              </a:lnSpc>
              <a:spcBef>
                <a:spcPts val="1169"/>
              </a:spcBef>
              <a:spcAft>
                <a:spcPts val="0"/>
              </a:spcAft>
              <a:buClr>
                <a:srgbClr val="888888"/>
              </a:buClr>
              <a:buSzPts val="3742"/>
              <a:buNone/>
              <a:defRPr sz="3741">
                <a:solidFill>
                  <a:srgbClr val="888888"/>
                </a:solidFill>
              </a:defRPr>
            </a:lvl5pPr>
            <a:lvl6pPr indent="-228600" lvl="5" marL="2743200" algn="l">
              <a:lnSpc>
                <a:spcPct val="90000"/>
              </a:lnSpc>
              <a:spcBef>
                <a:spcPts val="1169"/>
              </a:spcBef>
              <a:spcAft>
                <a:spcPts val="0"/>
              </a:spcAft>
              <a:buClr>
                <a:srgbClr val="888888"/>
              </a:buClr>
              <a:buSzPts val="3742"/>
              <a:buNone/>
              <a:defRPr sz="3741">
                <a:solidFill>
                  <a:srgbClr val="888888"/>
                </a:solidFill>
              </a:defRPr>
            </a:lvl6pPr>
            <a:lvl7pPr indent="-228600" lvl="6" marL="3200400" algn="l">
              <a:lnSpc>
                <a:spcPct val="90000"/>
              </a:lnSpc>
              <a:spcBef>
                <a:spcPts val="1169"/>
              </a:spcBef>
              <a:spcAft>
                <a:spcPts val="0"/>
              </a:spcAft>
              <a:buClr>
                <a:srgbClr val="888888"/>
              </a:buClr>
              <a:buSzPts val="3742"/>
              <a:buNone/>
              <a:defRPr sz="3741">
                <a:solidFill>
                  <a:srgbClr val="888888"/>
                </a:solidFill>
              </a:defRPr>
            </a:lvl7pPr>
            <a:lvl8pPr indent="-228600" lvl="7" marL="3657600" algn="l">
              <a:lnSpc>
                <a:spcPct val="90000"/>
              </a:lnSpc>
              <a:spcBef>
                <a:spcPts val="1169"/>
              </a:spcBef>
              <a:spcAft>
                <a:spcPts val="0"/>
              </a:spcAft>
              <a:buClr>
                <a:srgbClr val="888888"/>
              </a:buClr>
              <a:buSzPts val="3742"/>
              <a:buNone/>
              <a:defRPr sz="3741">
                <a:solidFill>
                  <a:srgbClr val="888888"/>
                </a:solidFill>
              </a:defRPr>
            </a:lvl8pPr>
            <a:lvl9pPr indent="-228600" lvl="8" marL="4114800" algn="l">
              <a:lnSpc>
                <a:spcPct val="90000"/>
              </a:lnSpc>
              <a:spcBef>
                <a:spcPts val="1169"/>
              </a:spcBef>
              <a:spcAft>
                <a:spcPts val="0"/>
              </a:spcAft>
              <a:buClr>
                <a:srgbClr val="888888"/>
              </a:buClr>
              <a:buSzPts val="3742"/>
              <a:buNone/>
              <a:defRPr sz="3741">
                <a:solidFill>
                  <a:srgbClr val="888888"/>
                </a:solidFill>
              </a:defRPr>
            </a:lvl9pPr>
          </a:lstStyle>
          <a:p/>
        </p:txBody>
      </p:sp>
      <p:sp>
        <p:nvSpPr>
          <p:cNvPr id="105" name="Google Shape;105;g244f3d00ca5_5_22"/>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4f3d00ca5_5_22"/>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4f3d00ca5_5_22"/>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g244f3d00ca5_5_28"/>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244f3d00ca5_5_28"/>
          <p:cNvSpPr txBox="1"/>
          <p:nvPr>
            <p:ph idx="1" type="body"/>
          </p:nvPr>
        </p:nvSpPr>
        <p:spPr>
          <a:xfrm>
            <a:off x="1470124" y="8059374"/>
            <a:ext cx="9088041"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111" name="Google Shape;111;g244f3d00ca5_5_28"/>
          <p:cNvSpPr txBox="1"/>
          <p:nvPr>
            <p:ph idx="2" type="body"/>
          </p:nvPr>
        </p:nvSpPr>
        <p:spPr>
          <a:xfrm>
            <a:off x="10825460" y="8059374"/>
            <a:ext cx="9088041"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112" name="Google Shape;112;g244f3d00ca5_5_28"/>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244f3d00ca5_5_28"/>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4f3d00ca5_5_28"/>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g244f3d00ca5_5_35"/>
          <p:cNvSpPr txBox="1"/>
          <p:nvPr>
            <p:ph type="title"/>
          </p:nvPr>
        </p:nvSpPr>
        <p:spPr>
          <a:xfrm>
            <a:off x="1472909"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244f3d00ca5_5_35"/>
          <p:cNvSpPr txBox="1"/>
          <p:nvPr>
            <p:ph idx="1" type="body"/>
          </p:nvPr>
        </p:nvSpPr>
        <p:spPr>
          <a:xfrm>
            <a:off x="1472912" y="7421634"/>
            <a:ext cx="9046274" cy="363722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118" name="Google Shape;118;g244f3d00ca5_5_35"/>
          <p:cNvSpPr txBox="1"/>
          <p:nvPr>
            <p:ph idx="2" type="body"/>
          </p:nvPr>
        </p:nvSpPr>
        <p:spPr>
          <a:xfrm>
            <a:off x="1472912" y="11058863"/>
            <a:ext cx="9046274" cy="162659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119" name="Google Shape;119;g244f3d00ca5_5_35"/>
          <p:cNvSpPr txBox="1"/>
          <p:nvPr>
            <p:ph idx="3" type="body"/>
          </p:nvPr>
        </p:nvSpPr>
        <p:spPr>
          <a:xfrm>
            <a:off x="10825461" y="7421634"/>
            <a:ext cx="9090826" cy="363722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120" name="Google Shape;120;g244f3d00ca5_5_35"/>
          <p:cNvSpPr txBox="1"/>
          <p:nvPr>
            <p:ph idx="4" type="body"/>
          </p:nvPr>
        </p:nvSpPr>
        <p:spPr>
          <a:xfrm>
            <a:off x="10825461" y="11058863"/>
            <a:ext cx="9090826" cy="162659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121" name="Google Shape;121;g244f3d00ca5_5_35"/>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4f3d00ca5_5_35"/>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244f3d00ca5_5_35"/>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g244f3d00ca5_5_44"/>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244f3d00ca5_5_44"/>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4f3d00ca5_5_44"/>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4f3d00ca5_5_44"/>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244f3d00ca5_5_49"/>
          <p:cNvSpPr txBox="1"/>
          <p:nvPr>
            <p:ph type="title"/>
          </p:nvPr>
        </p:nvSpPr>
        <p:spPr>
          <a:xfrm>
            <a:off x="1472909" y="2018348"/>
            <a:ext cx="6896776" cy="70642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4f3d00ca5_5_49"/>
          <p:cNvSpPr txBox="1"/>
          <p:nvPr>
            <p:ph idx="1" type="body"/>
          </p:nvPr>
        </p:nvSpPr>
        <p:spPr>
          <a:xfrm>
            <a:off x="9090826" y="4359077"/>
            <a:ext cx="10825460" cy="21515024"/>
          </a:xfrm>
          <a:prstGeom prst="rect">
            <a:avLst/>
          </a:prstGeom>
          <a:noFill/>
          <a:ln>
            <a:noFill/>
          </a:ln>
        </p:spPr>
        <p:txBody>
          <a:bodyPr anchorCtr="0" anchor="t" bIns="45700" lIns="91425" spcFirstLastPara="1" rIns="91425" wrap="square" tIns="45700">
            <a:normAutofit/>
          </a:bodyPr>
          <a:lstStyle>
            <a:lvl1pPr indent="-703770" lvl="0" marL="457200" algn="l">
              <a:lnSpc>
                <a:spcPct val="90000"/>
              </a:lnSpc>
              <a:spcBef>
                <a:spcPts val="2339"/>
              </a:spcBef>
              <a:spcAft>
                <a:spcPts val="0"/>
              </a:spcAft>
              <a:buClr>
                <a:schemeClr val="dk1"/>
              </a:buClr>
              <a:buSzPts val="7483"/>
              <a:buChar char="•"/>
              <a:defRPr sz="7483"/>
            </a:lvl1pPr>
            <a:lvl2pPr indent="-644398" lvl="1" marL="914400" algn="l">
              <a:lnSpc>
                <a:spcPct val="90000"/>
              </a:lnSpc>
              <a:spcBef>
                <a:spcPts val="1169"/>
              </a:spcBef>
              <a:spcAft>
                <a:spcPts val="0"/>
              </a:spcAft>
              <a:buClr>
                <a:schemeClr val="dk1"/>
              </a:buClr>
              <a:buSzPts val="6548"/>
              <a:buChar char="•"/>
              <a:defRPr sz="6548"/>
            </a:lvl2pPr>
            <a:lvl3pPr indent="-584962" lvl="2" marL="1371600" algn="l">
              <a:lnSpc>
                <a:spcPct val="90000"/>
              </a:lnSpc>
              <a:spcBef>
                <a:spcPts val="1169"/>
              </a:spcBef>
              <a:spcAft>
                <a:spcPts val="0"/>
              </a:spcAft>
              <a:buClr>
                <a:schemeClr val="dk1"/>
              </a:buClr>
              <a:buSzPts val="5612"/>
              <a:buChar char="•"/>
              <a:defRPr sz="5612"/>
            </a:lvl3pPr>
            <a:lvl4pPr indent="-525589" lvl="3" marL="1828800" algn="l">
              <a:lnSpc>
                <a:spcPct val="90000"/>
              </a:lnSpc>
              <a:spcBef>
                <a:spcPts val="1169"/>
              </a:spcBef>
              <a:spcAft>
                <a:spcPts val="0"/>
              </a:spcAft>
              <a:buClr>
                <a:schemeClr val="dk1"/>
              </a:buClr>
              <a:buSzPts val="4677"/>
              <a:buChar char="•"/>
              <a:defRPr sz="4677"/>
            </a:lvl4pPr>
            <a:lvl5pPr indent="-525589" lvl="4" marL="2286000" algn="l">
              <a:lnSpc>
                <a:spcPct val="90000"/>
              </a:lnSpc>
              <a:spcBef>
                <a:spcPts val="1169"/>
              </a:spcBef>
              <a:spcAft>
                <a:spcPts val="0"/>
              </a:spcAft>
              <a:buClr>
                <a:schemeClr val="dk1"/>
              </a:buClr>
              <a:buSzPts val="4677"/>
              <a:buChar char="•"/>
              <a:defRPr sz="4677"/>
            </a:lvl5pPr>
            <a:lvl6pPr indent="-525589" lvl="5" marL="2743200" algn="l">
              <a:lnSpc>
                <a:spcPct val="90000"/>
              </a:lnSpc>
              <a:spcBef>
                <a:spcPts val="1169"/>
              </a:spcBef>
              <a:spcAft>
                <a:spcPts val="0"/>
              </a:spcAft>
              <a:buClr>
                <a:schemeClr val="dk1"/>
              </a:buClr>
              <a:buSzPts val="4677"/>
              <a:buChar char="•"/>
              <a:defRPr sz="4677"/>
            </a:lvl6pPr>
            <a:lvl7pPr indent="-525589" lvl="6" marL="3200400" algn="l">
              <a:lnSpc>
                <a:spcPct val="90000"/>
              </a:lnSpc>
              <a:spcBef>
                <a:spcPts val="1169"/>
              </a:spcBef>
              <a:spcAft>
                <a:spcPts val="0"/>
              </a:spcAft>
              <a:buClr>
                <a:schemeClr val="dk1"/>
              </a:buClr>
              <a:buSzPts val="4677"/>
              <a:buChar char="•"/>
              <a:defRPr sz="4677"/>
            </a:lvl7pPr>
            <a:lvl8pPr indent="-525589" lvl="7" marL="3657600" algn="l">
              <a:lnSpc>
                <a:spcPct val="90000"/>
              </a:lnSpc>
              <a:spcBef>
                <a:spcPts val="1169"/>
              </a:spcBef>
              <a:spcAft>
                <a:spcPts val="0"/>
              </a:spcAft>
              <a:buClr>
                <a:schemeClr val="dk1"/>
              </a:buClr>
              <a:buSzPts val="4677"/>
              <a:buChar char="•"/>
              <a:defRPr sz="4677"/>
            </a:lvl8pPr>
            <a:lvl9pPr indent="-525589" lvl="8" marL="4114800" algn="l">
              <a:lnSpc>
                <a:spcPct val="90000"/>
              </a:lnSpc>
              <a:spcBef>
                <a:spcPts val="1169"/>
              </a:spcBef>
              <a:spcAft>
                <a:spcPts val="0"/>
              </a:spcAft>
              <a:buClr>
                <a:schemeClr val="dk1"/>
              </a:buClr>
              <a:buSzPts val="4677"/>
              <a:buChar char="•"/>
              <a:defRPr sz="4677"/>
            </a:lvl9pPr>
          </a:lstStyle>
          <a:p/>
        </p:txBody>
      </p:sp>
      <p:sp>
        <p:nvSpPr>
          <p:cNvPr id="132" name="Google Shape;132;g244f3d00ca5_5_49"/>
          <p:cNvSpPr txBox="1"/>
          <p:nvPr>
            <p:ph idx="2" type="body"/>
          </p:nvPr>
        </p:nvSpPr>
        <p:spPr>
          <a:xfrm>
            <a:off x="1472909" y="9082564"/>
            <a:ext cx="6896776" cy="16826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133" name="Google Shape;133;g244f3d00ca5_5_49"/>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4f3d00ca5_5_49"/>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244f3d00ca5_5_49"/>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603772" y="4954765"/>
            <a:ext cx="18176081" cy="1054025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 type="subTitle"/>
          </p:nvPr>
        </p:nvSpPr>
        <p:spPr>
          <a:xfrm>
            <a:off x="2672953" y="15901497"/>
            <a:ext cx="16037719" cy="730949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39"/>
              </a:spcBef>
              <a:spcAft>
                <a:spcPts val="0"/>
              </a:spcAft>
              <a:buClr>
                <a:schemeClr val="dk1"/>
              </a:buClr>
              <a:buSzPts val="5612"/>
              <a:buNone/>
              <a:defRPr sz="5612"/>
            </a:lvl1pPr>
            <a:lvl2pPr lvl="1" algn="ctr">
              <a:lnSpc>
                <a:spcPct val="90000"/>
              </a:lnSpc>
              <a:spcBef>
                <a:spcPts val="1169"/>
              </a:spcBef>
              <a:spcAft>
                <a:spcPts val="0"/>
              </a:spcAft>
              <a:buClr>
                <a:schemeClr val="dk1"/>
              </a:buClr>
              <a:buSzPts val="4677"/>
              <a:buNone/>
              <a:defRPr sz="4677"/>
            </a:lvl2pPr>
            <a:lvl3pPr lvl="2" algn="ctr">
              <a:lnSpc>
                <a:spcPct val="90000"/>
              </a:lnSpc>
              <a:spcBef>
                <a:spcPts val="1169"/>
              </a:spcBef>
              <a:spcAft>
                <a:spcPts val="0"/>
              </a:spcAft>
              <a:buClr>
                <a:schemeClr val="dk1"/>
              </a:buClr>
              <a:buSzPts val="4209"/>
              <a:buNone/>
              <a:defRPr sz="4209"/>
            </a:lvl3pPr>
            <a:lvl4pPr lvl="3" algn="ctr">
              <a:lnSpc>
                <a:spcPct val="90000"/>
              </a:lnSpc>
              <a:spcBef>
                <a:spcPts val="1169"/>
              </a:spcBef>
              <a:spcAft>
                <a:spcPts val="0"/>
              </a:spcAft>
              <a:buClr>
                <a:schemeClr val="dk1"/>
              </a:buClr>
              <a:buSzPts val="3742"/>
              <a:buNone/>
              <a:defRPr sz="3741"/>
            </a:lvl4pPr>
            <a:lvl5pPr lvl="4" algn="ctr">
              <a:lnSpc>
                <a:spcPct val="90000"/>
              </a:lnSpc>
              <a:spcBef>
                <a:spcPts val="1169"/>
              </a:spcBef>
              <a:spcAft>
                <a:spcPts val="0"/>
              </a:spcAft>
              <a:buClr>
                <a:schemeClr val="dk1"/>
              </a:buClr>
              <a:buSzPts val="3742"/>
              <a:buNone/>
              <a:defRPr sz="3741"/>
            </a:lvl5pPr>
            <a:lvl6pPr lvl="5" algn="ctr">
              <a:lnSpc>
                <a:spcPct val="90000"/>
              </a:lnSpc>
              <a:spcBef>
                <a:spcPts val="1169"/>
              </a:spcBef>
              <a:spcAft>
                <a:spcPts val="0"/>
              </a:spcAft>
              <a:buClr>
                <a:schemeClr val="dk1"/>
              </a:buClr>
              <a:buSzPts val="3742"/>
              <a:buNone/>
              <a:defRPr sz="3741"/>
            </a:lvl6pPr>
            <a:lvl7pPr lvl="6" algn="ctr">
              <a:lnSpc>
                <a:spcPct val="90000"/>
              </a:lnSpc>
              <a:spcBef>
                <a:spcPts val="1169"/>
              </a:spcBef>
              <a:spcAft>
                <a:spcPts val="0"/>
              </a:spcAft>
              <a:buClr>
                <a:schemeClr val="dk1"/>
              </a:buClr>
              <a:buSzPts val="3742"/>
              <a:buNone/>
              <a:defRPr sz="3741"/>
            </a:lvl7pPr>
            <a:lvl8pPr lvl="7" algn="ctr">
              <a:lnSpc>
                <a:spcPct val="90000"/>
              </a:lnSpc>
              <a:spcBef>
                <a:spcPts val="1169"/>
              </a:spcBef>
              <a:spcAft>
                <a:spcPts val="0"/>
              </a:spcAft>
              <a:buClr>
                <a:schemeClr val="dk1"/>
              </a:buClr>
              <a:buSzPts val="3742"/>
              <a:buNone/>
              <a:defRPr sz="3741"/>
            </a:lvl8pPr>
            <a:lvl9pPr lvl="8" algn="ctr">
              <a:lnSpc>
                <a:spcPct val="90000"/>
              </a:lnSpc>
              <a:spcBef>
                <a:spcPts val="1169"/>
              </a:spcBef>
              <a:spcAft>
                <a:spcPts val="0"/>
              </a:spcAft>
              <a:buClr>
                <a:schemeClr val="dk1"/>
              </a:buClr>
              <a:buSzPts val="3742"/>
              <a:buNone/>
              <a:defRPr sz="3741"/>
            </a:lvl9pPr>
          </a:lstStyle>
          <a:p/>
        </p:txBody>
      </p:sp>
      <p:sp>
        <p:nvSpPr>
          <p:cNvPr id="18" name="Google Shape;18;p4"/>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244f3d00ca5_5_56"/>
          <p:cNvSpPr txBox="1"/>
          <p:nvPr>
            <p:ph type="title"/>
          </p:nvPr>
        </p:nvSpPr>
        <p:spPr>
          <a:xfrm>
            <a:off x="1472909" y="2018348"/>
            <a:ext cx="6896776" cy="70642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244f3d00ca5_5_56"/>
          <p:cNvSpPr/>
          <p:nvPr>
            <p:ph idx="2" type="pic"/>
          </p:nvPr>
        </p:nvSpPr>
        <p:spPr>
          <a:xfrm>
            <a:off x="9090826" y="4359077"/>
            <a:ext cx="10825460" cy="21515024"/>
          </a:xfrm>
          <a:prstGeom prst="rect">
            <a:avLst/>
          </a:prstGeom>
          <a:noFill/>
          <a:ln>
            <a:noFill/>
          </a:ln>
        </p:spPr>
      </p:sp>
      <p:sp>
        <p:nvSpPr>
          <p:cNvPr id="139" name="Google Shape;139;g244f3d00ca5_5_56"/>
          <p:cNvSpPr txBox="1"/>
          <p:nvPr>
            <p:ph idx="1" type="body"/>
          </p:nvPr>
        </p:nvSpPr>
        <p:spPr>
          <a:xfrm>
            <a:off x="1472909" y="9082564"/>
            <a:ext cx="6896776" cy="16826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140" name="Google Shape;140;g244f3d00ca5_5_56"/>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244f3d00ca5_5_56"/>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244f3d00ca5_5_56"/>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244f3d00ca5_5_63"/>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244f3d00ca5_5_63"/>
          <p:cNvSpPr txBox="1"/>
          <p:nvPr>
            <p:ph idx="1" type="body"/>
          </p:nvPr>
        </p:nvSpPr>
        <p:spPr>
          <a:xfrm rot="5400000">
            <a:off x="1087140" y="8442358"/>
            <a:ext cx="19209345" cy="184433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146" name="Google Shape;146;g244f3d00ca5_5_63"/>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244f3d00ca5_5_63"/>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244f3d00ca5_5_63"/>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244f3d00ca5_5_69"/>
          <p:cNvSpPr txBox="1"/>
          <p:nvPr>
            <p:ph type="title"/>
          </p:nvPr>
        </p:nvSpPr>
        <p:spPr>
          <a:xfrm rot="5400000">
            <a:off x="4779658" y="12134875"/>
            <a:ext cx="25656844" cy="46108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244f3d00ca5_5_69"/>
          <p:cNvSpPr txBox="1"/>
          <p:nvPr>
            <p:ph idx="1" type="body"/>
          </p:nvPr>
        </p:nvSpPr>
        <p:spPr>
          <a:xfrm rot="5400000">
            <a:off x="-4575678" y="7657679"/>
            <a:ext cx="25656844" cy="135652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152" name="Google Shape;152;g244f3d00ca5_5_69"/>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244f3d00ca5_5_69"/>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244f3d00ca5_5_69"/>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1470124" y="8059374"/>
            <a:ext cx="18443377"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24" name="Google Shape;24;p5"/>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1458988" y="7547788"/>
            <a:ext cx="18443377" cy="125936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1458988" y="20260574"/>
            <a:ext cx="18443377" cy="66227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sz="5612">
                <a:solidFill>
                  <a:schemeClr val="dk1"/>
                </a:solidFill>
              </a:defRPr>
            </a:lvl1pPr>
            <a:lvl2pPr indent="-228600" lvl="1" marL="914400" algn="l">
              <a:lnSpc>
                <a:spcPct val="90000"/>
              </a:lnSpc>
              <a:spcBef>
                <a:spcPts val="1169"/>
              </a:spcBef>
              <a:spcAft>
                <a:spcPts val="0"/>
              </a:spcAft>
              <a:buClr>
                <a:srgbClr val="888888"/>
              </a:buClr>
              <a:buSzPts val="4677"/>
              <a:buNone/>
              <a:defRPr sz="4677">
                <a:solidFill>
                  <a:srgbClr val="888888"/>
                </a:solidFill>
              </a:defRPr>
            </a:lvl2pPr>
            <a:lvl3pPr indent="-228600" lvl="2" marL="1371600" algn="l">
              <a:lnSpc>
                <a:spcPct val="90000"/>
              </a:lnSpc>
              <a:spcBef>
                <a:spcPts val="1169"/>
              </a:spcBef>
              <a:spcAft>
                <a:spcPts val="0"/>
              </a:spcAft>
              <a:buClr>
                <a:srgbClr val="888888"/>
              </a:buClr>
              <a:buSzPts val="4209"/>
              <a:buNone/>
              <a:defRPr sz="4209">
                <a:solidFill>
                  <a:srgbClr val="888888"/>
                </a:solidFill>
              </a:defRPr>
            </a:lvl3pPr>
            <a:lvl4pPr indent="-228600" lvl="3" marL="1828800" algn="l">
              <a:lnSpc>
                <a:spcPct val="90000"/>
              </a:lnSpc>
              <a:spcBef>
                <a:spcPts val="1169"/>
              </a:spcBef>
              <a:spcAft>
                <a:spcPts val="0"/>
              </a:spcAft>
              <a:buClr>
                <a:srgbClr val="888888"/>
              </a:buClr>
              <a:buSzPts val="3742"/>
              <a:buNone/>
              <a:defRPr sz="3741">
                <a:solidFill>
                  <a:srgbClr val="888888"/>
                </a:solidFill>
              </a:defRPr>
            </a:lvl4pPr>
            <a:lvl5pPr indent="-228600" lvl="4" marL="2286000" algn="l">
              <a:lnSpc>
                <a:spcPct val="90000"/>
              </a:lnSpc>
              <a:spcBef>
                <a:spcPts val="1169"/>
              </a:spcBef>
              <a:spcAft>
                <a:spcPts val="0"/>
              </a:spcAft>
              <a:buClr>
                <a:srgbClr val="888888"/>
              </a:buClr>
              <a:buSzPts val="3742"/>
              <a:buNone/>
              <a:defRPr sz="3741">
                <a:solidFill>
                  <a:srgbClr val="888888"/>
                </a:solidFill>
              </a:defRPr>
            </a:lvl5pPr>
            <a:lvl6pPr indent="-228600" lvl="5" marL="2743200" algn="l">
              <a:lnSpc>
                <a:spcPct val="90000"/>
              </a:lnSpc>
              <a:spcBef>
                <a:spcPts val="1169"/>
              </a:spcBef>
              <a:spcAft>
                <a:spcPts val="0"/>
              </a:spcAft>
              <a:buClr>
                <a:srgbClr val="888888"/>
              </a:buClr>
              <a:buSzPts val="3742"/>
              <a:buNone/>
              <a:defRPr sz="3741">
                <a:solidFill>
                  <a:srgbClr val="888888"/>
                </a:solidFill>
              </a:defRPr>
            </a:lvl6pPr>
            <a:lvl7pPr indent="-228600" lvl="6" marL="3200400" algn="l">
              <a:lnSpc>
                <a:spcPct val="90000"/>
              </a:lnSpc>
              <a:spcBef>
                <a:spcPts val="1169"/>
              </a:spcBef>
              <a:spcAft>
                <a:spcPts val="0"/>
              </a:spcAft>
              <a:buClr>
                <a:srgbClr val="888888"/>
              </a:buClr>
              <a:buSzPts val="3742"/>
              <a:buNone/>
              <a:defRPr sz="3741">
                <a:solidFill>
                  <a:srgbClr val="888888"/>
                </a:solidFill>
              </a:defRPr>
            </a:lvl7pPr>
            <a:lvl8pPr indent="-228600" lvl="7" marL="3657600" algn="l">
              <a:lnSpc>
                <a:spcPct val="90000"/>
              </a:lnSpc>
              <a:spcBef>
                <a:spcPts val="1169"/>
              </a:spcBef>
              <a:spcAft>
                <a:spcPts val="0"/>
              </a:spcAft>
              <a:buClr>
                <a:srgbClr val="888888"/>
              </a:buClr>
              <a:buSzPts val="3742"/>
              <a:buNone/>
              <a:defRPr sz="3741">
                <a:solidFill>
                  <a:srgbClr val="888888"/>
                </a:solidFill>
              </a:defRPr>
            </a:lvl8pPr>
            <a:lvl9pPr indent="-228600" lvl="8" marL="4114800" algn="l">
              <a:lnSpc>
                <a:spcPct val="90000"/>
              </a:lnSpc>
              <a:spcBef>
                <a:spcPts val="1169"/>
              </a:spcBef>
              <a:spcAft>
                <a:spcPts val="0"/>
              </a:spcAft>
              <a:buClr>
                <a:srgbClr val="888888"/>
              </a:buClr>
              <a:buSzPts val="3742"/>
              <a:buNone/>
              <a:defRPr sz="3741">
                <a:solidFill>
                  <a:srgbClr val="888888"/>
                </a:solidFill>
              </a:defRPr>
            </a:lvl9pPr>
          </a:lstStyle>
          <a:p/>
        </p:txBody>
      </p:sp>
      <p:sp>
        <p:nvSpPr>
          <p:cNvPr id="30" name="Google Shape;30;p6"/>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 type="body"/>
          </p:nvPr>
        </p:nvSpPr>
        <p:spPr>
          <a:xfrm>
            <a:off x="1470124" y="8059374"/>
            <a:ext cx="9088041"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36" name="Google Shape;36;p7"/>
          <p:cNvSpPr txBox="1"/>
          <p:nvPr>
            <p:ph idx="2" type="body"/>
          </p:nvPr>
        </p:nvSpPr>
        <p:spPr>
          <a:xfrm>
            <a:off x="10825460" y="8059374"/>
            <a:ext cx="9088041"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37" name="Google Shape;37;p7"/>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1472909"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 type="body"/>
          </p:nvPr>
        </p:nvSpPr>
        <p:spPr>
          <a:xfrm>
            <a:off x="1472912" y="7421634"/>
            <a:ext cx="9046274" cy="363722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43" name="Google Shape;43;p8"/>
          <p:cNvSpPr txBox="1"/>
          <p:nvPr>
            <p:ph idx="2" type="body"/>
          </p:nvPr>
        </p:nvSpPr>
        <p:spPr>
          <a:xfrm>
            <a:off x="1472912" y="11058863"/>
            <a:ext cx="9046274" cy="162659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44" name="Google Shape;44;p8"/>
          <p:cNvSpPr txBox="1"/>
          <p:nvPr>
            <p:ph idx="3" type="body"/>
          </p:nvPr>
        </p:nvSpPr>
        <p:spPr>
          <a:xfrm>
            <a:off x="10825461" y="7421634"/>
            <a:ext cx="9090826" cy="363722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45" name="Google Shape;45;p8"/>
          <p:cNvSpPr txBox="1"/>
          <p:nvPr>
            <p:ph idx="4" type="body"/>
          </p:nvPr>
        </p:nvSpPr>
        <p:spPr>
          <a:xfrm>
            <a:off x="10825461" y="11058863"/>
            <a:ext cx="9090826" cy="162659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46" name="Google Shape;46;p8"/>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472909" y="2018348"/>
            <a:ext cx="6896776" cy="70642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9090826" y="4359077"/>
            <a:ext cx="10825460" cy="21515024"/>
          </a:xfrm>
          <a:prstGeom prst="rect">
            <a:avLst/>
          </a:prstGeom>
          <a:noFill/>
          <a:ln>
            <a:noFill/>
          </a:ln>
        </p:spPr>
        <p:txBody>
          <a:bodyPr anchorCtr="0" anchor="t" bIns="45700" lIns="91425" spcFirstLastPara="1" rIns="91425" wrap="square" tIns="45700">
            <a:normAutofit/>
          </a:bodyPr>
          <a:lstStyle>
            <a:lvl1pPr indent="-703770" lvl="0" marL="457200" algn="l">
              <a:lnSpc>
                <a:spcPct val="90000"/>
              </a:lnSpc>
              <a:spcBef>
                <a:spcPts val="2339"/>
              </a:spcBef>
              <a:spcAft>
                <a:spcPts val="0"/>
              </a:spcAft>
              <a:buClr>
                <a:schemeClr val="dk1"/>
              </a:buClr>
              <a:buSzPts val="7483"/>
              <a:buChar char="•"/>
              <a:defRPr sz="7483"/>
            </a:lvl1pPr>
            <a:lvl2pPr indent="-644398" lvl="1" marL="914400" algn="l">
              <a:lnSpc>
                <a:spcPct val="90000"/>
              </a:lnSpc>
              <a:spcBef>
                <a:spcPts val="1169"/>
              </a:spcBef>
              <a:spcAft>
                <a:spcPts val="0"/>
              </a:spcAft>
              <a:buClr>
                <a:schemeClr val="dk1"/>
              </a:buClr>
              <a:buSzPts val="6548"/>
              <a:buChar char="•"/>
              <a:defRPr sz="6548"/>
            </a:lvl2pPr>
            <a:lvl3pPr indent="-584962" lvl="2" marL="1371600" algn="l">
              <a:lnSpc>
                <a:spcPct val="90000"/>
              </a:lnSpc>
              <a:spcBef>
                <a:spcPts val="1169"/>
              </a:spcBef>
              <a:spcAft>
                <a:spcPts val="0"/>
              </a:spcAft>
              <a:buClr>
                <a:schemeClr val="dk1"/>
              </a:buClr>
              <a:buSzPts val="5612"/>
              <a:buChar char="•"/>
              <a:defRPr sz="5612"/>
            </a:lvl3pPr>
            <a:lvl4pPr indent="-525589" lvl="3" marL="1828800" algn="l">
              <a:lnSpc>
                <a:spcPct val="90000"/>
              </a:lnSpc>
              <a:spcBef>
                <a:spcPts val="1169"/>
              </a:spcBef>
              <a:spcAft>
                <a:spcPts val="0"/>
              </a:spcAft>
              <a:buClr>
                <a:schemeClr val="dk1"/>
              </a:buClr>
              <a:buSzPts val="4677"/>
              <a:buChar char="•"/>
              <a:defRPr sz="4677"/>
            </a:lvl4pPr>
            <a:lvl5pPr indent="-525589" lvl="4" marL="2286000" algn="l">
              <a:lnSpc>
                <a:spcPct val="90000"/>
              </a:lnSpc>
              <a:spcBef>
                <a:spcPts val="1169"/>
              </a:spcBef>
              <a:spcAft>
                <a:spcPts val="0"/>
              </a:spcAft>
              <a:buClr>
                <a:schemeClr val="dk1"/>
              </a:buClr>
              <a:buSzPts val="4677"/>
              <a:buChar char="•"/>
              <a:defRPr sz="4677"/>
            </a:lvl5pPr>
            <a:lvl6pPr indent="-525589" lvl="5" marL="2743200" algn="l">
              <a:lnSpc>
                <a:spcPct val="90000"/>
              </a:lnSpc>
              <a:spcBef>
                <a:spcPts val="1169"/>
              </a:spcBef>
              <a:spcAft>
                <a:spcPts val="0"/>
              </a:spcAft>
              <a:buClr>
                <a:schemeClr val="dk1"/>
              </a:buClr>
              <a:buSzPts val="4677"/>
              <a:buChar char="•"/>
              <a:defRPr sz="4677"/>
            </a:lvl6pPr>
            <a:lvl7pPr indent="-525589" lvl="6" marL="3200400" algn="l">
              <a:lnSpc>
                <a:spcPct val="90000"/>
              </a:lnSpc>
              <a:spcBef>
                <a:spcPts val="1169"/>
              </a:spcBef>
              <a:spcAft>
                <a:spcPts val="0"/>
              </a:spcAft>
              <a:buClr>
                <a:schemeClr val="dk1"/>
              </a:buClr>
              <a:buSzPts val="4677"/>
              <a:buChar char="•"/>
              <a:defRPr sz="4677"/>
            </a:lvl7pPr>
            <a:lvl8pPr indent="-525589" lvl="7" marL="3657600" algn="l">
              <a:lnSpc>
                <a:spcPct val="90000"/>
              </a:lnSpc>
              <a:spcBef>
                <a:spcPts val="1169"/>
              </a:spcBef>
              <a:spcAft>
                <a:spcPts val="0"/>
              </a:spcAft>
              <a:buClr>
                <a:schemeClr val="dk1"/>
              </a:buClr>
              <a:buSzPts val="4677"/>
              <a:buChar char="•"/>
              <a:defRPr sz="4677"/>
            </a:lvl8pPr>
            <a:lvl9pPr indent="-525589" lvl="8" marL="4114800" algn="l">
              <a:lnSpc>
                <a:spcPct val="90000"/>
              </a:lnSpc>
              <a:spcBef>
                <a:spcPts val="1169"/>
              </a:spcBef>
              <a:spcAft>
                <a:spcPts val="0"/>
              </a:spcAft>
              <a:buClr>
                <a:schemeClr val="dk1"/>
              </a:buClr>
              <a:buSzPts val="4677"/>
              <a:buChar char="•"/>
              <a:defRPr sz="4677"/>
            </a:lvl9pPr>
          </a:lstStyle>
          <a:p/>
        </p:txBody>
      </p:sp>
      <p:sp>
        <p:nvSpPr>
          <p:cNvPr id="57" name="Google Shape;57;p10"/>
          <p:cNvSpPr txBox="1"/>
          <p:nvPr>
            <p:ph idx="2" type="body"/>
          </p:nvPr>
        </p:nvSpPr>
        <p:spPr>
          <a:xfrm>
            <a:off x="1472909" y="9082564"/>
            <a:ext cx="6896776" cy="16826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58" name="Google Shape;58;p10"/>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472909" y="2018348"/>
            <a:ext cx="6896776" cy="70642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9090826" y="4359077"/>
            <a:ext cx="10825460" cy="21515024"/>
          </a:xfrm>
          <a:prstGeom prst="rect">
            <a:avLst/>
          </a:prstGeom>
          <a:noFill/>
          <a:ln>
            <a:noFill/>
          </a:ln>
        </p:spPr>
      </p:sp>
      <p:sp>
        <p:nvSpPr>
          <p:cNvPr id="64" name="Google Shape;64;p11"/>
          <p:cNvSpPr txBox="1"/>
          <p:nvPr>
            <p:ph idx="1" type="body"/>
          </p:nvPr>
        </p:nvSpPr>
        <p:spPr>
          <a:xfrm>
            <a:off x="1472909" y="9082564"/>
            <a:ext cx="6896776" cy="16826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65" name="Google Shape;65;p11"/>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289"/>
              <a:buFont typeface="Calibri"/>
              <a:buNone/>
              <a:defRPr b="0" i="0" sz="10289"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470124" y="8059374"/>
            <a:ext cx="18443377" cy="19209345"/>
          </a:xfrm>
          <a:prstGeom prst="rect">
            <a:avLst/>
          </a:prstGeom>
          <a:noFill/>
          <a:ln>
            <a:noFill/>
          </a:ln>
        </p:spPr>
        <p:txBody>
          <a:bodyPr anchorCtr="0" anchor="t" bIns="45700" lIns="91425" spcFirstLastPara="1" rIns="91425" wrap="square" tIns="45700">
            <a:normAutofit/>
          </a:bodyPr>
          <a:lstStyle>
            <a:lvl1pPr indent="-644398" lvl="0" marL="457200" marR="0" rtl="0" algn="l">
              <a:lnSpc>
                <a:spcPct val="90000"/>
              </a:lnSpc>
              <a:spcBef>
                <a:spcPts val="2339"/>
              </a:spcBef>
              <a:spcAft>
                <a:spcPts val="0"/>
              </a:spcAft>
              <a:buClr>
                <a:schemeClr val="dk1"/>
              </a:buClr>
              <a:buSzPts val="6548"/>
              <a:buFont typeface="Arial"/>
              <a:buChar char="•"/>
              <a:defRPr b="0" i="0" sz="6548" u="none" cap="none" strike="noStrike">
                <a:solidFill>
                  <a:schemeClr val="dk1"/>
                </a:solidFill>
                <a:latin typeface="Calibri"/>
                <a:ea typeface="Calibri"/>
                <a:cs typeface="Calibri"/>
                <a:sym typeface="Calibri"/>
              </a:defRPr>
            </a:lvl1pPr>
            <a:lvl2pPr indent="-584962" lvl="1" marL="914400" marR="0" rtl="0" algn="l">
              <a:lnSpc>
                <a:spcPct val="90000"/>
              </a:lnSpc>
              <a:spcBef>
                <a:spcPts val="1169"/>
              </a:spcBef>
              <a:spcAft>
                <a:spcPts val="0"/>
              </a:spcAft>
              <a:buClr>
                <a:schemeClr val="dk1"/>
              </a:buClr>
              <a:buSzPts val="5612"/>
              <a:buFont typeface="Arial"/>
              <a:buChar char="•"/>
              <a:defRPr b="0" i="0" sz="5612" u="none" cap="none" strike="noStrike">
                <a:solidFill>
                  <a:schemeClr val="dk1"/>
                </a:solidFill>
                <a:latin typeface="Calibri"/>
                <a:ea typeface="Calibri"/>
                <a:cs typeface="Calibri"/>
                <a:sym typeface="Calibri"/>
              </a:defRPr>
            </a:lvl2pPr>
            <a:lvl3pPr indent="-525589" lvl="2" marL="1371600" marR="0" rtl="0" algn="l">
              <a:lnSpc>
                <a:spcPct val="90000"/>
              </a:lnSpc>
              <a:spcBef>
                <a:spcPts val="1169"/>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3pPr>
            <a:lvl4pPr indent="-495871" lvl="3" marL="1828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4pPr>
            <a:lvl5pPr indent="-495871" lvl="4" marL="22860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5pPr>
            <a:lvl6pPr indent="-495871" lvl="5" marL="27432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6pPr>
            <a:lvl7pPr indent="-495871" lvl="6" marL="32004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7pPr>
            <a:lvl8pPr indent="-495871" lvl="7" marL="36576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8pPr>
            <a:lvl9pPr indent="-495871" lvl="8" marL="4114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80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244f3d00ca5_5_0"/>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289"/>
              <a:buFont typeface="Calibri"/>
              <a:buNone/>
              <a:defRPr b="0" i="0" sz="10289"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g244f3d00ca5_5_0"/>
          <p:cNvSpPr txBox="1"/>
          <p:nvPr>
            <p:ph idx="1" type="body"/>
          </p:nvPr>
        </p:nvSpPr>
        <p:spPr>
          <a:xfrm>
            <a:off x="1470124" y="8059374"/>
            <a:ext cx="18443377" cy="19209345"/>
          </a:xfrm>
          <a:prstGeom prst="rect">
            <a:avLst/>
          </a:prstGeom>
          <a:noFill/>
          <a:ln>
            <a:noFill/>
          </a:ln>
        </p:spPr>
        <p:txBody>
          <a:bodyPr anchorCtr="0" anchor="t" bIns="45700" lIns="91425" spcFirstLastPara="1" rIns="91425" wrap="square" tIns="45700">
            <a:normAutofit/>
          </a:bodyPr>
          <a:lstStyle>
            <a:lvl1pPr indent="-644398" lvl="0" marL="457200" marR="0" rtl="0" algn="l">
              <a:lnSpc>
                <a:spcPct val="90000"/>
              </a:lnSpc>
              <a:spcBef>
                <a:spcPts val="2339"/>
              </a:spcBef>
              <a:spcAft>
                <a:spcPts val="0"/>
              </a:spcAft>
              <a:buClr>
                <a:schemeClr val="dk1"/>
              </a:buClr>
              <a:buSzPts val="6548"/>
              <a:buFont typeface="Arial"/>
              <a:buChar char="•"/>
              <a:defRPr b="0" i="0" sz="6548" u="none" cap="none" strike="noStrike">
                <a:solidFill>
                  <a:schemeClr val="dk1"/>
                </a:solidFill>
                <a:latin typeface="Calibri"/>
                <a:ea typeface="Calibri"/>
                <a:cs typeface="Calibri"/>
                <a:sym typeface="Calibri"/>
              </a:defRPr>
            </a:lvl1pPr>
            <a:lvl2pPr indent="-584962" lvl="1" marL="914400" marR="0" rtl="0" algn="l">
              <a:lnSpc>
                <a:spcPct val="90000"/>
              </a:lnSpc>
              <a:spcBef>
                <a:spcPts val="1169"/>
              </a:spcBef>
              <a:spcAft>
                <a:spcPts val="0"/>
              </a:spcAft>
              <a:buClr>
                <a:schemeClr val="dk1"/>
              </a:buClr>
              <a:buSzPts val="5612"/>
              <a:buFont typeface="Arial"/>
              <a:buChar char="•"/>
              <a:defRPr b="0" i="0" sz="5612" u="none" cap="none" strike="noStrike">
                <a:solidFill>
                  <a:schemeClr val="dk1"/>
                </a:solidFill>
                <a:latin typeface="Calibri"/>
                <a:ea typeface="Calibri"/>
                <a:cs typeface="Calibri"/>
                <a:sym typeface="Calibri"/>
              </a:defRPr>
            </a:lvl2pPr>
            <a:lvl3pPr indent="-525589" lvl="2" marL="1371600" marR="0" rtl="0" algn="l">
              <a:lnSpc>
                <a:spcPct val="90000"/>
              </a:lnSpc>
              <a:spcBef>
                <a:spcPts val="1169"/>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3pPr>
            <a:lvl4pPr indent="-495871" lvl="3" marL="1828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4pPr>
            <a:lvl5pPr indent="-495871" lvl="4" marL="22860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5pPr>
            <a:lvl6pPr indent="-495871" lvl="5" marL="27432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6pPr>
            <a:lvl7pPr indent="-495871" lvl="6" marL="32004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7pPr>
            <a:lvl8pPr indent="-495871" lvl="7" marL="36576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8pPr>
            <a:lvl9pPr indent="-495871" lvl="8" marL="4114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9pPr>
          </a:lstStyle>
          <a:p/>
        </p:txBody>
      </p:sp>
      <p:sp>
        <p:nvSpPr>
          <p:cNvPr id="83" name="Google Shape;83;g244f3d00ca5_5_0"/>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g244f3d00ca5_5_0"/>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80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g244f3d00ca5_5_0"/>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244f3d00ca5_5_75"/>
          <p:cNvPicPr preferRelativeResize="0"/>
          <p:nvPr/>
        </p:nvPicPr>
        <p:blipFill rotWithShape="1">
          <a:blip r:embed="rId3">
            <a:alphaModFix/>
          </a:blip>
          <a:srcRect b="0" l="0" r="0" t="0"/>
          <a:stretch/>
        </p:blipFill>
        <p:spPr>
          <a:xfrm>
            <a:off x="308165" y="1203952"/>
            <a:ext cx="2433942" cy="2433942"/>
          </a:xfrm>
          <a:prstGeom prst="rect">
            <a:avLst/>
          </a:prstGeom>
          <a:noFill/>
          <a:ln>
            <a:noFill/>
          </a:ln>
        </p:spPr>
      </p:pic>
      <p:pic>
        <p:nvPicPr>
          <p:cNvPr id="160" name="Google Shape;160;g244f3d00ca5_5_75"/>
          <p:cNvPicPr preferRelativeResize="0"/>
          <p:nvPr/>
        </p:nvPicPr>
        <p:blipFill rotWithShape="1">
          <a:blip r:embed="rId4">
            <a:alphaModFix/>
          </a:blip>
          <a:srcRect b="0" l="0" r="0" t="0"/>
          <a:stretch/>
        </p:blipFill>
        <p:spPr>
          <a:xfrm>
            <a:off x="12949117" y="1203951"/>
            <a:ext cx="8126666" cy="2433943"/>
          </a:xfrm>
          <a:prstGeom prst="rect">
            <a:avLst/>
          </a:prstGeom>
          <a:noFill/>
          <a:ln>
            <a:noFill/>
          </a:ln>
        </p:spPr>
      </p:pic>
      <p:sp>
        <p:nvSpPr>
          <p:cNvPr id="161" name="Google Shape;161;g244f3d00ca5_5_75"/>
          <p:cNvSpPr txBox="1"/>
          <p:nvPr/>
        </p:nvSpPr>
        <p:spPr>
          <a:xfrm>
            <a:off x="3721725" y="775575"/>
            <a:ext cx="8568900" cy="286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6000"/>
              <a:buFont typeface="Arial"/>
              <a:buNone/>
            </a:pPr>
            <a:r>
              <a:rPr b="0" i="0" lang="mn-MN" sz="6000" u="none" cap="none" strike="noStrike">
                <a:solidFill>
                  <a:srgbClr val="2F5496"/>
                </a:solidFill>
                <a:latin typeface="Times New Roman"/>
                <a:ea typeface="Times New Roman"/>
                <a:cs typeface="Times New Roman"/>
                <a:sym typeface="Times New Roman"/>
              </a:rPr>
              <a:t>Улаан буудайн ангиллын бодлогуудад гүн сургалт ашиглах</a:t>
            </a:r>
            <a:endParaRPr b="0" i="0" sz="6000" u="none" cap="none" strike="noStrike">
              <a:solidFill>
                <a:srgbClr val="2F5496"/>
              </a:solidFill>
              <a:latin typeface="Times New Roman"/>
              <a:ea typeface="Times New Roman"/>
              <a:cs typeface="Times New Roman"/>
              <a:sym typeface="Times New Roman"/>
            </a:endParaRPr>
          </a:p>
        </p:txBody>
      </p:sp>
      <p:sp>
        <p:nvSpPr>
          <p:cNvPr id="162" name="Google Shape;162;g244f3d00ca5_5_75"/>
          <p:cNvSpPr txBox="1"/>
          <p:nvPr/>
        </p:nvSpPr>
        <p:spPr>
          <a:xfrm>
            <a:off x="1252840" y="3807021"/>
            <a:ext cx="180747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mn-MN" sz="3200" u="none" cap="none" strike="noStrike">
                <a:solidFill>
                  <a:schemeClr val="accent1"/>
                </a:solidFill>
                <a:latin typeface="Times New Roman"/>
                <a:ea typeface="Times New Roman"/>
                <a:cs typeface="Times New Roman"/>
                <a:sym typeface="Times New Roman"/>
              </a:rPr>
              <a:t>Илтгэгч: С.Хүслэн, МУИС-ХШУИС-ийн Хэрэглээний математик хөтөлбөрийн 4-р түвшийн оюутан</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mn-MN" sz="3200" u="none" cap="none" strike="noStrike">
                <a:solidFill>
                  <a:schemeClr val="accent1"/>
                </a:solidFill>
                <a:latin typeface="Times New Roman"/>
                <a:ea typeface="Times New Roman"/>
                <a:cs typeface="Times New Roman"/>
                <a:sym typeface="Times New Roman"/>
              </a:rPr>
              <a:t>			  Н.Жавхлан, МУИС-ХШУИС-ийн Хэрэглээний математик хөтөлбөрийн 3-р түвшийн оюутан</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mn-MN" sz="3200" u="none" cap="none" strike="noStrike">
                <a:solidFill>
                  <a:schemeClr val="accent1"/>
                </a:solidFill>
                <a:latin typeface="Times New Roman"/>
                <a:ea typeface="Times New Roman"/>
                <a:cs typeface="Times New Roman"/>
                <a:sym typeface="Times New Roman"/>
              </a:rPr>
              <a:t>												Удирдагч багш: А.Галтбаяр, Профессор</a:t>
            </a:r>
            <a:endParaRPr b="0" i="0" sz="3200" u="none" cap="none" strike="noStrike">
              <a:solidFill>
                <a:schemeClr val="accent1"/>
              </a:solidFill>
              <a:latin typeface="Times New Roman"/>
              <a:ea typeface="Times New Roman"/>
              <a:cs typeface="Times New Roman"/>
              <a:sym typeface="Times New Roman"/>
            </a:endParaRPr>
          </a:p>
        </p:txBody>
      </p:sp>
      <p:sp>
        <p:nvSpPr>
          <p:cNvPr id="163" name="Google Shape;163;g244f3d00ca5_5_75"/>
          <p:cNvSpPr txBox="1"/>
          <p:nvPr/>
        </p:nvSpPr>
        <p:spPr>
          <a:xfrm>
            <a:off x="993418" y="5730244"/>
            <a:ext cx="3226909" cy="6463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УДИРТГАЛ</a:t>
            </a:r>
            <a:endParaRPr b="1" i="0" sz="3600" u="none" cap="none" strike="noStrike">
              <a:solidFill>
                <a:schemeClr val="dk1"/>
              </a:solidFill>
              <a:latin typeface="Times New Roman"/>
              <a:ea typeface="Times New Roman"/>
              <a:cs typeface="Times New Roman"/>
              <a:sym typeface="Times New Roman"/>
            </a:endParaRPr>
          </a:p>
        </p:txBody>
      </p:sp>
      <p:sp>
        <p:nvSpPr>
          <p:cNvPr id="164" name="Google Shape;164;g244f3d00ca5_5_75"/>
          <p:cNvSpPr txBox="1"/>
          <p:nvPr/>
        </p:nvSpPr>
        <p:spPr>
          <a:xfrm>
            <a:off x="594575" y="6452950"/>
            <a:ext cx="7406700" cy="7850100"/>
          </a:xfrm>
          <a:prstGeom prst="rect">
            <a:avLst/>
          </a:prstGeom>
          <a:solidFill>
            <a:schemeClr val="lt1"/>
          </a:solid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Улаан буудай бол хүнс тэжээлийн салшгүй нэг хэсэг бөгөөд тариалсан буудайн үрнээс хэрэглэгчдийн гарт гурил болон хүрэх хүртэл маш олон шат дамжлагыг давдаг. Гурилын үйлдвэрүүд дээрх ангиллын хүрээнд улаан буудайн ширхэг бүрийг гараар ялгадаг ба ойролцоогоор 20-30 минут зарцуулдаг. Мөн тариаланчид тарьсан улаан буудайн ургацын хэмжээг тодорхойлохдоо талбайн энд тэндээс 1м2 талбайтай, нийт талбайгтөлөөлж чадахуйц 5 газар сонгож аваад толгойг нь гараар тоолж, анализ хийдэг. Эдгээр гар аргууд нь субъектив үр дүн гаргадаг ба цаг хугацаа их шаарддаг зэрэг олон сул талтай юм. Улаан буудайн толгойг тоолох бодлогод Монгол улсын Сэлэнгэ аймгын Сайхан сумд тариалах улаан буудайн талбайг 3м өндрөөс дроноор авсан зурагт судалсан аргаа шалгасан.</a:t>
            </a:r>
            <a:endParaRPr b="0" i="0" sz="2800" u="none" cap="none" strike="noStrike">
              <a:solidFill>
                <a:schemeClr val="dk1"/>
              </a:solidFill>
              <a:latin typeface="Times New Roman"/>
              <a:ea typeface="Times New Roman"/>
              <a:cs typeface="Times New Roman"/>
              <a:sym typeface="Times New Roman"/>
            </a:endParaRPr>
          </a:p>
        </p:txBody>
      </p:sp>
      <p:sp>
        <p:nvSpPr>
          <p:cNvPr id="165" name="Google Shape;165;g244f3d00ca5_5_75"/>
          <p:cNvSpPr txBox="1"/>
          <p:nvPr/>
        </p:nvSpPr>
        <p:spPr>
          <a:xfrm>
            <a:off x="11731901" y="5730250"/>
            <a:ext cx="6274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СУДАЛГААНЫ АРГА ЗҮЙ</a:t>
            </a:r>
            <a:endParaRPr b="1" i="0" sz="1400" u="none" cap="none" strike="noStrike">
              <a:solidFill>
                <a:srgbClr val="000000"/>
              </a:solidFill>
              <a:latin typeface="Arial"/>
              <a:ea typeface="Arial"/>
              <a:cs typeface="Arial"/>
              <a:sym typeface="Arial"/>
            </a:endParaRPr>
          </a:p>
        </p:txBody>
      </p:sp>
      <p:grpSp>
        <p:nvGrpSpPr>
          <p:cNvPr id="166" name="Google Shape;166;g244f3d00ca5_5_75"/>
          <p:cNvGrpSpPr/>
          <p:nvPr/>
        </p:nvGrpSpPr>
        <p:grpSpPr>
          <a:xfrm>
            <a:off x="594572" y="14755525"/>
            <a:ext cx="7406700" cy="2462526"/>
            <a:chOff x="813870" y="5416865"/>
            <a:chExt cx="7406700" cy="2462526"/>
          </a:xfrm>
        </p:grpSpPr>
        <p:sp>
          <p:nvSpPr>
            <p:cNvPr id="167" name="Google Shape;167;g244f3d00ca5_5_75"/>
            <p:cNvSpPr txBox="1"/>
            <p:nvPr/>
          </p:nvSpPr>
          <p:spPr>
            <a:xfrm>
              <a:off x="1149148" y="5416865"/>
              <a:ext cx="6442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СУДАЛГААНЫ ЗОРИЛГО</a:t>
              </a:r>
              <a:endParaRPr b="1" i="0" sz="1400" u="none" cap="none" strike="noStrike">
                <a:solidFill>
                  <a:srgbClr val="000000"/>
                </a:solidFill>
                <a:latin typeface="Arial"/>
                <a:ea typeface="Arial"/>
                <a:cs typeface="Arial"/>
                <a:sym typeface="Arial"/>
              </a:endParaRPr>
            </a:p>
          </p:txBody>
        </p:sp>
        <p:sp>
          <p:nvSpPr>
            <p:cNvPr id="168" name="Google Shape;168;g244f3d00ca5_5_75"/>
            <p:cNvSpPr txBox="1"/>
            <p:nvPr/>
          </p:nvSpPr>
          <p:spPr>
            <a:xfrm>
              <a:off x="813870" y="6063191"/>
              <a:ext cx="7406700" cy="1816200"/>
            </a:xfrm>
            <a:prstGeom prst="rect">
              <a:avLst/>
            </a:prstGeom>
            <a:solidFill>
              <a:schemeClr val="lt1"/>
            </a:solid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Монголын улаан буудайн ургацыг тооцох мөн хураасан ургацын чанарыг ангиллах гэх хүн хүч шаардсан гар ажилгаанд зарцуулах цагыг хэмнэх. Зураг дүрсээс хэмжилтийг явуулах. </a:t>
              </a:r>
              <a:endParaRPr b="0" i="0" sz="2800" u="none" cap="none" strike="noStrike">
                <a:solidFill>
                  <a:schemeClr val="dk1"/>
                </a:solidFill>
                <a:latin typeface="Times New Roman"/>
                <a:ea typeface="Times New Roman"/>
                <a:cs typeface="Times New Roman"/>
                <a:sym typeface="Times New Roman"/>
              </a:endParaRPr>
            </a:p>
          </p:txBody>
        </p:sp>
      </p:grpSp>
      <p:sp>
        <p:nvSpPr>
          <p:cNvPr id="169" name="Google Shape;169;g244f3d00ca5_5_75"/>
          <p:cNvSpPr txBox="1"/>
          <p:nvPr/>
        </p:nvSpPr>
        <p:spPr>
          <a:xfrm>
            <a:off x="9076779" y="18613488"/>
            <a:ext cx="7946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СУДАЛГААНЫ ҮР ДҮН</a:t>
            </a:r>
            <a:endParaRPr b="1" i="0" sz="1400" u="none" cap="none" strike="noStrike">
              <a:solidFill>
                <a:srgbClr val="000000"/>
              </a:solidFill>
              <a:latin typeface="Arial"/>
              <a:ea typeface="Arial"/>
              <a:cs typeface="Arial"/>
              <a:sym typeface="Arial"/>
            </a:endParaRPr>
          </a:p>
        </p:txBody>
      </p:sp>
      <p:grpSp>
        <p:nvGrpSpPr>
          <p:cNvPr id="170" name="Google Shape;170;g244f3d00ca5_5_75"/>
          <p:cNvGrpSpPr/>
          <p:nvPr/>
        </p:nvGrpSpPr>
        <p:grpSpPr>
          <a:xfrm>
            <a:off x="8363602" y="24180175"/>
            <a:ext cx="11946614" cy="2581369"/>
            <a:chOff x="-545546" y="5882623"/>
            <a:chExt cx="9206700" cy="2181131"/>
          </a:xfrm>
        </p:grpSpPr>
        <p:sp>
          <p:nvSpPr>
            <p:cNvPr id="171" name="Google Shape;171;g244f3d00ca5_5_75"/>
            <p:cNvSpPr txBox="1"/>
            <p:nvPr/>
          </p:nvSpPr>
          <p:spPr>
            <a:xfrm>
              <a:off x="-128791" y="5882623"/>
              <a:ext cx="3371700" cy="5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ДҮГНЭЛТ</a:t>
              </a:r>
              <a:endParaRPr b="1" i="0" sz="3600" u="none" cap="none" strike="noStrike">
                <a:solidFill>
                  <a:schemeClr val="dk1"/>
                </a:solidFill>
                <a:latin typeface="Times New Roman"/>
                <a:ea typeface="Times New Roman"/>
                <a:cs typeface="Times New Roman"/>
                <a:sym typeface="Times New Roman"/>
              </a:endParaRPr>
            </a:p>
          </p:txBody>
        </p:sp>
        <p:sp>
          <p:nvSpPr>
            <p:cNvPr id="172" name="Google Shape;172;g244f3d00ca5_5_75"/>
            <p:cNvSpPr txBox="1"/>
            <p:nvPr/>
          </p:nvSpPr>
          <p:spPr>
            <a:xfrm>
              <a:off x="-545546" y="6528954"/>
              <a:ext cx="9206700" cy="1534800"/>
            </a:xfrm>
            <a:prstGeom prst="rect">
              <a:avLst/>
            </a:prstGeom>
            <a:solidFill>
              <a:schemeClr val="lt1"/>
            </a:solid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Гүн сургалтын арга өндөр чадал болон уяан хатан ажиллах ба хангалттай өгөгдөлтэй үед тариалангын талбайн буудайн толгойг богино хугацаанд тоолно. Цөөн өгөгдөлд transfer learning хэрэглэж сургасан загвар оновчлол сайтай ялгаж байгаа тул цаг зардал хэмнэх бүтээгдэхүүн болох боломжтой.</a:t>
              </a:r>
              <a:endParaRPr b="0" i="0" sz="2800" u="none" cap="none" strike="noStrike">
                <a:solidFill>
                  <a:schemeClr val="dk1"/>
                </a:solidFill>
                <a:latin typeface="Times New Roman"/>
                <a:ea typeface="Times New Roman"/>
                <a:cs typeface="Times New Roman"/>
                <a:sym typeface="Times New Roman"/>
              </a:endParaRPr>
            </a:p>
          </p:txBody>
        </p:sp>
      </p:grpSp>
      <p:sp>
        <p:nvSpPr>
          <p:cNvPr id="173" name="Google Shape;173;g244f3d00ca5_5_75"/>
          <p:cNvSpPr txBox="1"/>
          <p:nvPr/>
        </p:nvSpPr>
        <p:spPr>
          <a:xfrm>
            <a:off x="1066800" y="21633224"/>
            <a:ext cx="5730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СУДЛАГДСАН БАЙДАЛ</a:t>
            </a:r>
            <a:endParaRPr b="1" i="0" sz="1400" u="none" cap="none" strike="noStrike">
              <a:solidFill>
                <a:srgbClr val="000000"/>
              </a:solidFill>
              <a:latin typeface="Arial"/>
              <a:ea typeface="Arial"/>
              <a:cs typeface="Arial"/>
              <a:sym typeface="Arial"/>
            </a:endParaRPr>
          </a:p>
        </p:txBody>
      </p:sp>
      <p:sp>
        <p:nvSpPr>
          <p:cNvPr id="174" name="Google Shape;174;g244f3d00ca5_5_75"/>
          <p:cNvSpPr txBox="1"/>
          <p:nvPr/>
        </p:nvSpPr>
        <p:spPr>
          <a:xfrm>
            <a:off x="365975" y="22432125"/>
            <a:ext cx="7635300" cy="4402200"/>
          </a:xfrm>
          <a:prstGeom prst="rect">
            <a:avLst/>
          </a:prstGeom>
          <a:solidFill>
            <a:schemeClr val="lt1"/>
          </a:solid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Олон улсад ургац хураалт тооцох сорт шинжлэх тариалангын эрүүл мэнд ургалтын явц гэх мэтчилэн олон ажил судалгаа явагдсан ба технологийн хөгжилд тулгуурлаж Smart Agriculture гэх чиглэл хөгжсөн үүний жишээ нь: Олон улсад улаан буудайн зурган өгөгдөл үүснээс харж болох ба олон төрлийн шинжилгээг зураг болон бусад мэдрэгч ашиглан тооцоо хийх үйлчилгээ үзүүлдаг Hiphen гэх компани үйл ажилгаагаа эрэлттэй явуулдаг.</a:t>
            </a:r>
            <a:endParaRPr b="0" i="0" sz="2800" u="none" cap="none" strike="noStrike">
              <a:solidFill>
                <a:schemeClr val="dk1"/>
              </a:solidFill>
              <a:latin typeface="Times New Roman"/>
              <a:ea typeface="Times New Roman"/>
              <a:cs typeface="Times New Roman"/>
              <a:sym typeface="Times New Roman"/>
            </a:endParaRPr>
          </a:p>
        </p:txBody>
      </p:sp>
      <p:sp>
        <p:nvSpPr>
          <p:cNvPr id="175" name="Google Shape;175;g244f3d00ca5_5_75"/>
          <p:cNvSpPr/>
          <p:nvPr/>
        </p:nvSpPr>
        <p:spPr>
          <a:xfrm>
            <a:off x="9412997" y="6571552"/>
            <a:ext cx="4025400" cy="13107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mn-MN" sz="3200" u="none" cap="none" strike="noStrike">
                <a:solidFill>
                  <a:schemeClr val="lt1"/>
                </a:solidFill>
                <a:latin typeface="Times New Roman"/>
                <a:ea typeface="Times New Roman"/>
                <a:cs typeface="Times New Roman"/>
                <a:sym typeface="Times New Roman"/>
              </a:rPr>
              <a:t>Улаан буудайн толгой тоолох</a:t>
            </a:r>
            <a:endParaRPr b="0" i="0" sz="3200" u="none" cap="none" strike="noStrike">
              <a:solidFill>
                <a:schemeClr val="lt1"/>
              </a:solidFill>
              <a:latin typeface="Times New Roman"/>
              <a:ea typeface="Times New Roman"/>
              <a:cs typeface="Times New Roman"/>
              <a:sym typeface="Times New Roman"/>
            </a:endParaRPr>
          </a:p>
        </p:txBody>
      </p:sp>
      <p:sp>
        <p:nvSpPr>
          <p:cNvPr id="176" name="Google Shape;176;g244f3d00ca5_5_75"/>
          <p:cNvSpPr/>
          <p:nvPr/>
        </p:nvSpPr>
        <p:spPr>
          <a:xfrm>
            <a:off x="15899514" y="6591105"/>
            <a:ext cx="4025400" cy="13107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mn-MN" sz="3200" u="none" cap="none" strike="noStrike">
                <a:solidFill>
                  <a:schemeClr val="lt1"/>
                </a:solidFill>
                <a:latin typeface="Times New Roman"/>
                <a:ea typeface="Times New Roman"/>
                <a:cs typeface="Times New Roman"/>
                <a:sym typeface="Times New Roman"/>
              </a:rPr>
              <a:t>Улаан буудайг ангиллах бодлого</a:t>
            </a:r>
            <a:endParaRPr b="0" i="0" sz="3200" u="none" cap="none" strike="noStrike">
              <a:solidFill>
                <a:schemeClr val="lt1"/>
              </a:solidFill>
              <a:latin typeface="Times New Roman"/>
              <a:ea typeface="Times New Roman"/>
              <a:cs typeface="Times New Roman"/>
              <a:sym typeface="Times New Roman"/>
            </a:endParaRPr>
          </a:p>
        </p:txBody>
      </p:sp>
      <p:sp>
        <p:nvSpPr>
          <p:cNvPr id="177" name="Google Shape;177;g244f3d00ca5_5_75"/>
          <p:cNvSpPr txBox="1"/>
          <p:nvPr/>
        </p:nvSpPr>
        <p:spPr>
          <a:xfrm>
            <a:off x="8363600" y="8225900"/>
            <a:ext cx="6274200" cy="4833300"/>
          </a:xfrm>
          <a:prstGeom prst="rect">
            <a:avLst/>
          </a:prstGeom>
          <a:solidFill>
            <a:schemeClr val="lt1"/>
          </a:solid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mn-MN" sz="2800" u="none" cap="none" strike="noStrike">
                <a:solidFill>
                  <a:schemeClr val="dk1"/>
                </a:solidFill>
                <a:latin typeface="Times New Roman"/>
                <a:ea typeface="Times New Roman"/>
                <a:cs typeface="Times New Roman"/>
                <a:sym typeface="Times New Roman"/>
              </a:rPr>
              <a:t>Дүрс боловсруулалтын арга:</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1. Зурагт орох буудайн талбайн хэмжээг тооцно.</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2. Дэд хэсэгт зургын ялгарлыг ихэсгэж буудайг ялгаж авах.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3. Талбайгаар босго тогтоож алдааг арилгах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4. Морфологын оператор ашиглаж буудайн ишийг салгах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5. Хөрш пикселийг бүлэглэж обьектын тоолох</a:t>
            </a:r>
            <a:endParaRPr b="0" i="0" sz="2800" u="none" cap="none" strike="noStrike">
              <a:solidFill>
                <a:schemeClr val="dk1"/>
              </a:solidFill>
              <a:latin typeface="Times New Roman"/>
              <a:ea typeface="Times New Roman"/>
              <a:cs typeface="Times New Roman"/>
              <a:sym typeface="Times New Roman"/>
            </a:endParaRPr>
          </a:p>
        </p:txBody>
      </p:sp>
      <p:sp>
        <p:nvSpPr>
          <p:cNvPr id="178" name="Google Shape;178;g244f3d00ca5_5_75"/>
          <p:cNvSpPr txBox="1"/>
          <p:nvPr/>
        </p:nvSpPr>
        <p:spPr>
          <a:xfrm>
            <a:off x="8363600" y="13402850"/>
            <a:ext cx="6274200" cy="4833300"/>
          </a:xfrm>
          <a:prstGeom prst="rect">
            <a:avLst/>
          </a:prstGeom>
          <a:solidFill>
            <a:schemeClr val="lt1"/>
          </a:solid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mn-MN" sz="2800" u="none" cap="none" strike="noStrike">
                <a:solidFill>
                  <a:schemeClr val="dk1"/>
                </a:solidFill>
                <a:latin typeface="Times New Roman"/>
                <a:ea typeface="Times New Roman"/>
                <a:cs typeface="Times New Roman"/>
                <a:sym typeface="Times New Roman"/>
              </a:rPr>
              <a:t>Гүн сургалтын арга:</a:t>
            </a:r>
            <a:br>
              <a:rPr b="0" i="0" lang="mn-MN" sz="2800" u="none" cap="none" strike="noStrike">
                <a:solidFill>
                  <a:schemeClr val="dk1"/>
                </a:solidFill>
                <a:latin typeface="Times New Roman"/>
                <a:ea typeface="Times New Roman"/>
                <a:cs typeface="Times New Roman"/>
                <a:sym typeface="Times New Roman"/>
              </a:rPr>
            </a:br>
            <a:r>
              <a:rPr b="0" i="0" lang="mn-MN" sz="2800" u="none" cap="none" strike="noStrike">
                <a:solidFill>
                  <a:schemeClr val="dk1"/>
                </a:solidFill>
                <a:latin typeface="Times New Roman"/>
                <a:ea typeface="Times New Roman"/>
                <a:cs typeface="Times New Roman"/>
                <a:sym typeface="Times New Roman"/>
              </a:rPr>
              <a:t>1. Global wheat dataset 2021-ийг авч формат бүтэцийг тааруулж</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2. Өгөгдлийн 90%-ийг сургалтын өгөгдөл үлдсэн нь validation гэж салгах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3. Roboflow-ийн Yolov5-д ашигладаг архитектурт сургасан.</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4. Сургасан моделоо дроноор авсан зурагт ажилуулсан</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5. Гар аргаар толгойн танилтийг шалгаж үнэлгээ хийсэн</a:t>
            </a:r>
            <a:endParaRPr b="0" i="0" sz="2800" u="none" cap="none" strike="noStrike">
              <a:solidFill>
                <a:schemeClr val="dk1"/>
              </a:solidFill>
              <a:latin typeface="Times New Roman"/>
              <a:ea typeface="Times New Roman"/>
              <a:cs typeface="Times New Roman"/>
              <a:sym typeface="Times New Roman"/>
            </a:endParaRPr>
          </a:p>
        </p:txBody>
      </p:sp>
      <p:pic>
        <p:nvPicPr>
          <p:cNvPr id="179" name="Google Shape;179;g244f3d00ca5_5_75"/>
          <p:cNvPicPr preferRelativeResize="0"/>
          <p:nvPr/>
        </p:nvPicPr>
        <p:blipFill rotWithShape="1">
          <a:blip r:embed="rId5">
            <a:alphaModFix/>
          </a:blip>
          <a:srcRect b="0" l="0" r="0" t="0"/>
          <a:stretch/>
        </p:blipFill>
        <p:spPr>
          <a:xfrm>
            <a:off x="1076713" y="17588083"/>
            <a:ext cx="6442469" cy="3675116"/>
          </a:xfrm>
          <a:prstGeom prst="rect">
            <a:avLst/>
          </a:prstGeom>
          <a:noFill/>
          <a:ln>
            <a:noFill/>
          </a:ln>
        </p:spPr>
      </p:pic>
      <p:graphicFrame>
        <p:nvGraphicFramePr>
          <p:cNvPr id="180" name="Google Shape;180;g244f3d00ca5_5_75"/>
          <p:cNvGraphicFramePr/>
          <p:nvPr/>
        </p:nvGraphicFramePr>
        <p:xfrm>
          <a:off x="8363606" y="19393360"/>
          <a:ext cx="3000000" cy="3000000"/>
        </p:xfrm>
        <a:graphic>
          <a:graphicData uri="http://schemas.openxmlformats.org/drawingml/2006/table">
            <a:tbl>
              <a:tblPr bandRow="1" firstCol="1" firstRow="1">
                <a:noFill/>
                <a:tableStyleId>{D2C7434E-4E9C-45A8-B0A4-408C4ABB7655}</a:tableStyleId>
              </a:tblPr>
              <a:tblGrid>
                <a:gridCol w="3926925"/>
                <a:gridCol w="3211275"/>
                <a:gridCol w="5344950"/>
              </a:tblGrid>
              <a:tr h="1239550">
                <a:tc>
                  <a:txBody>
                    <a:bodyPr/>
                    <a:lstStyle/>
                    <a:p>
                      <a:pPr indent="0" lvl="0" marL="0" marR="0" rtl="0" algn="l">
                        <a:lnSpc>
                          <a:spcPct val="100000"/>
                        </a:lnSpc>
                        <a:spcBef>
                          <a:spcPts val="0"/>
                        </a:spcBef>
                        <a:spcAft>
                          <a:spcPts val="0"/>
                        </a:spcAft>
                        <a:buClr>
                          <a:srgbClr val="000000"/>
                        </a:buClr>
                        <a:buSzPts val="3200"/>
                        <a:buFont typeface="Arial"/>
                        <a:buNone/>
                      </a:pPr>
                      <a:r>
                        <a:t/>
                      </a:r>
                      <a:endParaRPr sz="3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E75B5"/>
                    </a:solidFill>
                  </a:tcPr>
                </a:tc>
                <a:tc>
                  <a:txBody>
                    <a:bodyPr/>
                    <a:lstStyle/>
                    <a:p>
                      <a:pPr indent="0" lvl="0" marL="0" marR="0" rtl="0" algn="ctr">
                        <a:lnSpc>
                          <a:spcPct val="100000"/>
                        </a:lnSpc>
                        <a:spcBef>
                          <a:spcPts val="0"/>
                        </a:spcBef>
                        <a:spcAft>
                          <a:spcPts val="0"/>
                        </a:spcAft>
                        <a:buClr>
                          <a:schemeClr val="dk1"/>
                        </a:buClr>
                        <a:buSzPts val="3200"/>
                        <a:buFont typeface="Times New Roman"/>
                        <a:buNone/>
                      </a:pPr>
                      <a:r>
                        <a:rPr lang="mn-MN" sz="3200" u="none" cap="none" strike="noStrike">
                          <a:latin typeface="Times New Roman"/>
                          <a:ea typeface="Times New Roman"/>
                          <a:cs typeface="Times New Roman"/>
                          <a:sym typeface="Times New Roman"/>
                        </a:rPr>
                        <a:t>Улаан буудайн толгой тоолох</a:t>
                      </a:r>
                      <a:endParaRPr sz="32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E75B5"/>
                    </a:solidFill>
                  </a:tcPr>
                </a:tc>
                <a:tc>
                  <a:txBody>
                    <a:bodyPr/>
                    <a:lstStyle/>
                    <a:p>
                      <a:pPr indent="0" lvl="0" marL="0" marR="0" rtl="0" algn="ctr">
                        <a:lnSpc>
                          <a:spcPct val="100000"/>
                        </a:lnSpc>
                        <a:spcBef>
                          <a:spcPts val="0"/>
                        </a:spcBef>
                        <a:spcAft>
                          <a:spcPts val="0"/>
                        </a:spcAft>
                        <a:buClr>
                          <a:schemeClr val="dk1"/>
                        </a:buClr>
                        <a:buSzPts val="3200"/>
                        <a:buFont typeface="Times New Roman"/>
                        <a:buNone/>
                      </a:pPr>
                      <a:r>
                        <a:rPr lang="mn-MN" sz="3200" u="none" cap="none" strike="noStrike">
                          <a:latin typeface="Times New Roman"/>
                          <a:ea typeface="Times New Roman"/>
                          <a:cs typeface="Times New Roman"/>
                          <a:sym typeface="Times New Roman"/>
                        </a:rPr>
                        <a:t>Улаан буудай ангилах</a:t>
                      </a:r>
                      <a:endParaRPr sz="32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E75B5"/>
                    </a:solidFill>
                  </a:tcPr>
                </a:tc>
              </a:tr>
              <a:tr h="1239550">
                <a:tc>
                  <a:txBody>
                    <a:bodyPr/>
                    <a:lstStyle/>
                    <a:p>
                      <a:pPr indent="0" lvl="0" marL="0" marR="0" rtl="0" algn="ctr">
                        <a:lnSpc>
                          <a:spcPct val="100000"/>
                        </a:lnSpc>
                        <a:spcBef>
                          <a:spcPts val="0"/>
                        </a:spcBef>
                        <a:spcAft>
                          <a:spcPts val="0"/>
                        </a:spcAft>
                        <a:buClr>
                          <a:schemeClr val="dk1"/>
                        </a:buClr>
                        <a:buSzPts val="3200"/>
                        <a:buFont typeface="Times New Roman"/>
                        <a:buNone/>
                      </a:pPr>
                      <a:r>
                        <a:rPr lang="mn-MN" sz="3200" u="none" cap="none" strike="noStrike">
                          <a:latin typeface="Times New Roman"/>
                          <a:ea typeface="Times New Roman"/>
                          <a:cs typeface="Times New Roman"/>
                          <a:sym typeface="Times New Roman"/>
                        </a:rPr>
                        <a:t>Дүрс боловсруулалтын арга</a:t>
                      </a:r>
                      <a:endParaRPr sz="3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Accuracy:    65.55%</a:t>
                      </a:r>
                      <a:endParaRPr sz="1400" u="none" cap="none" strike="noStrike"/>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Precision:    88.06%</a:t>
                      </a:r>
                      <a:endParaRPr sz="1400" u="none" cap="none" strike="noStrike"/>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Recall:         71.95%</a:t>
                      </a:r>
                      <a:endParaRPr sz="28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Хугацаа: 49 секунд​</a:t>
                      </a:r>
                      <a:endParaRPr sz="2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Үндсэн: 70%​        Ногоон: 80%​</a:t>
                      </a:r>
                      <a:endParaRPr sz="2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Бяцарсан: 54%​     Үзүүр хар: 82%​</a:t>
                      </a:r>
                      <a:endParaRPr sz="2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Хөгцөрсөн: 57%​  Органик: 93%</a:t>
                      </a:r>
                      <a:endParaRPr sz="28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r>
              <a:tr h="1239550">
                <a:tc>
                  <a:txBody>
                    <a:bodyPr/>
                    <a:lstStyle/>
                    <a:p>
                      <a:pPr indent="0" lvl="0" marL="0" marR="0" rtl="0" algn="ctr">
                        <a:lnSpc>
                          <a:spcPct val="100000"/>
                        </a:lnSpc>
                        <a:spcBef>
                          <a:spcPts val="0"/>
                        </a:spcBef>
                        <a:spcAft>
                          <a:spcPts val="0"/>
                        </a:spcAft>
                        <a:buClr>
                          <a:schemeClr val="dk1"/>
                        </a:buClr>
                        <a:buSzPts val="3200"/>
                        <a:buFont typeface="Times New Roman"/>
                        <a:buNone/>
                      </a:pPr>
                      <a:r>
                        <a:rPr lang="mn-MN" sz="3200" u="none" cap="none" strike="noStrike">
                          <a:latin typeface="Times New Roman"/>
                          <a:ea typeface="Times New Roman"/>
                          <a:cs typeface="Times New Roman"/>
                          <a:sym typeface="Times New Roman"/>
                        </a:rPr>
                        <a:t>Гүн сургалтын арга</a:t>
                      </a:r>
                      <a:endParaRPr sz="3200" u="none" cap="none" strike="noStrike">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Accuracy:    90.69%</a:t>
                      </a:r>
                      <a:endParaRPr sz="1400" u="none" cap="none" strike="noStrike"/>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Precision:    93.79%</a:t>
                      </a:r>
                      <a:endParaRPr sz="1400" u="none" cap="none" strike="noStrike"/>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Recall:         96.47%</a:t>
                      </a:r>
                      <a:endParaRPr sz="28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c>
                  <a:txBody>
                    <a:bodyPr/>
                    <a:lstStyle/>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Training accuracy:     84.88%</a:t>
                      </a:r>
                      <a:endParaRPr sz="2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lang="mn-MN" sz="2800" u="none" cap="none" strike="noStrike">
                          <a:latin typeface="Times New Roman"/>
                          <a:ea typeface="Times New Roman"/>
                          <a:cs typeface="Times New Roman"/>
                          <a:sym typeface="Times New Roman"/>
                        </a:rPr>
                        <a:t>Test accuracy:      82.5%</a:t>
                      </a:r>
                      <a:endParaRPr sz="28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E2F3"/>
                    </a:solidFill>
                  </a:tcPr>
                </a:tc>
              </a:tr>
            </a:tbl>
          </a:graphicData>
        </a:graphic>
      </p:graphicFrame>
      <p:sp>
        <p:nvSpPr>
          <p:cNvPr id="181" name="Google Shape;181;g244f3d00ca5_5_75"/>
          <p:cNvSpPr txBox="1"/>
          <p:nvPr/>
        </p:nvSpPr>
        <p:spPr>
          <a:xfrm>
            <a:off x="14850133" y="8248352"/>
            <a:ext cx="6124200" cy="3971100"/>
          </a:xfrm>
          <a:prstGeom prst="rect">
            <a:avLst/>
          </a:prstGeom>
          <a:solidFill>
            <a:schemeClr val="lt1"/>
          </a:solid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mn-MN" sz="2800" u="none" cap="none" strike="noStrike">
                <a:solidFill>
                  <a:schemeClr val="dk1"/>
                </a:solidFill>
                <a:latin typeface="Times New Roman"/>
                <a:ea typeface="Times New Roman"/>
                <a:cs typeface="Times New Roman"/>
                <a:sym typeface="Times New Roman"/>
              </a:rPr>
              <a:t>Дүрс боловсруулалтын арга:</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1. Зураг оруулах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2. Binary буюу хар цагаан зураг болгох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3. Өнгө болон хэлбэрийн шалгуурууд гаргаж авах(талбай, өнгөний харьцаа гэх мэт)</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4. Шийдвэрийн мод(Decision tree) байгуулах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5. Үр дүнг харуулах</a:t>
            </a:r>
            <a:endParaRPr b="0" i="0" sz="2800" u="none" cap="none" strike="noStrike">
              <a:solidFill>
                <a:schemeClr val="dk1"/>
              </a:solidFill>
              <a:latin typeface="Times New Roman"/>
              <a:ea typeface="Times New Roman"/>
              <a:cs typeface="Times New Roman"/>
              <a:sym typeface="Times New Roman"/>
            </a:endParaRPr>
          </a:p>
        </p:txBody>
      </p:sp>
      <p:sp>
        <p:nvSpPr>
          <p:cNvPr id="182" name="Google Shape;182;g244f3d00ca5_5_75"/>
          <p:cNvSpPr txBox="1"/>
          <p:nvPr/>
        </p:nvSpPr>
        <p:spPr>
          <a:xfrm>
            <a:off x="14850125" y="12566013"/>
            <a:ext cx="6124200" cy="4833300"/>
          </a:xfrm>
          <a:prstGeom prst="rect">
            <a:avLst/>
          </a:prstGeom>
          <a:solidFill>
            <a:schemeClr val="lt1"/>
          </a:solid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mn-MN" sz="2800" u="none" cap="none" strike="noStrike">
                <a:solidFill>
                  <a:schemeClr val="dk1"/>
                </a:solidFill>
                <a:latin typeface="Times New Roman"/>
                <a:ea typeface="Times New Roman"/>
                <a:cs typeface="Times New Roman"/>
                <a:sym typeface="Times New Roman"/>
              </a:rPr>
              <a:t>Гүн сургалтын арга:</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1.Буудайг гадны хольц, үндсэн буудай, тарианы хольц гэсэн 3 үндсэн хэсэгт ангилах ёстой.</a:t>
            </a:r>
            <a:br>
              <a:rPr b="0" i="0" lang="mn-MN" sz="2800" u="none" cap="none" strike="noStrike">
                <a:solidFill>
                  <a:schemeClr val="dk1"/>
                </a:solidFill>
                <a:latin typeface="Times New Roman"/>
                <a:ea typeface="Times New Roman"/>
                <a:cs typeface="Times New Roman"/>
                <a:sym typeface="Times New Roman"/>
              </a:rPr>
            </a:br>
            <a:r>
              <a:rPr b="0" i="0" lang="mn-MN" sz="2800" u="none" cap="none" strike="noStrike">
                <a:solidFill>
                  <a:schemeClr val="dk1"/>
                </a:solidFill>
                <a:latin typeface="Times New Roman"/>
                <a:ea typeface="Times New Roman"/>
                <a:cs typeface="Times New Roman"/>
                <a:sym typeface="Times New Roman"/>
              </a:rPr>
              <a:t>2. ImageNet датасет дээр сургагдсан AlexNet моделын жингүүдийг авч, гаралтын утгуудыг ангиллын утгуудтай ижилхэн болгоод зөвхөн сүүлийн layer-ийг сургасан..</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chemeClr val="dk1"/>
                </a:solidFill>
                <a:latin typeface="Times New Roman"/>
                <a:ea typeface="Times New Roman"/>
                <a:cs typeface="Times New Roman"/>
                <a:sym typeface="Times New Roman"/>
              </a:rPr>
              <a:t>3. Сургалтын өгөгдөл 80%,  тестийн өгөгдөл 20% байсан.</a:t>
            </a:r>
            <a:endParaRPr b="0" i="0" sz="2800" u="none" cap="none" strike="noStrike">
              <a:solidFill>
                <a:schemeClr val="dk1"/>
              </a:solidFill>
              <a:latin typeface="Times New Roman"/>
              <a:ea typeface="Times New Roman"/>
              <a:cs typeface="Times New Roman"/>
              <a:sym typeface="Times New Roman"/>
            </a:endParaRPr>
          </a:p>
        </p:txBody>
      </p:sp>
      <p:sp>
        <p:nvSpPr>
          <p:cNvPr id="183" name="Google Shape;183;g244f3d00ca5_5_75"/>
          <p:cNvSpPr/>
          <p:nvPr/>
        </p:nvSpPr>
        <p:spPr>
          <a:xfrm>
            <a:off x="125" y="27138900"/>
            <a:ext cx="21383700" cy="3136200"/>
          </a:xfrm>
          <a:prstGeom prst="rect">
            <a:avLst/>
          </a:prstGeom>
          <a:solidFill>
            <a:srgbClr val="D8E2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44f3d00ca5_5_75"/>
          <p:cNvSpPr/>
          <p:nvPr/>
        </p:nvSpPr>
        <p:spPr>
          <a:xfrm>
            <a:off x="125" y="0"/>
            <a:ext cx="21383700" cy="864900"/>
          </a:xfrm>
          <a:prstGeom prst="rect">
            <a:avLst/>
          </a:prstGeom>
          <a:solidFill>
            <a:srgbClr val="D8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44f3d00ca5_5_75"/>
          <p:cNvSpPr txBox="1"/>
          <p:nvPr/>
        </p:nvSpPr>
        <p:spPr>
          <a:xfrm>
            <a:off x="12803007" y="27361525"/>
            <a:ext cx="437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ТАЛАРХАЛ</a:t>
            </a:r>
            <a:endParaRPr b="1" i="0" sz="3600" u="none" cap="none" strike="noStrike">
              <a:solidFill>
                <a:schemeClr val="dk1"/>
              </a:solidFill>
              <a:latin typeface="Times New Roman"/>
              <a:ea typeface="Times New Roman"/>
              <a:cs typeface="Times New Roman"/>
              <a:sym typeface="Times New Roman"/>
            </a:endParaRPr>
          </a:p>
        </p:txBody>
      </p:sp>
      <p:sp>
        <p:nvSpPr>
          <p:cNvPr id="186" name="Google Shape;186;g244f3d00ca5_5_75"/>
          <p:cNvSpPr txBox="1"/>
          <p:nvPr/>
        </p:nvSpPr>
        <p:spPr>
          <a:xfrm>
            <a:off x="308182" y="27361525"/>
            <a:ext cx="437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mn-MN" sz="3600" u="none" cap="none" strike="noStrike">
                <a:solidFill>
                  <a:schemeClr val="dk1"/>
                </a:solidFill>
                <a:latin typeface="Times New Roman"/>
                <a:ea typeface="Times New Roman"/>
                <a:cs typeface="Times New Roman"/>
                <a:sym typeface="Times New Roman"/>
              </a:rPr>
              <a:t>НОМ ЗҮЙ</a:t>
            </a:r>
            <a:endParaRPr b="1" i="0" sz="3600" u="none" cap="none" strike="noStrike">
              <a:solidFill>
                <a:schemeClr val="dk1"/>
              </a:solidFill>
              <a:latin typeface="Times New Roman"/>
              <a:ea typeface="Times New Roman"/>
              <a:cs typeface="Times New Roman"/>
              <a:sym typeface="Times New Roman"/>
            </a:endParaRPr>
          </a:p>
        </p:txBody>
      </p:sp>
      <p:sp>
        <p:nvSpPr>
          <p:cNvPr id="187" name="Google Shape;187;g244f3d00ca5_5_75"/>
          <p:cNvSpPr txBox="1"/>
          <p:nvPr/>
        </p:nvSpPr>
        <p:spPr>
          <a:xfrm>
            <a:off x="12803000" y="28001100"/>
            <a:ext cx="7946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mn-MN" sz="2800" u="none" cap="none" strike="noStrike">
                <a:solidFill>
                  <a:srgbClr val="000000"/>
                </a:solidFill>
                <a:latin typeface="Times New Roman"/>
                <a:ea typeface="Times New Roman"/>
                <a:cs typeface="Times New Roman"/>
                <a:sym typeface="Times New Roman"/>
              </a:rPr>
              <a:t>	Бидний судалгааны ажлыг удирдан чиглүүлж заавар зөвлөгөө хайрласан МУИС-ХШУИС-ийн Хэрэглээний Матетатикийн тэнхимийн профессор А.Галтбаяр багшдаа талархал илэрхийлье.</a:t>
            </a:r>
            <a:endParaRPr b="0" i="0" sz="2800" u="none" cap="none" strike="noStrike">
              <a:solidFill>
                <a:srgbClr val="000000"/>
              </a:solidFill>
              <a:latin typeface="Times New Roman"/>
              <a:ea typeface="Times New Roman"/>
              <a:cs typeface="Times New Roman"/>
              <a:sym typeface="Times New Roman"/>
            </a:endParaRPr>
          </a:p>
        </p:txBody>
      </p:sp>
      <p:sp>
        <p:nvSpPr>
          <p:cNvPr id="188" name="Google Shape;188;g244f3d00ca5_5_75"/>
          <p:cNvSpPr txBox="1"/>
          <p:nvPr/>
        </p:nvSpPr>
        <p:spPr>
          <a:xfrm>
            <a:off x="365975" y="28003250"/>
            <a:ext cx="11014200" cy="1877700"/>
          </a:xfrm>
          <a:prstGeom prst="rect">
            <a:avLst/>
          </a:prstGeom>
          <a:solidFill>
            <a:srgbClr val="D8E2F3"/>
          </a:solidFill>
          <a:ln cap="flat" cmpd="sng" w="28575">
            <a:solidFill>
              <a:srgbClr val="D8E2F3"/>
            </a:solidFill>
            <a:prstDash val="solid"/>
            <a:miter lim="8000"/>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mn-MN" sz="2200" u="none" cap="none" strike="noStrike">
                <a:solidFill>
                  <a:schemeClr val="dk1"/>
                </a:solidFill>
                <a:latin typeface="Times New Roman"/>
                <a:ea typeface="Times New Roman"/>
                <a:cs typeface="Times New Roman"/>
                <a:sym typeface="Times New Roman"/>
              </a:rPr>
              <a:t>1. https://github.com/ultralytics/yolov5</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mn-MN" sz="2200" u="none" cap="none" strike="noStrike">
                <a:solidFill>
                  <a:schemeClr val="dk1"/>
                </a:solidFill>
                <a:latin typeface="Times New Roman"/>
                <a:ea typeface="Times New Roman"/>
                <a:cs typeface="Times New Roman"/>
                <a:sym typeface="Times New Roman"/>
              </a:rPr>
              <a:t>2. http://www.global-wheat.com/</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mn-MN" sz="2200" u="none" cap="none" strike="noStrike">
                <a:solidFill>
                  <a:schemeClr val="dk1"/>
                </a:solidFill>
                <a:latin typeface="Times New Roman"/>
                <a:ea typeface="Times New Roman"/>
                <a:cs typeface="Times New Roman"/>
                <a:sym typeface="Times New Roman"/>
              </a:rPr>
              <a:t>3. https://www.aicrowd.com/challenges/global-wheat-challenge-2021</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mn-MN" sz="2200" u="none" cap="none" strike="noStrike">
                <a:solidFill>
                  <a:schemeClr val="dk1"/>
                </a:solidFill>
                <a:latin typeface="Times New Roman"/>
                <a:ea typeface="Times New Roman"/>
                <a:cs typeface="Times New Roman"/>
                <a:sym typeface="Times New Roman"/>
              </a:rPr>
              <a:t>4. Alex Krizhevsky,Ilya Sutskever,Geoffrey E. Hinton, ImageNet Classification with Deep</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mn-MN" sz="2200" u="none" cap="none" strike="noStrike">
                <a:solidFill>
                  <a:schemeClr val="dk1"/>
                </a:solidFill>
                <a:latin typeface="Times New Roman"/>
                <a:ea typeface="Times New Roman"/>
                <a:cs typeface="Times New Roman"/>
                <a:sym typeface="Times New Roman"/>
              </a:rPr>
              <a:t>Convolutional Neural Networks, https://doi.org/10.1145/3065386</a:t>
            </a:r>
            <a:endParaRPr b="1"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2023-05-15T12:21:08Z</dcterms:created>
  <dc:creator>NOMIN-ERDENE JAVKHLAN</dc:creator>
</cp:coreProperties>
</file>