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4923-93CC-312C-43FB-C706057D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ED3C0-9FE8-A124-2CA5-D8DAF9CC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64F8-0745-1EE6-DB2D-C537526A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58AB-F84A-FB4F-E2BD-900C611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9A33-C8CF-E6D0-7E6A-656C843F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170A-A29C-1C43-C81D-BF8A6A6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EBE0-56CE-E883-B631-F9118D86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F30E-E4B4-92D5-3513-866137E1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C45D-FBC8-53F7-2F55-9FC0453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E2CA-FC41-F8BA-9446-B3800AC6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432F5-F0EC-93B2-7C26-C0232F1D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A3A1-C789-CC5D-C837-5EC86D96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C88E-9F08-1F71-B6D8-5B6BE947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8F76-FD7B-A921-B614-03A69765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D76E-9346-706D-900F-A90E8769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27A4-9010-7EC7-3547-9B3518DE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BE99-D308-3FA6-7444-C3AF4C3E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1A7B-4401-8BB4-7F0F-F776FB6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8450-D9CE-3DA2-F90D-00C5C5B7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6D85-F3C8-9E0E-ECE4-DB03573B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2E07-B823-F9D3-D199-46C9306B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56E3-8097-E3E7-0240-70D93375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B643-C452-AA28-5188-296742CC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C671-BF6D-35C4-FA80-6529D886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B4F6-B536-4527-2769-9ED6960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6D60-CDA4-D1D4-2268-A0C121E2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2B36-ACDE-A6FE-60BD-013E502DC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70DCD-442C-9646-C4EA-A425B7E9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39CD-AA1F-AB38-88B3-EA52A3F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FB38-C771-004B-36F7-864000DF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AA34-9EA9-F1BB-0271-E354453D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33D6-7620-059F-6B25-8B7FCDB2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AE25-87E9-631C-8A16-4B1F3A13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1EA00-6E9F-D338-98C7-49F1DBD2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7816A-35C5-1773-9231-ED66171CE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642BC-C241-6FAF-685B-B1351836D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C537-2222-592D-83B5-88F8E43A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2823C-F8F3-1262-A2FA-B87248E6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A348C-812F-0F3F-E345-42B50349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12FF-0103-58B6-7FF1-FB470637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0737A-3A91-1707-BAFA-756A6AC0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001F5-BD94-D033-0EE3-F023137E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E40FB-6464-5B50-0644-F35B5D79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8FC3A-48D3-435B-123C-F6A146D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1B52B-5649-0E0B-49F7-1A1BD2F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902E3-E156-E700-C2C5-FF5CD379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C969-43B9-AE67-2B4D-E558676B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FCF6-3295-3836-EFC7-99582D65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08963-D06C-A892-28FF-0DC37E30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9FD8-13D9-693C-025B-1937249A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C32D-9F94-D2BE-4AEE-075976F6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41877-B661-53AA-0E99-7C92F1B5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99AC-599C-07D6-47B1-0B63DAFB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B64AF-6EF7-06BA-B761-BD6949D05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94168-6E66-B3FD-29D7-1957F269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87F1-53B6-A41F-BCBD-3648ED0F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1F3E-2339-2249-FAB4-E49B5158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B98D-76A8-0264-FB27-28E80EE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9C3E-3E71-5A67-B58C-00576CDA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D0E6-B948-4688-1E6F-C17E44D8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8F1C-707E-0E58-F90B-F98D7DC67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266E-CC96-4EE1-B240-466720E9203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B5BA-E52F-6C32-4F71-AAEB256D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96BF-5CBE-1F36-1E27-2C1690F8C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246E-4FAC-4131-85BA-6C42012B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478ADE-2890-2076-8A47-9F3292B0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91897"/>
              </p:ext>
            </p:extLst>
          </p:nvPr>
        </p:nvGraphicFramePr>
        <p:xfrm>
          <a:off x="2210938" y="3002507"/>
          <a:ext cx="6837528" cy="586854"/>
        </p:xfrm>
        <a:graphic>
          <a:graphicData uri="http://schemas.openxmlformats.org/drawingml/2006/table">
            <a:tbl>
              <a:tblPr/>
              <a:tblGrid>
                <a:gridCol w="6837528">
                  <a:extLst>
                    <a:ext uri="{9D8B030D-6E8A-4147-A177-3AD203B41FA5}">
                      <a16:colId xmlns:a16="http://schemas.microsoft.com/office/drawing/2014/main" val="1721674146"/>
                    </a:ext>
                  </a:extLst>
                </a:gridCol>
              </a:tblGrid>
              <a:tr h="586854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b="0" dirty="0">
                          <a:effectLst/>
                          <a:latin typeface="Times New Roman" panose="02020603050405020304" pitchFamily="18" charset="0"/>
                        </a:rPr>
                        <a:t>Python Recursion, lambda, map, filter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1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A6801-0310-0AE8-87C4-3A99B3F04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0E30C-4994-24F3-B695-77BDA281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92" y="177765"/>
            <a:ext cx="116202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Rekursiya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Rekursiya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funksiyaning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o‘z-o‘zini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chaqirishi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orqali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ishlash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Uni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odatda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murakkab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muammolarni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kichik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qismlarga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bo‘lib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yechishda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ishlatamiz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Oddiy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misol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Faktorialni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hisoblash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Faktorialni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quyidagi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formula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hisoblaymiz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n! = n * (n-1)!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1! =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B5C1-7254-7286-D5AB-C3813738BF46}"/>
              </a:ext>
            </a:extLst>
          </p:cNvPr>
          <p:cNvSpPr txBox="1"/>
          <p:nvPr/>
        </p:nvSpPr>
        <p:spPr>
          <a:xfrm>
            <a:off x="6095999" y="4522659"/>
            <a:ext cx="609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faktorial</a:t>
            </a:r>
            <a:r>
              <a:rPr lang="en-US" dirty="0"/>
              <a:t>(n):</a:t>
            </a:r>
          </a:p>
          <a:p>
            <a:r>
              <a:rPr lang="en-US" dirty="0"/>
              <a:t>    if n == 1:  # </a:t>
            </a:r>
            <a:r>
              <a:rPr lang="en-US" dirty="0" err="1"/>
              <a:t>Bazaviy</a:t>
            </a:r>
            <a:r>
              <a:rPr lang="en-US" dirty="0"/>
              <a:t> </a:t>
            </a:r>
            <a:r>
              <a:rPr lang="en-US" dirty="0" err="1"/>
              <a:t>holat</a:t>
            </a:r>
            <a:r>
              <a:rPr lang="en-US" dirty="0"/>
              <a:t> (</a:t>
            </a:r>
            <a:r>
              <a:rPr lang="en-US" dirty="0" err="1"/>
              <a:t>rekursiya</a:t>
            </a:r>
            <a:r>
              <a:rPr lang="en-US" dirty="0"/>
              <a:t> </a:t>
            </a:r>
            <a:r>
              <a:rPr lang="en-US" dirty="0" err="1"/>
              <a:t>to‘xtaydi</a:t>
            </a:r>
            <a:r>
              <a:rPr lang="en-US" dirty="0"/>
              <a:t>)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return n * </a:t>
            </a:r>
            <a:r>
              <a:rPr lang="en-US" dirty="0" err="1"/>
              <a:t>faktorial</a:t>
            </a:r>
            <a:r>
              <a:rPr lang="en-US" dirty="0"/>
              <a:t>(n - 1)  #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o‘zini</a:t>
            </a:r>
            <a:r>
              <a:rPr lang="en-US" dirty="0"/>
              <a:t> </a:t>
            </a:r>
            <a:r>
              <a:rPr lang="en-US" dirty="0" err="1"/>
              <a:t>chaqiradi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faktorial</a:t>
            </a:r>
            <a:r>
              <a:rPr lang="en-US" dirty="0"/>
              <a:t>(5))  # </a:t>
            </a:r>
            <a:r>
              <a:rPr lang="en-US" dirty="0" err="1"/>
              <a:t>Natija</a:t>
            </a:r>
            <a:r>
              <a:rPr lang="en-US" dirty="0"/>
              <a:t>: 120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8C84E-AFA6-03A3-DB41-94B4871497C9}"/>
              </a:ext>
            </a:extLst>
          </p:cNvPr>
          <p:cNvSpPr txBox="1"/>
          <p:nvPr/>
        </p:nvSpPr>
        <p:spPr>
          <a:xfrm>
            <a:off x="1227587" y="2335341"/>
            <a:ext cx="6093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hisobla</a:t>
            </a:r>
            <a:r>
              <a:rPr lang="en-US" dirty="0"/>
              <a:t>(n):</a:t>
            </a:r>
          </a:p>
          <a:p>
            <a:r>
              <a:rPr lang="en-US" dirty="0"/>
              <a:t>    if n == 0:  # </a:t>
            </a:r>
            <a:r>
              <a:rPr lang="en-US" dirty="0" err="1"/>
              <a:t>Bazaviy</a:t>
            </a:r>
            <a:r>
              <a:rPr lang="en-US" dirty="0"/>
              <a:t> </a:t>
            </a:r>
            <a:r>
              <a:rPr lang="en-US" dirty="0" err="1"/>
              <a:t>holat</a:t>
            </a:r>
            <a:endParaRPr lang="en-US" dirty="0"/>
          </a:p>
          <a:p>
            <a:r>
              <a:rPr lang="en-US" dirty="0"/>
              <a:t>        return</a:t>
            </a:r>
          </a:p>
          <a:p>
            <a:r>
              <a:rPr lang="en-US" dirty="0"/>
              <a:t>    print(n)</a:t>
            </a:r>
          </a:p>
          <a:p>
            <a:r>
              <a:rPr lang="en-US" dirty="0"/>
              <a:t>    </a:t>
            </a:r>
            <a:r>
              <a:rPr lang="en-US" dirty="0" err="1"/>
              <a:t>hisobla</a:t>
            </a:r>
            <a:r>
              <a:rPr lang="en-US" dirty="0"/>
              <a:t>(n - 1)</a:t>
            </a:r>
          </a:p>
          <a:p>
            <a:endParaRPr lang="en-US" dirty="0"/>
          </a:p>
          <a:p>
            <a:r>
              <a:rPr lang="en-US" dirty="0" err="1"/>
              <a:t>hisobla</a:t>
            </a:r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45151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A604-1B92-B9A2-F7BD-208B2AAA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ACEA1-16BA-9C8A-3AF9-FF7285299BE1}"/>
              </a:ext>
            </a:extLst>
          </p:cNvPr>
          <p:cNvSpPr txBox="1"/>
          <p:nvPr/>
        </p:nvSpPr>
        <p:spPr>
          <a:xfrm>
            <a:off x="475060" y="324147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Lambda </a:t>
            </a:r>
            <a:r>
              <a:rPr lang="en-US" b="1" dirty="0" err="1"/>
              <a:t>funksiyasi</a:t>
            </a:r>
            <a:endParaRPr lang="en-US" b="1" dirty="0"/>
          </a:p>
          <a:p>
            <a:r>
              <a:rPr lang="en-US" b="1" dirty="0"/>
              <a:t>Lambda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—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qatorlik</a:t>
            </a:r>
            <a:r>
              <a:rPr lang="en-US" dirty="0"/>
              <a:t>, </a:t>
            </a:r>
            <a:r>
              <a:rPr lang="en-US" dirty="0" err="1"/>
              <a:t>nomsiz</a:t>
            </a:r>
            <a:r>
              <a:rPr lang="en-US" dirty="0"/>
              <a:t> </a:t>
            </a:r>
            <a:r>
              <a:rPr lang="en-US" dirty="0" err="1"/>
              <a:t>funksiyalardir</a:t>
            </a:r>
            <a:r>
              <a:rPr lang="en-US" dirty="0"/>
              <a:t>. Uni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hisob-kitoblarni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ishlatamiz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FF4F4-6FD0-01AC-8506-AE8866AFD449}"/>
              </a:ext>
            </a:extLst>
          </p:cNvPr>
          <p:cNvSpPr txBox="1"/>
          <p:nvPr/>
        </p:nvSpPr>
        <p:spPr>
          <a:xfrm>
            <a:off x="4805879" y="908826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lambda </a:t>
            </a:r>
            <a:r>
              <a:rPr lang="en-US" b="1" dirty="0" err="1"/>
              <a:t>argumentlar</a:t>
            </a:r>
            <a:r>
              <a:rPr lang="en-US" b="1" dirty="0"/>
              <a:t>: </a:t>
            </a:r>
            <a:r>
              <a:rPr lang="en-US" b="1" dirty="0" err="1"/>
              <a:t>ifoda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8CAE9-0409-9582-0A57-ED18AEB66E1D}"/>
              </a:ext>
            </a:extLst>
          </p:cNvPr>
          <p:cNvSpPr txBox="1"/>
          <p:nvPr/>
        </p:nvSpPr>
        <p:spPr>
          <a:xfrm>
            <a:off x="4416917" y="1832156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kvadrat</a:t>
            </a:r>
            <a:r>
              <a:rPr lang="en-US" dirty="0"/>
              <a:t> = lambda x: x ** 2</a:t>
            </a:r>
          </a:p>
          <a:p>
            <a:r>
              <a:rPr lang="en-US" dirty="0"/>
              <a:t>print(</a:t>
            </a:r>
            <a:r>
              <a:rPr lang="en-US" dirty="0" err="1"/>
              <a:t>kvadrat</a:t>
            </a:r>
            <a:r>
              <a:rPr lang="en-US" dirty="0"/>
              <a:t>(4))  # </a:t>
            </a:r>
            <a:r>
              <a:rPr lang="en-US" dirty="0" err="1"/>
              <a:t>Natija</a:t>
            </a:r>
            <a:r>
              <a:rPr lang="en-US" dirty="0"/>
              <a:t>: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7A85-F0F2-7E15-F926-DD73944B30FA}"/>
              </a:ext>
            </a:extLst>
          </p:cNvPr>
          <p:cNvSpPr txBox="1"/>
          <p:nvPr/>
        </p:nvSpPr>
        <p:spPr>
          <a:xfrm>
            <a:off x="336236" y="3146285"/>
            <a:ext cx="6093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Example: Check if a number is positive, negative, or zero</a:t>
            </a:r>
          </a:p>
          <a:p>
            <a:r>
              <a:rPr lang="en-US" dirty="0"/>
              <a:t>n = lambda x: "Positive" if x &gt; 0 else "Negative" if x &lt; 0 else "Zero"</a:t>
            </a:r>
          </a:p>
          <a:p>
            <a:endParaRPr lang="en-US" dirty="0"/>
          </a:p>
          <a:p>
            <a:r>
              <a:rPr lang="en-US" dirty="0"/>
              <a:t>print(n(5))   </a:t>
            </a:r>
          </a:p>
          <a:p>
            <a:r>
              <a:rPr lang="en-US" dirty="0"/>
              <a:t>print(n(-3))  </a:t>
            </a:r>
          </a:p>
          <a:p>
            <a:r>
              <a:rPr lang="en-US" dirty="0"/>
              <a:t>print(n(0))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B654D-7C95-B0A3-D26E-C5FA12B6F3F0}"/>
              </a:ext>
            </a:extLst>
          </p:cNvPr>
          <p:cNvSpPr txBox="1"/>
          <p:nvPr/>
        </p:nvSpPr>
        <p:spPr>
          <a:xfrm>
            <a:off x="5762040" y="4983732"/>
            <a:ext cx="609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Example: Check if a number is even or odd</a:t>
            </a:r>
          </a:p>
          <a:p>
            <a:r>
              <a:rPr lang="en-US" dirty="0"/>
              <a:t>check = lambda x: "Even" if x % 2 == 0 else "Odd"</a:t>
            </a:r>
          </a:p>
          <a:p>
            <a:endParaRPr lang="en-US" dirty="0"/>
          </a:p>
          <a:p>
            <a:r>
              <a:rPr lang="en-US" dirty="0"/>
              <a:t>print(check(4))  </a:t>
            </a:r>
          </a:p>
          <a:p>
            <a:r>
              <a:rPr lang="en-US" dirty="0"/>
              <a:t>print(check(7))</a:t>
            </a:r>
          </a:p>
        </p:txBody>
      </p:sp>
    </p:spTree>
    <p:extLst>
      <p:ext uri="{BB962C8B-B14F-4D97-AF65-F5344CB8AC3E}">
        <p14:creationId xmlns:p14="http://schemas.microsoft.com/office/powerpoint/2010/main" val="31076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3B9F54-ED05-F6A6-A748-615EEB5D8BEA}"/>
              </a:ext>
            </a:extLst>
          </p:cNvPr>
          <p:cNvSpPr txBox="1"/>
          <p:nvPr/>
        </p:nvSpPr>
        <p:spPr>
          <a:xfrm>
            <a:off x="494731" y="469163"/>
            <a:ext cx="609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Example: Perform addition and multiplication in a single line</a:t>
            </a:r>
          </a:p>
          <a:p>
            <a:r>
              <a:rPr lang="en-US" dirty="0"/>
              <a:t>calc = lambda x, y: (x + y, x * y)</a:t>
            </a:r>
          </a:p>
          <a:p>
            <a:endParaRPr lang="en-US" dirty="0"/>
          </a:p>
          <a:p>
            <a:r>
              <a:rPr lang="en-US" dirty="0"/>
              <a:t>res = calc(3, 4)</a:t>
            </a:r>
          </a:p>
          <a:p>
            <a:r>
              <a:rPr lang="en-US" dirty="0"/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173292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FB585-02EB-1DB9-336A-244B0DA0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9F860-224F-0426-8231-9A07DD084B46}"/>
              </a:ext>
            </a:extLst>
          </p:cNvPr>
          <p:cNvSpPr txBox="1"/>
          <p:nvPr/>
        </p:nvSpPr>
        <p:spPr>
          <a:xfrm>
            <a:off x="546497" y="309860"/>
            <a:ext cx="9097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Map </a:t>
            </a:r>
            <a:r>
              <a:rPr lang="en-US" b="1" dirty="0" err="1"/>
              <a:t>funksiyasi</a:t>
            </a:r>
            <a:endParaRPr lang="en-US" b="1" dirty="0"/>
          </a:p>
          <a:p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funksiyani</a:t>
            </a:r>
            <a:r>
              <a:rPr lang="en-US" dirty="0"/>
              <a:t> </a:t>
            </a:r>
            <a:r>
              <a:rPr lang="en-US" dirty="0" err="1"/>
              <a:t>ro‘yxatdagi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elementga</a:t>
            </a:r>
            <a:r>
              <a:rPr lang="en-US" dirty="0"/>
              <a:t> </a:t>
            </a:r>
            <a:r>
              <a:rPr lang="en-US" dirty="0" err="1"/>
              <a:t>qo‘llash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BF39D-80B8-C92E-802D-C000411766C3}"/>
              </a:ext>
            </a:extLst>
          </p:cNvPr>
          <p:cNvSpPr txBox="1"/>
          <p:nvPr/>
        </p:nvSpPr>
        <p:spPr>
          <a:xfrm>
            <a:off x="5032772" y="86385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map(</a:t>
            </a:r>
            <a:r>
              <a:rPr lang="en-US" dirty="0" err="1"/>
              <a:t>funktsiya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2EE7A-FC61-6BDE-6979-D6310947CB09}"/>
              </a:ext>
            </a:extLst>
          </p:cNvPr>
          <p:cNvSpPr txBox="1"/>
          <p:nvPr/>
        </p:nvSpPr>
        <p:spPr>
          <a:xfrm>
            <a:off x="546497" y="1787188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raqamlar</a:t>
            </a:r>
            <a:r>
              <a:rPr lang="en-US" dirty="0"/>
              <a:t> = [1, 2, 3, 4]</a:t>
            </a:r>
          </a:p>
          <a:p>
            <a:r>
              <a:rPr lang="en-US" dirty="0" err="1"/>
              <a:t>kvadratlar</a:t>
            </a:r>
            <a:r>
              <a:rPr lang="en-US" dirty="0"/>
              <a:t> = list(map(lambda x: x ** 2, </a:t>
            </a:r>
            <a:r>
              <a:rPr lang="en-US" dirty="0" err="1"/>
              <a:t>raqamlar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kvadratlar</a:t>
            </a:r>
            <a:r>
              <a:rPr lang="en-US" dirty="0"/>
              <a:t>)  # </a:t>
            </a:r>
            <a:r>
              <a:rPr lang="en-US" dirty="0" err="1"/>
              <a:t>Natija</a:t>
            </a:r>
            <a:r>
              <a:rPr lang="en-US" dirty="0"/>
              <a:t>: [1, 4, 9, 16]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27622-6063-1345-5497-EF596BA8FBA6}"/>
              </a:ext>
            </a:extLst>
          </p:cNvPr>
          <p:cNvSpPr txBox="1"/>
          <p:nvPr/>
        </p:nvSpPr>
        <p:spPr>
          <a:xfrm>
            <a:off x="3046809" y="2967335"/>
            <a:ext cx="7897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Filter </a:t>
            </a:r>
            <a:r>
              <a:rPr lang="en-US" b="1" dirty="0" err="1"/>
              <a:t>funksiyasi</a:t>
            </a:r>
            <a:endParaRPr lang="en-US" b="1" dirty="0"/>
          </a:p>
          <a:p>
            <a:r>
              <a:rPr lang="en-US" b="1" dirty="0"/>
              <a:t>Filter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ro‘yxatdagi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shartga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elementlarni</a:t>
            </a:r>
            <a:r>
              <a:rPr lang="en-US" dirty="0"/>
              <a:t> </a:t>
            </a:r>
            <a:r>
              <a:rPr lang="en-US" dirty="0" err="1"/>
              <a:t>tanlab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379CD-774C-9021-CF72-5C645D88D50F}"/>
              </a:ext>
            </a:extLst>
          </p:cNvPr>
          <p:cNvSpPr txBox="1"/>
          <p:nvPr/>
        </p:nvSpPr>
        <p:spPr>
          <a:xfrm>
            <a:off x="3948707" y="3982998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raqamlar</a:t>
            </a:r>
            <a:r>
              <a:rPr lang="en-US" dirty="0"/>
              <a:t> = [1, 2, 3, 4, 5, 6]</a:t>
            </a:r>
          </a:p>
          <a:p>
            <a:r>
              <a:rPr lang="en-US" dirty="0" err="1"/>
              <a:t>juft_sonlar</a:t>
            </a:r>
            <a:r>
              <a:rPr lang="en-US" dirty="0"/>
              <a:t> = list(filter(lambda x: x % 2 == 0, </a:t>
            </a:r>
            <a:r>
              <a:rPr lang="en-US" dirty="0" err="1"/>
              <a:t>raqamlar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juft_sonlar</a:t>
            </a:r>
            <a:r>
              <a:rPr lang="en-US" dirty="0"/>
              <a:t>)  # </a:t>
            </a:r>
            <a:r>
              <a:rPr lang="en-US" dirty="0" err="1"/>
              <a:t>Natija</a:t>
            </a:r>
            <a:r>
              <a:rPr lang="en-US" dirty="0"/>
              <a:t>: [2, 4, 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754D9-26B6-1EF6-3BC9-8392D2B4ED29}"/>
              </a:ext>
            </a:extLst>
          </p:cNvPr>
          <p:cNvSpPr txBox="1"/>
          <p:nvPr/>
        </p:nvSpPr>
        <p:spPr>
          <a:xfrm>
            <a:off x="6240439" y="1587400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Example: Double each number in a list</a:t>
            </a:r>
          </a:p>
          <a:p>
            <a:r>
              <a:rPr lang="en-US" dirty="0"/>
              <a:t>a = [1, 2, 3, 4]</a:t>
            </a:r>
          </a:p>
          <a:p>
            <a:r>
              <a:rPr lang="en-US" dirty="0"/>
              <a:t>b = map(lambda x: x * 2, a)</a:t>
            </a:r>
          </a:p>
          <a:p>
            <a:r>
              <a:rPr lang="en-US" dirty="0"/>
              <a:t>print(list(b))</a:t>
            </a:r>
          </a:p>
        </p:txBody>
      </p:sp>
    </p:spTree>
    <p:extLst>
      <p:ext uri="{BB962C8B-B14F-4D97-AF65-F5344CB8AC3E}">
        <p14:creationId xmlns:p14="http://schemas.microsoft.com/office/powerpoint/2010/main" val="172717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5350C5-3AD9-83E5-214C-EB232E878F15}"/>
              </a:ext>
            </a:extLst>
          </p:cNvPr>
          <p:cNvSpPr txBox="1"/>
          <p:nvPr/>
        </p:nvSpPr>
        <p:spPr>
          <a:xfrm>
            <a:off x="740391" y="268490"/>
            <a:ext cx="551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sonlar</a:t>
            </a:r>
            <a:r>
              <a:rPr lang="en-US" dirty="0"/>
              <a:t> = [-10, -5, 0, 5, 10]</a:t>
            </a:r>
          </a:p>
          <a:p>
            <a:r>
              <a:rPr lang="en-US" dirty="0" err="1"/>
              <a:t>manfiy_sonlar</a:t>
            </a:r>
            <a:r>
              <a:rPr lang="en-US" dirty="0"/>
              <a:t> = list(filter(lambda x: x &lt; 0, </a:t>
            </a:r>
            <a:r>
              <a:rPr lang="en-US" dirty="0" err="1"/>
              <a:t>sonlar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manfiy_sonlar</a:t>
            </a:r>
            <a:r>
              <a:rPr lang="en-US" dirty="0"/>
              <a:t>)  # </a:t>
            </a:r>
            <a:r>
              <a:rPr lang="en-US" dirty="0" err="1"/>
              <a:t>Natija</a:t>
            </a:r>
            <a:r>
              <a:rPr lang="en-US" dirty="0"/>
              <a:t>: [-10, -5]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AAED7-15FF-9EDB-DB4F-C14BAFA5A0CB}"/>
              </a:ext>
            </a:extLst>
          </p:cNvPr>
          <p:cNvSpPr txBox="1"/>
          <p:nvPr/>
        </p:nvSpPr>
        <p:spPr>
          <a:xfrm>
            <a:off x="5612642" y="1878926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so‘zlar</a:t>
            </a:r>
            <a:r>
              <a:rPr lang="en-US" dirty="0"/>
              <a:t> = ["</a:t>
            </a:r>
            <a:r>
              <a:rPr lang="en-US" dirty="0" err="1"/>
              <a:t>salom</a:t>
            </a:r>
            <a:r>
              <a:rPr lang="en-US" dirty="0"/>
              <a:t>", "</a:t>
            </a:r>
            <a:r>
              <a:rPr lang="en-US" dirty="0" err="1"/>
              <a:t>dunyo</a:t>
            </a:r>
            <a:r>
              <a:rPr lang="en-US" dirty="0"/>
              <a:t>", "Python", "filter", "</a:t>
            </a:r>
            <a:r>
              <a:rPr lang="en-US" dirty="0" err="1"/>
              <a:t>misol</a:t>
            </a:r>
            <a:r>
              <a:rPr lang="en-US" dirty="0"/>
              <a:t>"]</a:t>
            </a:r>
          </a:p>
          <a:p>
            <a:r>
              <a:rPr lang="en-US" dirty="0" err="1"/>
              <a:t>uzoq_so‘zlar</a:t>
            </a:r>
            <a:r>
              <a:rPr lang="en-US" dirty="0"/>
              <a:t> = list(filter(lambda x: </a:t>
            </a:r>
            <a:r>
              <a:rPr lang="en-US" dirty="0" err="1"/>
              <a:t>len</a:t>
            </a:r>
            <a:r>
              <a:rPr lang="en-US" dirty="0"/>
              <a:t>(x) &gt; 5, </a:t>
            </a:r>
            <a:r>
              <a:rPr lang="en-US" dirty="0" err="1"/>
              <a:t>so‘zlar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uzoq_so‘zlar</a:t>
            </a:r>
            <a:r>
              <a:rPr lang="en-US" dirty="0"/>
              <a:t>)  # </a:t>
            </a:r>
            <a:r>
              <a:rPr lang="en-US" dirty="0" err="1"/>
              <a:t>Natija</a:t>
            </a:r>
            <a:r>
              <a:rPr lang="en-US" dirty="0"/>
              <a:t>: ['Python', 'filter']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A882F-5722-5FFD-C048-D547B906DB5A}"/>
              </a:ext>
            </a:extLst>
          </p:cNvPr>
          <p:cNvSpPr txBox="1"/>
          <p:nvPr/>
        </p:nvSpPr>
        <p:spPr>
          <a:xfrm>
            <a:off x="262720" y="359408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satrlar</a:t>
            </a:r>
            <a:r>
              <a:rPr lang="en-US" dirty="0"/>
              <a:t> = ["</a:t>
            </a:r>
            <a:r>
              <a:rPr lang="en-US" dirty="0" err="1"/>
              <a:t>salom</a:t>
            </a:r>
            <a:r>
              <a:rPr lang="en-US" dirty="0"/>
              <a:t>", "", "Python", "", "filter"]</a:t>
            </a:r>
          </a:p>
          <a:p>
            <a:r>
              <a:rPr lang="en-US" dirty="0" err="1"/>
              <a:t>bo‘sh_bo‘lmagan</a:t>
            </a:r>
            <a:r>
              <a:rPr lang="en-US" dirty="0"/>
              <a:t> = list(filter(lambda x: x != "", </a:t>
            </a:r>
            <a:r>
              <a:rPr lang="en-US" dirty="0" err="1"/>
              <a:t>satrlar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bo‘sh_bo‘lmagan</a:t>
            </a:r>
            <a:r>
              <a:rPr lang="en-US" dirty="0"/>
              <a:t>)  # </a:t>
            </a:r>
            <a:r>
              <a:rPr lang="en-US" dirty="0" err="1"/>
              <a:t>Natija</a:t>
            </a:r>
            <a:r>
              <a:rPr lang="en-US" dirty="0"/>
              <a:t>: ['</a:t>
            </a:r>
            <a:r>
              <a:rPr lang="en-US" dirty="0" err="1"/>
              <a:t>salom</a:t>
            </a:r>
            <a:r>
              <a:rPr lang="en-US" dirty="0"/>
              <a:t>', 'Python', 'filter']</a:t>
            </a:r>
          </a:p>
        </p:txBody>
      </p:sp>
    </p:spTree>
    <p:extLst>
      <p:ext uri="{BB962C8B-B14F-4D97-AF65-F5344CB8AC3E}">
        <p14:creationId xmlns:p14="http://schemas.microsoft.com/office/powerpoint/2010/main" val="135726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F39E-54DA-E42B-D121-C937A3DB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1D26B-8493-A99E-88AC-36ED944787EA}"/>
              </a:ext>
            </a:extLst>
          </p:cNvPr>
          <p:cNvSpPr txBox="1"/>
          <p:nvPr/>
        </p:nvSpPr>
        <p:spPr>
          <a:xfrm>
            <a:off x="590265" y="434286"/>
            <a:ext cx="9877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7564532 </a:t>
            </a:r>
            <a:r>
              <a:rPr lang="en-US" dirty="0" err="1"/>
              <a:t>sonining</a:t>
            </a:r>
            <a:r>
              <a:rPr lang="en-US" dirty="0"/>
              <a:t> </a:t>
            </a:r>
            <a:r>
              <a:rPr lang="en-US" dirty="0" err="1"/>
              <a:t>raqamlar</a:t>
            </a:r>
            <a:r>
              <a:rPr lang="en-US" dirty="0"/>
              <a:t> </a:t>
            </a:r>
            <a:r>
              <a:rPr lang="en-US" dirty="0" err="1"/>
              <a:t>yigindisini</a:t>
            </a:r>
            <a:r>
              <a:rPr lang="en-US" dirty="0"/>
              <a:t> </a:t>
            </a:r>
            <a:r>
              <a:rPr lang="en-US" dirty="0" err="1"/>
              <a:t>rekursiv</a:t>
            </a:r>
            <a:r>
              <a:rPr lang="en-US" dirty="0"/>
              <a:t>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ishlang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Listdagi</a:t>
            </a:r>
            <a:r>
              <a:rPr lang="en-US" dirty="0"/>
              <a:t> </a:t>
            </a:r>
            <a:r>
              <a:rPr lang="en-US" dirty="0" err="1"/>
              <a:t>so’zlarni</a:t>
            </a:r>
            <a:r>
              <a:rPr lang="en-US" dirty="0"/>
              <a:t> </a:t>
            </a:r>
            <a:r>
              <a:rPr lang="en-US" dirty="0" err="1"/>
              <a:t>lamda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upper() </a:t>
            </a:r>
            <a:r>
              <a:rPr lang="en-US" dirty="0" err="1"/>
              <a:t>yoki</a:t>
            </a:r>
            <a:r>
              <a:rPr lang="en-US" dirty="0"/>
              <a:t> title() method </a:t>
            </a:r>
            <a:r>
              <a:rPr lang="en-US" dirty="0" err="1"/>
              <a:t>foydalanib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harflarga</a:t>
            </a:r>
            <a:r>
              <a:rPr lang="en-US" dirty="0"/>
              <a:t> </a:t>
            </a:r>
            <a:r>
              <a:rPr lang="en-US" dirty="0" err="1"/>
              <a:t>o’zgartiring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Filterdan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 </a:t>
            </a:r>
            <a:r>
              <a:rPr lang="en-US" dirty="0" err="1"/>
              <a:t>tarkibida</a:t>
            </a:r>
            <a:r>
              <a:rPr lang="en-US" dirty="0"/>
              <a:t> ‘a’ </a:t>
            </a:r>
            <a:r>
              <a:rPr lang="en-US" dirty="0" err="1"/>
              <a:t>harfi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bolgan</a:t>
            </a:r>
            <a:r>
              <a:rPr lang="en-US" dirty="0"/>
              <a:t> list </a:t>
            </a:r>
            <a:r>
              <a:rPr lang="en-US" dirty="0" err="1"/>
              <a:t>elementlarini</a:t>
            </a:r>
            <a:r>
              <a:rPr lang="en-US" dirty="0"/>
              <a:t>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listga</a:t>
            </a:r>
            <a:r>
              <a:rPr lang="en-US" dirty="0"/>
              <a:t> </a:t>
            </a:r>
            <a:r>
              <a:rPr lang="en-US" dirty="0" err="1"/>
              <a:t>saqlang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Map dan </a:t>
            </a:r>
            <a:r>
              <a:rPr lang="en-US" dirty="0" err="1"/>
              <a:t>foydalanib</a:t>
            </a:r>
            <a:r>
              <a:rPr lang="en-US" dirty="0"/>
              <a:t> 10dan 20gacha </a:t>
            </a:r>
            <a:r>
              <a:rPr lang="en-US" dirty="0" err="1"/>
              <a:t>bolgan</a:t>
            </a:r>
            <a:r>
              <a:rPr lang="en-US" dirty="0"/>
              <a:t> </a:t>
            </a:r>
            <a:r>
              <a:rPr lang="en-US" dirty="0" err="1"/>
              <a:t>sonlardan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list </a:t>
            </a:r>
            <a:r>
              <a:rPr lang="en-US" dirty="0" err="1"/>
              <a:t>yarating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696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yigit Dasturchi</dc:creator>
  <cp:lastModifiedBy>yigit Dasturchi</cp:lastModifiedBy>
  <cp:revision>17</cp:revision>
  <dcterms:created xsi:type="dcterms:W3CDTF">2024-12-18T11:06:31Z</dcterms:created>
  <dcterms:modified xsi:type="dcterms:W3CDTF">2024-12-18T15:09:49Z</dcterms:modified>
</cp:coreProperties>
</file>