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6F4"/>
    <a:srgbClr val="373B44"/>
    <a:srgbClr val="2C5364"/>
    <a:srgbClr val="203A43"/>
    <a:srgbClr val="0F20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95F33-01AD-4B16-AC96-8DB2540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E7099-AFBD-4930-8153-ECCF3E34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62709-9713-4E3C-9CA3-A4477476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1973A-077B-4B4B-8AC7-C32037FD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A1495-6AC8-479D-9114-18A8CDD9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79229-3155-440D-8DF9-ACE462A0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75375A-3406-4ABD-B7F7-2B915E1B8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55996-34F5-4791-B008-55EB165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870A06-360E-467F-8726-C9B0E060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7154E-4CC0-43AE-AE28-6C3B0966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1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35FE9A-1199-4B8F-8FB1-945914B42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A1D5BF-A9D1-4E77-A106-16EAD7FB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22653-5E9E-4637-8169-C20A216A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78C1A-D4D3-458C-A940-4BE87FE9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869F6-8588-49BE-951E-9CB0ED0A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7A721-888C-4335-9598-FCD723B7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8C7EA-7685-45D3-884C-D0B64589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DDD1B-2159-4CD2-9116-36978D16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F3774-82E5-4405-A13D-15394C59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6CEDBA-F732-4CAA-9077-54A134A6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3B2C8-6560-427E-A960-4F7CF962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27AB8C-F2E0-4C62-81EC-F059CCEE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211A1-1B55-4C40-B0AC-033760C5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53A94-2C78-4769-AB61-2A533381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EA85D-60D0-4002-8C6F-D9B1EF0D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9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CD461-ECF4-4A6D-AC83-3486A4C4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BEA44-E583-44C0-8537-1B5DD651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FC491B-5000-4DE6-8097-1FDBED0C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759FCF-1C05-46E6-903E-B1509061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8771-5109-4B22-A059-F526355D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09976C-59FA-458B-8DC7-90242B4C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F86F-7CEB-4DC2-8851-5F9ACBC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670C9D-D69E-4129-89B4-39598D3E8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8ABE20-963B-43AA-AA2B-EF0B2CFD5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D68C66-4D9C-4C63-ADF9-B72BE325C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2AA773-2B25-4709-B614-43431B5FC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438D11-033D-4C83-9D23-79B1B391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FC9857-2C42-4F5F-B763-AE373E29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89DDE3-E2CD-4198-A977-F6FF5F66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9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DAA00-C078-4DE6-B2DA-34903143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522202-DE03-44BE-9B8C-7AA7C41E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FD1AFD-1A00-4B29-8A1E-C767B1A7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6414D2-52B2-43A2-8D78-D96BEBE8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8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97FC03-7D07-449D-89BC-FF28277E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367D84-F561-4A44-B7A8-CDDDD32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ED96B-A9DA-442D-9C84-529C89B7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8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CD4EB-C544-49AE-9309-14502CE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1BD36-E645-468B-8976-D88B4BDA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FB64BF-E6B5-4647-A094-63DA5513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850C13-DC6A-463B-8452-9421C63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2B1DCF-6589-427A-B516-760C3CCF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A0C8BF-91EE-42C7-AAA1-2CAA173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6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E5A4-DD5E-447D-B635-C3779417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9851F5-BB6D-4A20-B4F1-ED756275E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76EDFF-77AC-4EBF-A58E-11F1569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B2ABDD-2157-435A-BDD2-B9FC98A5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23E10-C8AD-49CD-BA39-9406B6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B6B49F-AC56-4175-9703-14034641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43B29-4AD7-44FE-AD19-288186A1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86FDAD-8CBC-40E5-8754-725C349F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44C65-B7C9-4BD3-B741-A3D71CF8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4338-2792-4F50-888A-8C1982B22B0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6F76B-A96F-4A0A-BDE1-A800D0719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5B378-0779-4E67-9C2A-C3661BFC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CA04-385B-4389-92B0-4B8900C17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9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B5972F22-BB0F-4BF4-807B-18641CFC37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981230 w 12192000"/>
              <a:gd name="connsiteY0" fmla="*/ 4138166 h 6858000"/>
              <a:gd name="connsiteX1" fmla="*/ 6878539 w 12192000"/>
              <a:gd name="connsiteY1" fmla="*/ 4397127 h 6858000"/>
              <a:gd name="connsiteX2" fmla="*/ 6619577 w 12192000"/>
              <a:gd name="connsiteY2" fmla="*/ 4397127 h 6858000"/>
              <a:gd name="connsiteX3" fmla="*/ 6821984 w 12192000"/>
              <a:gd name="connsiteY3" fmla="*/ 4280296 h 6858000"/>
              <a:gd name="connsiteX4" fmla="*/ 6981230 w 12192000"/>
              <a:gd name="connsiteY4" fmla="*/ 4138166 h 6858000"/>
              <a:gd name="connsiteX5" fmla="*/ 6573441 w 12192000"/>
              <a:gd name="connsiteY5" fmla="*/ 3245197 h 6858000"/>
              <a:gd name="connsiteX6" fmla="*/ 6573441 w 12192000"/>
              <a:gd name="connsiteY6" fmla="*/ 3536900 h 6858000"/>
              <a:gd name="connsiteX7" fmla="*/ 6491585 w 12192000"/>
              <a:gd name="connsiteY7" fmla="*/ 3444627 h 6858000"/>
              <a:gd name="connsiteX8" fmla="*/ 6362105 w 12192000"/>
              <a:gd name="connsiteY8" fmla="*/ 3391049 h 6858000"/>
              <a:gd name="connsiteX9" fmla="*/ 6573441 w 12192000"/>
              <a:gd name="connsiteY9" fmla="*/ 3245197 h 6858000"/>
              <a:gd name="connsiteX10" fmla="*/ 8343107 w 12192000"/>
              <a:gd name="connsiteY10" fmla="*/ 3225849 h 6858000"/>
              <a:gd name="connsiteX11" fmla="*/ 8343107 w 12192000"/>
              <a:gd name="connsiteY11" fmla="*/ 3539877 h 6858000"/>
              <a:gd name="connsiteX12" fmla="*/ 8269437 w 12192000"/>
              <a:gd name="connsiteY12" fmla="*/ 3442394 h 6858000"/>
              <a:gd name="connsiteX13" fmla="*/ 8130282 w 12192000"/>
              <a:gd name="connsiteY13" fmla="*/ 3385095 h 6858000"/>
              <a:gd name="connsiteX14" fmla="*/ 8266460 w 12192000"/>
              <a:gd name="connsiteY14" fmla="*/ 3319611 h 6858000"/>
              <a:gd name="connsiteX15" fmla="*/ 8343107 w 12192000"/>
              <a:gd name="connsiteY15" fmla="*/ 3225849 h 6858000"/>
              <a:gd name="connsiteX16" fmla="*/ 5472112 w 12192000"/>
              <a:gd name="connsiteY16" fmla="*/ 2475756 h 6858000"/>
              <a:gd name="connsiteX17" fmla="*/ 5625405 w 12192000"/>
              <a:gd name="connsiteY17" fmla="*/ 2519660 h 6858000"/>
              <a:gd name="connsiteX18" fmla="*/ 5668566 w 12192000"/>
              <a:gd name="connsiteY18" fmla="*/ 2687092 h 6858000"/>
              <a:gd name="connsiteX19" fmla="*/ 5668566 w 12192000"/>
              <a:gd name="connsiteY19" fmla="*/ 4127748 h 6858000"/>
              <a:gd name="connsiteX20" fmla="*/ 5632103 w 12192000"/>
              <a:gd name="connsiteY20" fmla="*/ 4332386 h 6858000"/>
              <a:gd name="connsiteX21" fmla="*/ 5472112 w 12192000"/>
              <a:gd name="connsiteY21" fmla="*/ 4397127 h 6858000"/>
              <a:gd name="connsiteX22" fmla="*/ 5548015 w 12192000"/>
              <a:gd name="connsiteY22" fmla="*/ 4312295 h 6858000"/>
              <a:gd name="connsiteX23" fmla="*/ 5573316 w 12192000"/>
              <a:gd name="connsiteY23" fmla="*/ 4153048 h 6858000"/>
              <a:gd name="connsiteX24" fmla="*/ 5573316 w 12192000"/>
              <a:gd name="connsiteY24" fmla="*/ 3781271 h 6858000"/>
              <a:gd name="connsiteX25" fmla="*/ 5611577 w 12192000"/>
              <a:gd name="connsiteY25" fmla="*/ 3656893 h 6858000"/>
              <a:gd name="connsiteX26" fmla="*/ 5631855 w 12192000"/>
              <a:gd name="connsiteY26" fmla="*/ 3443138 h 6858000"/>
              <a:gd name="connsiteX27" fmla="*/ 5612135 w 12192000"/>
              <a:gd name="connsiteY27" fmla="*/ 3224361 h 6858000"/>
              <a:gd name="connsiteX28" fmla="*/ 5573316 w 12192000"/>
              <a:gd name="connsiteY28" fmla="*/ 3090569 h 6858000"/>
              <a:gd name="connsiteX29" fmla="*/ 5573316 w 12192000"/>
              <a:gd name="connsiteY29" fmla="*/ 2713881 h 6858000"/>
              <a:gd name="connsiteX30" fmla="*/ 5550247 w 12192000"/>
              <a:gd name="connsiteY30" fmla="*/ 2555379 h 6858000"/>
              <a:gd name="connsiteX31" fmla="*/ 5472112 w 12192000"/>
              <a:gd name="connsiteY31" fmla="*/ 2475756 h 6858000"/>
              <a:gd name="connsiteX32" fmla="*/ 4683819 w 12192000"/>
              <a:gd name="connsiteY32" fmla="*/ 2472779 h 6858000"/>
              <a:gd name="connsiteX33" fmla="*/ 4846042 w 12192000"/>
              <a:gd name="connsiteY33" fmla="*/ 2512963 h 6858000"/>
              <a:gd name="connsiteX34" fmla="*/ 4988917 w 12192000"/>
              <a:gd name="connsiteY34" fmla="*/ 2582912 h 6858000"/>
              <a:gd name="connsiteX35" fmla="*/ 5188347 w 12192000"/>
              <a:gd name="connsiteY35" fmla="*/ 2786062 h 6858000"/>
              <a:gd name="connsiteX36" fmla="*/ 5312618 w 12192000"/>
              <a:gd name="connsiteY36" fmla="*/ 3082974 h 6858000"/>
              <a:gd name="connsiteX37" fmla="*/ 5355034 w 12192000"/>
              <a:gd name="connsiteY37" fmla="*/ 3458021 h 6858000"/>
              <a:gd name="connsiteX38" fmla="*/ 5266482 w 12192000"/>
              <a:gd name="connsiteY38" fmla="*/ 3949154 h 6858000"/>
              <a:gd name="connsiteX39" fmla="*/ 5026124 w 12192000"/>
              <a:gd name="connsiteY39" fmla="*/ 4266158 h 6858000"/>
              <a:gd name="connsiteX40" fmla="*/ 4683819 w 12192000"/>
              <a:gd name="connsiteY40" fmla="*/ 4397127 h 6858000"/>
              <a:gd name="connsiteX41" fmla="*/ 5005288 w 12192000"/>
              <a:gd name="connsiteY41" fmla="*/ 4185046 h 6858000"/>
              <a:gd name="connsiteX42" fmla="*/ 5193556 w 12192000"/>
              <a:gd name="connsiteY42" fmla="*/ 3876228 h 6858000"/>
              <a:gd name="connsiteX43" fmla="*/ 5253831 w 12192000"/>
              <a:gd name="connsiteY43" fmla="*/ 3466951 h 6858000"/>
              <a:gd name="connsiteX44" fmla="*/ 4683819 w 12192000"/>
              <a:gd name="connsiteY44" fmla="*/ 2472779 h 6858000"/>
              <a:gd name="connsiteX45" fmla="*/ 3558679 w 12192000"/>
              <a:gd name="connsiteY45" fmla="*/ 2466826 h 6858000"/>
              <a:gd name="connsiteX46" fmla="*/ 3728343 w 12192000"/>
              <a:gd name="connsiteY46" fmla="*/ 2540496 h 6858000"/>
              <a:gd name="connsiteX47" fmla="*/ 3761085 w 12192000"/>
              <a:gd name="connsiteY47" fmla="*/ 2789783 h 6858000"/>
              <a:gd name="connsiteX48" fmla="*/ 3761085 w 12192000"/>
              <a:gd name="connsiteY48" fmla="*/ 4164955 h 6858000"/>
              <a:gd name="connsiteX49" fmla="*/ 3716437 w 12192000"/>
              <a:gd name="connsiteY49" fmla="*/ 4342804 h 6858000"/>
              <a:gd name="connsiteX50" fmla="*/ 3558679 w 12192000"/>
              <a:gd name="connsiteY50" fmla="*/ 4397127 h 6858000"/>
              <a:gd name="connsiteX51" fmla="*/ 3621187 w 12192000"/>
              <a:gd name="connsiteY51" fmla="*/ 4350990 h 6858000"/>
              <a:gd name="connsiteX52" fmla="*/ 3652441 w 12192000"/>
              <a:gd name="connsiteY52" fmla="*/ 4272111 h 6858000"/>
              <a:gd name="connsiteX53" fmla="*/ 3662859 w 12192000"/>
              <a:gd name="connsiteY53" fmla="*/ 4127748 h 6858000"/>
              <a:gd name="connsiteX54" fmla="*/ 3662859 w 12192000"/>
              <a:gd name="connsiteY54" fmla="*/ 2696021 h 6858000"/>
              <a:gd name="connsiteX55" fmla="*/ 3642767 w 12192000"/>
              <a:gd name="connsiteY55" fmla="*/ 2547937 h 6858000"/>
              <a:gd name="connsiteX56" fmla="*/ 3558679 w 12192000"/>
              <a:gd name="connsiteY56" fmla="*/ 2466826 h 6858000"/>
              <a:gd name="connsiteX57" fmla="*/ 8273157 w 12192000"/>
              <a:gd name="connsiteY57" fmla="*/ 2460873 h 6858000"/>
              <a:gd name="connsiteX58" fmla="*/ 8551466 w 12192000"/>
              <a:gd name="connsiteY58" fmla="*/ 2460873 h 6858000"/>
              <a:gd name="connsiteX59" fmla="*/ 8697317 w 12192000"/>
              <a:gd name="connsiteY59" fmla="*/ 2707928 h 6858000"/>
              <a:gd name="connsiteX60" fmla="*/ 8559651 w 12192000"/>
              <a:gd name="connsiteY60" fmla="*/ 2600771 h 6858000"/>
              <a:gd name="connsiteX61" fmla="*/ 8436868 w 12192000"/>
              <a:gd name="connsiteY61" fmla="*/ 2527101 h 6858000"/>
              <a:gd name="connsiteX62" fmla="*/ 8273157 w 12192000"/>
              <a:gd name="connsiteY62" fmla="*/ 2460873 h 6858000"/>
              <a:gd name="connsiteX63" fmla="*/ 6545163 w 12192000"/>
              <a:gd name="connsiteY63" fmla="*/ 2460873 h 6858000"/>
              <a:gd name="connsiteX64" fmla="*/ 6814542 w 12192000"/>
              <a:gd name="connsiteY64" fmla="*/ 2460873 h 6858000"/>
              <a:gd name="connsiteX65" fmla="*/ 6926164 w 12192000"/>
              <a:gd name="connsiteY65" fmla="*/ 2675185 h 6858000"/>
              <a:gd name="connsiteX66" fmla="*/ 6743105 w 12192000"/>
              <a:gd name="connsiteY66" fmla="*/ 2550170 h 6858000"/>
              <a:gd name="connsiteX67" fmla="*/ 6545163 w 12192000"/>
              <a:gd name="connsiteY67" fmla="*/ 2460873 h 6858000"/>
              <a:gd name="connsiteX68" fmla="*/ 4265613 w 12192000"/>
              <a:gd name="connsiteY68" fmla="*/ 2460873 h 6858000"/>
              <a:gd name="connsiteX69" fmla="*/ 4619823 w 12192000"/>
              <a:gd name="connsiteY69" fmla="*/ 2505521 h 6858000"/>
              <a:gd name="connsiteX70" fmla="*/ 4893667 w 12192000"/>
              <a:gd name="connsiteY70" fmla="*/ 2655838 h 6858000"/>
              <a:gd name="connsiteX71" fmla="*/ 5204718 w 12192000"/>
              <a:gd name="connsiteY71" fmla="*/ 3452068 h 6858000"/>
              <a:gd name="connsiteX72" fmla="*/ 5169743 w 12192000"/>
              <a:gd name="connsiteY72" fmla="*/ 3775769 h 6858000"/>
              <a:gd name="connsiteX73" fmla="*/ 5057379 w 12192000"/>
              <a:gd name="connsiteY73" fmla="*/ 4034730 h 6858000"/>
              <a:gd name="connsiteX74" fmla="*/ 4843066 w 12192000"/>
              <a:gd name="connsiteY74" fmla="*/ 4246810 h 6858000"/>
              <a:gd name="connsiteX75" fmla="*/ 4598988 w 12192000"/>
              <a:gd name="connsiteY75" fmla="*/ 4363640 h 6858000"/>
              <a:gd name="connsiteX76" fmla="*/ 4308773 w 12192000"/>
              <a:gd name="connsiteY76" fmla="*/ 4397127 h 6858000"/>
              <a:gd name="connsiteX77" fmla="*/ 4091484 w 12192000"/>
              <a:gd name="connsiteY77" fmla="*/ 4368105 h 6858000"/>
              <a:gd name="connsiteX78" fmla="*/ 4006652 w 12192000"/>
              <a:gd name="connsiteY78" fmla="*/ 4280296 h 6858000"/>
              <a:gd name="connsiteX79" fmla="*/ 3988792 w 12192000"/>
              <a:gd name="connsiteY79" fmla="*/ 4092029 h 6858000"/>
              <a:gd name="connsiteX80" fmla="*/ 3988792 w 12192000"/>
              <a:gd name="connsiteY80" fmla="*/ 2890986 h 6858000"/>
              <a:gd name="connsiteX81" fmla="*/ 3999954 w 12192000"/>
              <a:gd name="connsiteY81" fmla="*/ 2619375 h 6858000"/>
              <a:gd name="connsiteX82" fmla="*/ 4068415 w 12192000"/>
              <a:gd name="connsiteY82" fmla="*/ 2501800 h 6858000"/>
              <a:gd name="connsiteX83" fmla="*/ 4265613 w 12192000"/>
              <a:gd name="connsiteY83" fmla="*/ 2460873 h 6858000"/>
              <a:gd name="connsiteX84" fmla="*/ 7270800 w 12192000"/>
              <a:gd name="connsiteY84" fmla="*/ 2458268 h 6858000"/>
              <a:gd name="connsiteX85" fmla="*/ 7371259 w 12192000"/>
              <a:gd name="connsiteY85" fmla="*/ 2481709 h 6858000"/>
              <a:gd name="connsiteX86" fmla="*/ 7425581 w 12192000"/>
              <a:gd name="connsiteY86" fmla="*/ 2581424 h 6858000"/>
              <a:gd name="connsiteX87" fmla="*/ 7435255 w 12192000"/>
              <a:gd name="connsiteY87" fmla="*/ 2803178 h 6858000"/>
              <a:gd name="connsiteX88" fmla="*/ 7435255 w 12192000"/>
              <a:gd name="connsiteY88" fmla="*/ 4205138 h 6858000"/>
              <a:gd name="connsiteX89" fmla="*/ 7389862 w 12192000"/>
              <a:gd name="connsiteY89" fmla="*/ 4354711 h 6858000"/>
              <a:gd name="connsiteX90" fmla="*/ 7234337 w 12192000"/>
              <a:gd name="connsiteY90" fmla="*/ 4397127 h 6858000"/>
              <a:gd name="connsiteX91" fmla="*/ 7305774 w 12192000"/>
              <a:gd name="connsiteY91" fmla="*/ 4342804 h 6858000"/>
              <a:gd name="connsiteX92" fmla="*/ 7333308 w 12192000"/>
              <a:gd name="connsiteY92" fmla="*/ 4272111 h 6858000"/>
              <a:gd name="connsiteX93" fmla="*/ 7340005 w 12192000"/>
              <a:gd name="connsiteY93" fmla="*/ 4135189 h 6858000"/>
              <a:gd name="connsiteX94" fmla="*/ 7340005 w 12192000"/>
              <a:gd name="connsiteY94" fmla="*/ 2742158 h 6858000"/>
              <a:gd name="connsiteX95" fmla="*/ 7320657 w 12192000"/>
              <a:gd name="connsiteY95" fmla="*/ 2541240 h 6858000"/>
              <a:gd name="connsiteX96" fmla="*/ 7222431 w 12192000"/>
              <a:gd name="connsiteY96" fmla="*/ 2460873 h 6858000"/>
              <a:gd name="connsiteX97" fmla="*/ 7270800 w 12192000"/>
              <a:gd name="connsiteY97" fmla="*/ 2458268 h 6858000"/>
              <a:gd name="connsiteX98" fmla="*/ 7002165 w 12192000"/>
              <a:gd name="connsiteY98" fmla="*/ 2457896 h 6858000"/>
              <a:gd name="connsiteX99" fmla="*/ 7239546 w 12192000"/>
              <a:gd name="connsiteY99" fmla="*/ 2520404 h 6858000"/>
              <a:gd name="connsiteX100" fmla="*/ 7292380 w 12192000"/>
              <a:gd name="connsiteY100" fmla="*/ 2725787 h 6858000"/>
              <a:gd name="connsiteX101" fmla="*/ 7292380 w 12192000"/>
              <a:gd name="connsiteY101" fmla="*/ 2797224 h 6858000"/>
              <a:gd name="connsiteX102" fmla="*/ 7292380 w 12192000"/>
              <a:gd name="connsiteY102" fmla="*/ 4097982 h 6858000"/>
              <a:gd name="connsiteX103" fmla="*/ 7270800 w 12192000"/>
              <a:gd name="connsiteY103" fmla="*/ 4281785 h 6858000"/>
              <a:gd name="connsiteX104" fmla="*/ 7183735 w 12192000"/>
              <a:gd name="connsiteY104" fmla="*/ 4367361 h 6858000"/>
              <a:gd name="connsiteX105" fmla="*/ 7098159 w 12192000"/>
              <a:gd name="connsiteY105" fmla="*/ 4387453 h 6858000"/>
              <a:gd name="connsiteX106" fmla="*/ 7057903 w 12192000"/>
              <a:gd name="connsiteY106" fmla="*/ 4390549 h 6858000"/>
              <a:gd name="connsiteX107" fmla="*/ 7213402 w 12192000"/>
              <a:gd name="connsiteY107" fmla="*/ 3940224 h 6858000"/>
              <a:gd name="connsiteX108" fmla="*/ 7094339 w 12192000"/>
              <a:gd name="connsiteY108" fmla="*/ 3940224 h 6858000"/>
              <a:gd name="connsiteX109" fmla="*/ 6842076 w 12192000"/>
              <a:gd name="connsiteY109" fmla="*/ 4199929 h 6858000"/>
              <a:gd name="connsiteX110" fmla="*/ 6596509 w 12192000"/>
              <a:gd name="connsiteY110" fmla="*/ 4347269 h 6858000"/>
              <a:gd name="connsiteX111" fmla="*/ 6302573 w 12192000"/>
              <a:gd name="connsiteY111" fmla="*/ 4397127 h 6858000"/>
              <a:gd name="connsiteX112" fmla="*/ 6089005 w 12192000"/>
              <a:gd name="connsiteY112" fmla="*/ 4389685 h 6858000"/>
              <a:gd name="connsiteX113" fmla="*/ 5969198 w 12192000"/>
              <a:gd name="connsiteY113" fmla="*/ 4353222 h 6858000"/>
              <a:gd name="connsiteX114" fmla="*/ 5911899 w 12192000"/>
              <a:gd name="connsiteY114" fmla="*/ 4263925 h 6858000"/>
              <a:gd name="connsiteX115" fmla="*/ 5896273 w 12192000"/>
              <a:gd name="connsiteY115" fmla="*/ 4095005 h 6858000"/>
              <a:gd name="connsiteX116" fmla="*/ 5896273 w 12192000"/>
              <a:gd name="connsiteY116" fmla="*/ 3440162 h 6858000"/>
              <a:gd name="connsiteX117" fmla="*/ 6244530 w 12192000"/>
              <a:gd name="connsiteY117" fmla="*/ 3440162 h 6858000"/>
              <a:gd name="connsiteX118" fmla="*/ 6501259 w 12192000"/>
              <a:gd name="connsiteY118" fmla="*/ 3522762 h 6858000"/>
              <a:gd name="connsiteX119" fmla="*/ 6603206 w 12192000"/>
              <a:gd name="connsiteY119" fmla="*/ 3786931 h 6858000"/>
              <a:gd name="connsiteX120" fmla="*/ 6695480 w 12192000"/>
              <a:gd name="connsiteY120" fmla="*/ 3786931 h 6858000"/>
              <a:gd name="connsiteX121" fmla="*/ 6695480 w 12192000"/>
              <a:gd name="connsiteY121" fmla="*/ 2998142 h 6858000"/>
              <a:gd name="connsiteX122" fmla="*/ 6591300 w 12192000"/>
              <a:gd name="connsiteY122" fmla="*/ 2998142 h 6858000"/>
              <a:gd name="connsiteX123" fmla="*/ 6195417 w 12192000"/>
              <a:gd name="connsiteY123" fmla="*/ 3356818 h 6858000"/>
              <a:gd name="connsiteX124" fmla="*/ 5896273 w 12192000"/>
              <a:gd name="connsiteY124" fmla="*/ 3356818 h 6858000"/>
              <a:gd name="connsiteX125" fmla="*/ 5896273 w 12192000"/>
              <a:gd name="connsiteY125" fmla="*/ 2707928 h 6858000"/>
              <a:gd name="connsiteX126" fmla="*/ 5918597 w 12192000"/>
              <a:gd name="connsiteY126" fmla="*/ 2571006 h 6858000"/>
              <a:gd name="connsiteX127" fmla="*/ 6009382 w 12192000"/>
              <a:gd name="connsiteY127" fmla="*/ 2489894 h 6858000"/>
              <a:gd name="connsiteX128" fmla="*/ 6213276 w 12192000"/>
              <a:gd name="connsiteY128" fmla="*/ 2460873 h 6858000"/>
              <a:gd name="connsiteX129" fmla="*/ 6538466 w 12192000"/>
              <a:gd name="connsiteY129" fmla="*/ 2514451 h 6858000"/>
              <a:gd name="connsiteX130" fmla="*/ 6816775 w 12192000"/>
              <a:gd name="connsiteY130" fmla="*/ 2656582 h 6858000"/>
              <a:gd name="connsiteX131" fmla="*/ 7027367 w 12192000"/>
              <a:gd name="connsiteY131" fmla="*/ 2853779 h 6858000"/>
              <a:gd name="connsiteX132" fmla="*/ 7134523 w 12192000"/>
              <a:gd name="connsiteY132" fmla="*/ 2853779 h 6858000"/>
              <a:gd name="connsiteX133" fmla="*/ 6984617 w 12192000"/>
              <a:gd name="connsiteY133" fmla="*/ 2458571 h 6858000"/>
              <a:gd name="connsiteX134" fmla="*/ 3311624 w 12192000"/>
              <a:gd name="connsiteY134" fmla="*/ 2379017 h 6858000"/>
              <a:gd name="connsiteX135" fmla="*/ 3311624 w 12192000"/>
              <a:gd name="connsiteY135" fmla="*/ 2460873 h 6858000"/>
              <a:gd name="connsiteX136" fmla="*/ 3542308 w 12192000"/>
              <a:gd name="connsiteY136" fmla="*/ 2509986 h 6858000"/>
              <a:gd name="connsiteX137" fmla="*/ 3613745 w 12192000"/>
              <a:gd name="connsiteY137" fmla="*/ 2658814 h 6858000"/>
              <a:gd name="connsiteX138" fmla="*/ 3613745 w 12192000"/>
              <a:gd name="connsiteY138" fmla="*/ 4156025 h 6858000"/>
              <a:gd name="connsiteX139" fmla="*/ 3587700 w 12192000"/>
              <a:gd name="connsiteY139" fmla="*/ 4304853 h 6858000"/>
              <a:gd name="connsiteX140" fmla="*/ 3499148 w 12192000"/>
              <a:gd name="connsiteY140" fmla="*/ 4374058 h 6858000"/>
              <a:gd name="connsiteX141" fmla="*/ 3311624 w 12192000"/>
              <a:gd name="connsiteY141" fmla="*/ 4397127 h 6858000"/>
              <a:gd name="connsiteX142" fmla="*/ 3311624 w 12192000"/>
              <a:gd name="connsiteY142" fmla="*/ 4478982 h 6858000"/>
              <a:gd name="connsiteX143" fmla="*/ 4491831 w 12192000"/>
              <a:gd name="connsiteY143" fmla="*/ 4478982 h 6858000"/>
              <a:gd name="connsiteX144" fmla="*/ 4953942 w 12192000"/>
              <a:gd name="connsiteY144" fmla="*/ 4401591 h 6858000"/>
              <a:gd name="connsiteX145" fmla="*/ 5317827 w 12192000"/>
              <a:gd name="connsiteY145" fmla="*/ 4184302 h 6858000"/>
              <a:gd name="connsiteX146" fmla="*/ 5451959 w 12192000"/>
              <a:gd name="connsiteY146" fmla="*/ 4031940 h 6858000"/>
              <a:gd name="connsiteX147" fmla="*/ 5524202 w 12192000"/>
              <a:gd name="connsiteY147" fmla="*/ 3902282 h 6858000"/>
              <a:gd name="connsiteX148" fmla="*/ 5524202 w 12192000"/>
              <a:gd name="connsiteY148" fmla="*/ 4173884 h 6858000"/>
              <a:gd name="connsiteX149" fmla="*/ 5495181 w 12192000"/>
              <a:gd name="connsiteY149" fmla="*/ 4307086 h 6858000"/>
              <a:gd name="connsiteX150" fmla="*/ 5396954 w 12192000"/>
              <a:gd name="connsiteY150" fmla="*/ 4374058 h 6858000"/>
              <a:gd name="connsiteX151" fmla="*/ 5195293 w 12192000"/>
              <a:gd name="connsiteY151" fmla="*/ 4397127 h 6858000"/>
              <a:gd name="connsiteX152" fmla="*/ 5195293 w 12192000"/>
              <a:gd name="connsiteY152" fmla="*/ 4478982 h 6858000"/>
              <a:gd name="connsiteX153" fmla="*/ 6972400 w 12192000"/>
              <a:gd name="connsiteY153" fmla="*/ 4478982 h 6858000"/>
              <a:gd name="connsiteX154" fmla="*/ 7027367 w 12192000"/>
              <a:gd name="connsiteY154" fmla="*/ 4478982 h 6858000"/>
              <a:gd name="connsiteX155" fmla="*/ 8029079 w 12192000"/>
              <a:gd name="connsiteY155" fmla="*/ 4478982 h 6858000"/>
              <a:gd name="connsiteX156" fmla="*/ 8029079 w 12192000"/>
              <a:gd name="connsiteY156" fmla="*/ 4397127 h 6858000"/>
              <a:gd name="connsiteX157" fmla="*/ 7990384 w 12192000"/>
              <a:gd name="connsiteY157" fmla="*/ 4397127 h 6858000"/>
              <a:gd name="connsiteX158" fmla="*/ 7736632 w 12192000"/>
              <a:gd name="connsiteY158" fmla="*/ 4345781 h 6858000"/>
              <a:gd name="connsiteX159" fmla="*/ 7664450 w 12192000"/>
              <a:gd name="connsiteY159" fmla="*/ 4164955 h 6858000"/>
              <a:gd name="connsiteX160" fmla="*/ 7664450 w 12192000"/>
              <a:gd name="connsiteY160" fmla="*/ 3437185 h 6858000"/>
              <a:gd name="connsiteX161" fmla="*/ 7923411 w 12192000"/>
              <a:gd name="connsiteY161" fmla="*/ 3437185 h 6858000"/>
              <a:gd name="connsiteX162" fmla="*/ 8174187 w 12192000"/>
              <a:gd name="connsiteY162" fmla="*/ 3461742 h 6858000"/>
              <a:gd name="connsiteX163" fmla="*/ 8301435 w 12192000"/>
              <a:gd name="connsiteY163" fmla="*/ 3556992 h 6858000"/>
              <a:gd name="connsiteX164" fmla="*/ 8355013 w 12192000"/>
              <a:gd name="connsiteY164" fmla="*/ 3778002 h 6858000"/>
              <a:gd name="connsiteX165" fmla="*/ 8462169 w 12192000"/>
              <a:gd name="connsiteY165" fmla="*/ 3778002 h 6858000"/>
              <a:gd name="connsiteX166" fmla="*/ 8462169 w 12192000"/>
              <a:gd name="connsiteY166" fmla="*/ 2981771 h 6858000"/>
              <a:gd name="connsiteX167" fmla="*/ 8355013 w 12192000"/>
              <a:gd name="connsiteY167" fmla="*/ 2981771 h 6858000"/>
              <a:gd name="connsiteX168" fmla="*/ 8245624 w 12192000"/>
              <a:gd name="connsiteY168" fmla="*/ 3262312 h 6858000"/>
              <a:gd name="connsiteX169" fmla="*/ 7935317 w 12192000"/>
              <a:gd name="connsiteY169" fmla="*/ 3353842 h 6858000"/>
              <a:gd name="connsiteX170" fmla="*/ 7664450 w 12192000"/>
              <a:gd name="connsiteY170" fmla="*/ 3353842 h 6858000"/>
              <a:gd name="connsiteX171" fmla="*/ 7664450 w 12192000"/>
              <a:gd name="connsiteY171" fmla="*/ 2841873 h 6858000"/>
              <a:gd name="connsiteX172" fmla="*/ 7680821 w 12192000"/>
              <a:gd name="connsiteY172" fmla="*/ 2592586 h 6858000"/>
              <a:gd name="connsiteX173" fmla="*/ 7760444 w 12192000"/>
              <a:gd name="connsiteY173" fmla="*/ 2489894 h 6858000"/>
              <a:gd name="connsiteX174" fmla="*/ 7974013 w 12192000"/>
              <a:gd name="connsiteY174" fmla="*/ 2460873 h 6858000"/>
              <a:gd name="connsiteX175" fmla="*/ 8151118 w 12192000"/>
              <a:gd name="connsiteY175" fmla="*/ 2475756 h 6858000"/>
              <a:gd name="connsiteX176" fmla="*/ 8353524 w 12192000"/>
              <a:gd name="connsiteY176" fmla="*/ 2542728 h 6858000"/>
              <a:gd name="connsiteX177" fmla="*/ 8570814 w 12192000"/>
              <a:gd name="connsiteY177" fmla="*/ 2675929 h 6858000"/>
              <a:gd name="connsiteX178" fmla="*/ 8770243 w 12192000"/>
              <a:gd name="connsiteY178" fmla="*/ 2861220 h 6858000"/>
              <a:gd name="connsiteX179" fmla="*/ 8880376 w 12192000"/>
              <a:gd name="connsiteY179" fmla="*/ 2861220 h 6858000"/>
              <a:gd name="connsiteX180" fmla="*/ 8697317 w 12192000"/>
              <a:gd name="connsiteY180" fmla="*/ 2379017 h 6858000"/>
              <a:gd name="connsiteX181" fmla="*/ 6963470 w 12192000"/>
              <a:gd name="connsiteY181" fmla="*/ 2379017 h 6858000"/>
              <a:gd name="connsiteX182" fmla="*/ 6963470 w 12192000"/>
              <a:gd name="connsiteY182" fmla="*/ 2402820 h 6858000"/>
              <a:gd name="connsiteX183" fmla="*/ 6954441 w 12192000"/>
              <a:gd name="connsiteY183" fmla="*/ 2379017 h 6858000"/>
              <a:gd name="connsiteX184" fmla="*/ 5195293 w 12192000"/>
              <a:gd name="connsiteY184" fmla="*/ 2379017 h 6858000"/>
              <a:gd name="connsiteX185" fmla="*/ 5195293 w 12192000"/>
              <a:gd name="connsiteY185" fmla="*/ 2460873 h 6858000"/>
              <a:gd name="connsiteX186" fmla="*/ 5406628 w 12192000"/>
              <a:gd name="connsiteY186" fmla="*/ 2485429 h 6858000"/>
              <a:gd name="connsiteX187" fmla="*/ 5497413 w 12192000"/>
              <a:gd name="connsiteY187" fmla="*/ 2550170 h 6858000"/>
              <a:gd name="connsiteX188" fmla="*/ 5524202 w 12192000"/>
              <a:gd name="connsiteY188" fmla="*/ 2701974 h 6858000"/>
              <a:gd name="connsiteX189" fmla="*/ 5524202 w 12192000"/>
              <a:gd name="connsiteY189" fmla="*/ 2965220 h 6858000"/>
              <a:gd name="connsiteX190" fmla="*/ 5457540 w 12192000"/>
              <a:gd name="connsiteY190" fmla="*/ 2837222 h 6858000"/>
              <a:gd name="connsiteX191" fmla="*/ 5328989 w 12192000"/>
              <a:gd name="connsiteY191" fmla="*/ 2680394 h 6858000"/>
              <a:gd name="connsiteX192" fmla="*/ 4982220 w 12192000"/>
              <a:gd name="connsiteY192" fmla="*/ 2457896 h 6858000"/>
              <a:gd name="connsiteX193" fmla="*/ 4540944 w 12192000"/>
              <a:gd name="connsiteY193" fmla="*/ 2379017 h 6858000"/>
              <a:gd name="connsiteX194" fmla="*/ 0 w 12192000"/>
              <a:gd name="connsiteY194" fmla="*/ 0 h 6858000"/>
              <a:gd name="connsiteX195" fmla="*/ 12192000 w 12192000"/>
              <a:gd name="connsiteY195" fmla="*/ 0 h 6858000"/>
              <a:gd name="connsiteX196" fmla="*/ 12192000 w 12192000"/>
              <a:gd name="connsiteY196" fmla="*/ 6858000 h 6858000"/>
              <a:gd name="connsiteX197" fmla="*/ 0 w 12192000"/>
              <a:gd name="connsiteY19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2192000" h="6858000">
                <a:moveTo>
                  <a:pt x="6981230" y="4138166"/>
                </a:moveTo>
                <a:lnTo>
                  <a:pt x="6878539" y="4397127"/>
                </a:lnTo>
                <a:lnTo>
                  <a:pt x="6619577" y="4397127"/>
                </a:lnTo>
                <a:cubicBezTo>
                  <a:pt x="6706890" y="4350494"/>
                  <a:pt x="6774359" y="4311550"/>
                  <a:pt x="6821984" y="4280296"/>
                </a:cubicBezTo>
                <a:cubicBezTo>
                  <a:pt x="6869609" y="4249043"/>
                  <a:pt x="6922691" y="4201666"/>
                  <a:pt x="6981230" y="4138166"/>
                </a:cubicBezTo>
                <a:close/>
                <a:moveTo>
                  <a:pt x="6573441" y="3245197"/>
                </a:moveTo>
                <a:lnTo>
                  <a:pt x="6573441" y="3536900"/>
                </a:lnTo>
                <a:cubicBezTo>
                  <a:pt x="6550620" y="3496221"/>
                  <a:pt x="6523335" y="3465463"/>
                  <a:pt x="6491585" y="3444627"/>
                </a:cubicBezTo>
                <a:cubicBezTo>
                  <a:pt x="6459835" y="3423791"/>
                  <a:pt x="6416675" y="3405931"/>
                  <a:pt x="6362105" y="3391049"/>
                </a:cubicBezTo>
                <a:cubicBezTo>
                  <a:pt x="6464300" y="3360291"/>
                  <a:pt x="6534745" y="3311674"/>
                  <a:pt x="6573441" y="3245197"/>
                </a:cubicBezTo>
                <a:close/>
                <a:moveTo>
                  <a:pt x="8343107" y="3225849"/>
                </a:moveTo>
                <a:lnTo>
                  <a:pt x="8343107" y="3539877"/>
                </a:lnTo>
                <a:cubicBezTo>
                  <a:pt x="8327231" y="3498205"/>
                  <a:pt x="8302675" y="3465711"/>
                  <a:pt x="8269437" y="3442394"/>
                </a:cubicBezTo>
                <a:cubicBezTo>
                  <a:pt x="8236198" y="3419078"/>
                  <a:pt x="8189814" y="3399978"/>
                  <a:pt x="8130282" y="3385095"/>
                </a:cubicBezTo>
                <a:cubicBezTo>
                  <a:pt x="8190806" y="3363267"/>
                  <a:pt x="8236198" y="3341439"/>
                  <a:pt x="8266460" y="3319611"/>
                </a:cubicBezTo>
                <a:cubicBezTo>
                  <a:pt x="8296722" y="3297783"/>
                  <a:pt x="8322271" y="3266529"/>
                  <a:pt x="8343107" y="3225849"/>
                </a:cubicBezTo>
                <a:close/>
                <a:moveTo>
                  <a:pt x="5472112" y="2475756"/>
                </a:moveTo>
                <a:cubicBezTo>
                  <a:pt x="5545534" y="2477740"/>
                  <a:pt x="5596632" y="2492375"/>
                  <a:pt x="5625405" y="2519660"/>
                </a:cubicBezTo>
                <a:cubicBezTo>
                  <a:pt x="5654179" y="2546945"/>
                  <a:pt x="5668566" y="2602756"/>
                  <a:pt x="5668566" y="2687092"/>
                </a:cubicBezTo>
                <a:lnTo>
                  <a:pt x="5668566" y="4127748"/>
                </a:lnTo>
                <a:cubicBezTo>
                  <a:pt x="5668566" y="4222006"/>
                  <a:pt x="5656411" y="4290219"/>
                  <a:pt x="5632103" y="4332386"/>
                </a:cubicBezTo>
                <a:cubicBezTo>
                  <a:pt x="5607794" y="4374554"/>
                  <a:pt x="5554464" y="4396134"/>
                  <a:pt x="5472112" y="4397127"/>
                </a:cubicBezTo>
                <a:cubicBezTo>
                  <a:pt x="5505848" y="4374306"/>
                  <a:pt x="5531148" y="4346029"/>
                  <a:pt x="5548015" y="4312295"/>
                </a:cubicBezTo>
                <a:cubicBezTo>
                  <a:pt x="5564882" y="4278560"/>
                  <a:pt x="5573316" y="4225478"/>
                  <a:pt x="5573316" y="4153048"/>
                </a:cubicBezTo>
                <a:lnTo>
                  <a:pt x="5573316" y="3781271"/>
                </a:lnTo>
                <a:lnTo>
                  <a:pt x="5611577" y="3656893"/>
                </a:lnTo>
                <a:cubicBezTo>
                  <a:pt x="5625095" y="3588308"/>
                  <a:pt x="5631855" y="3517056"/>
                  <a:pt x="5631855" y="3443138"/>
                </a:cubicBezTo>
                <a:cubicBezTo>
                  <a:pt x="5631855" y="3367732"/>
                  <a:pt x="5625281" y="3294806"/>
                  <a:pt x="5612135" y="3224361"/>
                </a:cubicBezTo>
                <a:lnTo>
                  <a:pt x="5573316" y="3090569"/>
                </a:lnTo>
                <a:lnTo>
                  <a:pt x="5573316" y="2713881"/>
                </a:lnTo>
                <a:cubicBezTo>
                  <a:pt x="5573316" y="2641451"/>
                  <a:pt x="5565626" y="2588617"/>
                  <a:pt x="5550247" y="2555379"/>
                </a:cubicBezTo>
                <a:cubicBezTo>
                  <a:pt x="5534868" y="2522140"/>
                  <a:pt x="5508824" y="2495599"/>
                  <a:pt x="5472112" y="2475756"/>
                </a:cubicBezTo>
                <a:close/>
                <a:moveTo>
                  <a:pt x="4683819" y="2472779"/>
                </a:moveTo>
                <a:cubicBezTo>
                  <a:pt x="4742359" y="2483693"/>
                  <a:pt x="4796433" y="2497088"/>
                  <a:pt x="4846042" y="2512963"/>
                </a:cubicBezTo>
                <a:cubicBezTo>
                  <a:pt x="4895652" y="2528838"/>
                  <a:pt x="4943277" y="2552154"/>
                  <a:pt x="4988917" y="2582912"/>
                </a:cubicBezTo>
                <a:cubicBezTo>
                  <a:pt x="5067301" y="2633513"/>
                  <a:pt x="5133777" y="2701230"/>
                  <a:pt x="5188347" y="2786062"/>
                </a:cubicBezTo>
                <a:cubicBezTo>
                  <a:pt x="5242918" y="2870894"/>
                  <a:pt x="5284341" y="2969865"/>
                  <a:pt x="5312618" y="3082974"/>
                </a:cubicBezTo>
                <a:cubicBezTo>
                  <a:pt x="5340896" y="3196084"/>
                  <a:pt x="5355034" y="3321099"/>
                  <a:pt x="5355034" y="3458021"/>
                </a:cubicBezTo>
                <a:cubicBezTo>
                  <a:pt x="5355034" y="3648521"/>
                  <a:pt x="5325517" y="3812232"/>
                  <a:pt x="5266482" y="3949154"/>
                </a:cubicBezTo>
                <a:cubicBezTo>
                  <a:pt x="5207447" y="4086076"/>
                  <a:pt x="5127327" y="4191744"/>
                  <a:pt x="5026124" y="4266158"/>
                </a:cubicBezTo>
                <a:cubicBezTo>
                  <a:pt x="4924921" y="4340572"/>
                  <a:pt x="4810821" y="4384228"/>
                  <a:pt x="4683819" y="4397127"/>
                </a:cubicBezTo>
                <a:cubicBezTo>
                  <a:pt x="4812804" y="4342556"/>
                  <a:pt x="4919960" y="4271863"/>
                  <a:pt x="5005288" y="4185046"/>
                </a:cubicBezTo>
                <a:cubicBezTo>
                  <a:pt x="5090616" y="4098230"/>
                  <a:pt x="5153372" y="3995291"/>
                  <a:pt x="5193556" y="3876228"/>
                </a:cubicBezTo>
                <a:cubicBezTo>
                  <a:pt x="5233739" y="3757166"/>
                  <a:pt x="5253831" y="3620740"/>
                  <a:pt x="5253831" y="3466951"/>
                </a:cubicBezTo>
                <a:cubicBezTo>
                  <a:pt x="5253831" y="2953990"/>
                  <a:pt x="5063827" y="2622599"/>
                  <a:pt x="4683819" y="2472779"/>
                </a:cubicBezTo>
                <a:close/>
                <a:moveTo>
                  <a:pt x="3558679" y="2466826"/>
                </a:moveTo>
                <a:cubicBezTo>
                  <a:pt x="3649960" y="2467818"/>
                  <a:pt x="3706515" y="2492375"/>
                  <a:pt x="3728343" y="2540496"/>
                </a:cubicBezTo>
                <a:cubicBezTo>
                  <a:pt x="3750171" y="2588617"/>
                  <a:pt x="3761085" y="2671713"/>
                  <a:pt x="3761085" y="2789783"/>
                </a:cubicBezTo>
                <a:lnTo>
                  <a:pt x="3761085" y="4164955"/>
                </a:lnTo>
                <a:cubicBezTo>
                  <a:pt x="3761085" y="4247306"/>
                  <a:pt x="3746202" y="4306590"/>
                  <a:pt x="3716437" y="4342804"/>
                </a:cubicBezTo>
                <a:cubicBezTo>
                  <a:pt x="3686671" y="4379019"/>
                  <a:pt x="3634085" y="4397127"/>
                  <a:pt x="3558679" y="4397127"/>
                </a:cubicBezTo>
                <a:cubicBezTo>
                  <a:pt x="3586460" y="4384228"/>
                  <a:pt x="3607296" y="4368849"/>
                  <a:pt x="3621187" y="4350990"/>
                </a:cubicBezTo>
                <a:cubicBezTo>
                  <a:pt x="3635077" y="4333130"/>
                  <a:pt x="3645495" y="4306838"/>
                  <a:pt x="3652441" y="4272111"/>
                </a:cubicBezTo>
                <a:cubicBezTo>
                  <a:pt x="3659386" y="4237385"/>
                  <a:pt x="3662859" y="4189263"/>
                  <a:pt x="3662859" y="4127748"/>
                </a:cubicBezTo>
                <a:lnTo>
                  <a:pt x="3662859" y="2696021"/>
                </a:lnTo>
                <a:cubicBezTo>
                  <a:pt x="3662859" y="2629545"/>
                  <a:pt x="3656161" y="2580183"/>
                  <a:pt x="3642767" y="2547937"/>
                </a:cubicBezTo>
                <a:cubicBezTo>
                  <a:pt x="3629372" y="2515691"/>
                  <a:pt x="3601343" y="2488654"/>
                  <a:pt x="3558679" y="2466826"/>
                </a:cubicBezTo>
                <a:close/>
                <a:moveTo>
                  <a:pt x="8273157" y="2460873"/>
                </a:moveTo>
                <a:lnTo>
                  <a:pt x="8551466" y="2460873"/>
                </a:lnTo>
                <a:lnTo>
                  <a:pt x="8697317" y="2707928"/>
                </a:lnTo>
                <a:cubicBezTo>
                  <a:pt x="8639771" y="2661295"/>
                  <a:pt x="8593882" y="2625576"/>
                  <a:pt x="8559651" y="2600771"/>
                </a:cubicBezTo>
                <a:cubicBezTo>
                  <a:pt x="8525421" y="2575967"/>
                  <a:pt x="8484493" y="2551410"/>
                  <a:pt x="8436868" y="2527101"/>
                </a:cubicBezTo>
                <a:cubicBezTo>
                  <a:pt x="8389243" y="2502793"/>
                  <a:pt x="8334673" y="2480717"/>
                  <a:pt x="8273157" y="2460873"/>
                </a:cubicBezTo>
                <a:close/>
                <a:moveTo>
                  <a:pt x="6545163" y="2460873"/>
                </a:moveTo>
                <a:lnTo>
                  <a:pt x="6814542" y="2460873"/>
                </a:lnTo>
                <a:lnTo>
                  <a:pt x="6926164" y="2675185"/>
                </a:lnTo>
                <a:cubicBezTo>
                  <a:pt x="6861671" y="2626568"/>
                  <a:pt x="6800652" y="2584896"/>
                  <a:pt x="6743105" y="2550170"/>
                </a:cubicBezTo>
                <a:cubicBezTo>
                  <a:pt x="6685558" y="2515443"/>
                  <a:pt x="6619577" y="2485677"/>
                  <a:pt x="6545163" y="2460873"/>
                </a:cubicBezTo>
                <a:close/>
                <a:moveTo>
                  <a:pt x="4265613" y="2460873"/>
                </a:moveTo>
                <a:cubicBezTo>
                  <a:pt x="4401542" y="2460873"/>
                  <a:pt x="4519612" y="2475756"/>
                  <a:pt x="4619823" y="2505521"/>
                </a:cubicBezTo>
                <a:cubicBezTo>
                  <a:pt x="4720034" y="2535287"/>
                  <a:pt x="4811315" y="2585392"/>
                  <a:pt x="4893667" y="2655838"/>
                </a:cubicBezTo>
                <a:cubicBezTo>
                  <a:pt x="5101034" y="2832447"/>
                  <a:pt x="5204718" y="3097857"/>
                  <a:pt x="5204718" y="3452068"/>
                </a:cubicBezTo>
                <a:cubicBezTo>
                  <a:pt x="5204718" y="3571131"/>
                  <a:pt x="5193060" y="3679031"/>
                  <a:pt x="5169743" y="3775769"/>
                </a:cubicBezTo>
                <a:cubicBezTo>
                  <a:pt x="5146427" y="3872508"/>
                  <a:pt x="5108972" y="3958828"/>
                  <a:pt x="5057379" y="4034730"/>
                </a:cubicBezTo>
                <a:cubicBezTo>
                  <a:pt x="5005784" y="4110632"/>
                  <a:pt x="4934348" y="4181326"/>
                  <a:pt x="4843066" y="4246810"/>
                </a:cubicBezTo>
                <a:cubicBezTo>
                  <a:pt x="4765675" y="4302373"/>
                  <a:pt x="4684316" y="4341316"/>
                  <a:pt x="4598988" y="4363640"/>
                </a:cubicBezTo>
                <a:cubicBezTo>
                  <a:pt x="4513660" y="4385964"/>
                  <a:pt x="4416921" y="4397127"/>
                  <a:pt x="4308773" y="4397127"/>
                </a:cubicBezTo>
                <a:cubicBezTo>
                  <a:pt x="4208562" y="4397127"/>
                  <a:pt x="4136132" y="4387453"/>
                  <a:pt x="4091484" y="4368105"/>
                </a:cubicBezTo>
                <a:cubicBezTo>
                  <a:pt x="4046835" y="4348757"/>
                  <a:pt x="4018558" y="4319488"/>
                  <a:pt x="4006652" y="4280296"/>
                </a:cubicBezTo>
                <a:cubicBezTo>
                  <a:pt x="3994745" y="4241105"/>
                  <a:pt x="3988792" y="4178349"/>
                  <a:pt x="3988792" y="4092029"/>
                </a:cubicBezTo>
                <a:lnTo>
                  <a:pt x="3988792" y="2890986"/>
                </a:lnTo>
                <a:cubicBezTo>
                  <a:pt x="3988792" y="2761009"/>
                  <a:pt x="3992513" y="2670473"/>
                  <a:pt x="3999954" y="2619375"/>
                </a:cubicBezTo>
                <a:cubicBezTo>
                  <a:pt x="4007396" y="2568277"/>
                  <a:pt x="4030216" y="2529086"/>
                  <a:pt x="4068415" y="2501800"/>
                </a:cubicBezTo>
                <a:cubicBezTo>
                  <a:pt x="4106615" y="2474515"/>
                  <a:pt x="4172347" y="2460873"/>
                  <a:pt x="4265613" y="2460873"/>
                </a:cubicBezTo>
                <a:close/>
                <a:moveTo>
                  <a:pt x="7270800" y="2458268"/>
                </a:moveTo>
                <a:cubicBezTo>
                  <a:pt x="7315448" y="2458268"/>
                  <a:pt x="7348935" y="2466082"/>
                  <a:pt x="7371259" y="2481709"/>
                </a:cubicBezTo>
                <a:cubicBezTo>
                  <a:pt x="7401025" y="2502545"/>
                  <a:pt x="7419132" y="2535783"/>
                  <a:pt x="7425581" y="2581424"/>
                </a:cubicBezTo>
                <a:cubicBezTo>
                  <a:pt x="7432030" y="2627064"/>
                  <a:pt x="7435255" y="2700982"/>
                  <a:pt x="7435255" y="2803178"/>
                </a:cubicBezTo>
                <a:lnTo>
                  <a:pt x="7435255" y="4205138"/>
                </a:lnTo>
                <a:cubicBezTo>
                  <a:pt x="7435255" y="4275584"/>
                  <a:pt x="7420124" y="4325441"/>
                  <a:pt x="7389862" y="4354711"/>
                </a:cubicBezTo>
                <a:cubicBezTo>
                  <a:pt x="7359601" y="4383980"/>
                  <a:pt x="7307759" y="4398119"/>
                  <a:pt x="7234337" y="4397127"/>
                </a:cubicBezTo>
                <a:cubicBezTo>
                  <a:pt x="7268071" y="4378275"/>
                  <a:pt x="7291884" y="4360168"/>
                  <a:pt x="7305774" y="4342804"/>
                </a:cubicBezTo>
                <a:cubicBezTo>
                  <a:pt x="7319665" y="4325441"/>
                  <a:pt x="7328843" y="4301877"/>
                  <a:pt x="7333308" y="4272111"/>
                </a:cubicBezTo>
                <a:cubicBezTo>
                  <a:pt x="7337773" y="4242345"/>
                  <a:pt x="7340005" y="4196705"/>
                  <a:pt x="7340005" y="4135189"/>
                </a:cubicBezTo>
                <a:lnTo>
                  <a:pt x="7340005" y="2742158"/>
                </a:lnTo>
                <a:cubicBezTo>
                  <a:pt x="7340005" y="2642939"/>
                  <a:pt x="7333556" y="2575967"/>
                  <a:pt x="7320657" y="2541240"/>
                </a:cubicBezTo>
                <a:cubicBezTo>
                  <a:pt x="7307759" y="2506513"/>
                  <a:pt x="7275017" y="2479724"/>
                  <a:pt x="7222431" y="2460873"/>
                </a:cubicBezTo>
                <a:cubicBezTo>
                  <a:pt x="7239794" y="2459137"/>
                  <a:pt x="7255917" y="2458268"/>
                  <a:pt x="7270800" y="2458268"/>
                </a:cubicBezTo>
                <a:close/>
                <a:moveTo>
                  <a:pt x="7002165" y="2457896"/>
                </a:moveTo>
                <a:cubicBezTo>
                  <a:pt x="7125196" y="2457896"/>
                  <a:pt x="7204323" y="2478732"/>
                  <a:pt x="7239546" y="2520404"/>
                </a:cubicBezTo>
                <a:cubicBezTo>
                  <a:pt x="7274769" y="2562076"/>
                  <a:pt x="7292380" y="2630537"/>
                  <a:pt x="7292380" y="2725787"/>
                </a:cubicBezTo>
                <a:lnTo>
                  <a:pt x="7292380" y="2797224"/>
                </a:lnTo>
                <a:lnTo>
                  <a:pt x="7292380" y="4097982"/>
                </a:lnTo>
                <a:cubicBezTo>
                  <a:pt x="7292380" y="4180334"/>
                  <a:pt x="7285187" y="4241601"/>
                  <a:pt x="7270800" y="4281785"/>
                </a:cubicBezTo>
                <a:cubicBezTo>
                  <a:pt x="7256413" y="4321968"/>
                  <a:pt x="7227392" y="4350494"/>
                  <a:pt x="7183735" y="4367361"/>
                </a:cubicBezTo>
                <a:cubicBezTo>
                  <a:pt x="7161907" y="4375795"/>
                  <a:pt x="7133382" y="4382492"/>
                  <a:pt x="7098159" y="4387453"/>
                </a:cubicBezTo>
                <a:lnTo>
                  <a:pt x="7057903" y="4390549"/>
                </a:lnTo>
                <a:lnTo>
                  <a:pt x="7213402" y="3940224"/>
                </a:lnTo>
                <a:lnTo>
                  <a:pt x="7094339" y="3940224"/>
                </a:lnTo>
                <a:cubicBezTo>
                  <a:pt x="7003058" y="4048373"/>
                  <a:pt x="6918970" y="4134941"/>
                  <a:pt x="6842076" y="4199929"/>
                </a:cubicBezTo>
                <a:cubicBezTo>
                  <a:pt x="6765181" y="4264918"/>
                  <a:pt x="6683325" y="4314031"/>
                  <a:pt x="6596509" y="4347269"/>
                </a:cubicBezTo>
                <a:cubicBezTo>
                  <a:pt x="6509693" y="4380507"/>
                  <a:pt x="6411714" y="4397127"/>
                  <a:pt x="6302573" y="4397127"/>
                </a:cubicBezTo>
                <a:cubicBezTo>
                  <a:pt x="6212284" y="4397127"/>
                  <a:pt x="6141095" y="4394646"/>
                  <a:pt x="6089005" y="4389685"/>
                </a:cubicBezTo>
                <a:cubicBezTo>
                  <a:pt x="6036915" y="4384724"/>
                  <a:pt x="5996980" y="4372570"/>
                  <a:pt x="5969198" y="4353222"/>
                </a:cubicBezTo>
                <a:cubicBezTo>
                  <a:pt x="5941417" y="4333875"/>
                  <a:pt x="5922317" y="4304109"/>
                  <a:pt x="5911899" y="4263925"/>
                </a:cubicBezTo>
                <a:cubicBezTo>
                  <a:pt x="5901483" y="4223742"/>
                  <a:pt x="5896273" y="4167435"/>
                  <a:pt x="5896273" y="4095005"/>
                </a:cubicBezTo>
                <a:lnTo>
                  <a:pt x="5896273" y="3440162"/>
                </a:lnTo>
                <a:lnTo>
                  <a:pt x="6244530" y="3440162"/>
                </a:lnTo>
                <a:cubicBezTo>
                  <a:pt x="6359624" y="3440162"/>
                  <a:pt x="6445200" y="3467695"/>
                  <a:pt x="6501259" y="3522762"/>
                </a:cubicBezTo>
                <a:cubicBezTo>
                  <a:pt x="6557318" y="3577828"/>
                  <a:pt x="6591300" y="3665885"/>
                  <a:pt x="6603206" y="3786931"/>
                </a:cubicBezTo>
                <a:lnTo>
                  <a:pt x="6695480" y="3786931"/>
                </a:lnTo>
                <a:lnTo>
                  <a:pt x="6695480" y="2998142"/>
                </a:lnTo>
                <a:lnTo>
                  <a:pt x="6591300" y="2998142"/>
                </a:lnTo>
                <a:cubicBezTo>
                  <a:pt x="6588323" y="3237260"/>
                  <a:pt x="6456362" y="3356818"/>
                  <a:pt x="6195417" y="3356818"/>
                </a:cubicBezTo>
                <a:lnTo>
                  <a:pt x="5896273" y="3356818"/>
                </a:lnTo>
                <a:lnTo>
                  <a:pt x="5896273" y="2707928"/>
                </a:lnTo>
                <a:cubicBezTo>
                  <a:pt x="5896273" y="2651373"/>
                  <a:pt x="5903714" y="2605732"/>
                  <a:pt x="5918597" y="2571006"/>
                </a:cubicBezTo>
                <a:cubicBezTo>
                  <a:pt x="5933480" y="2536279"/>
                  <a:pt x="5963741" y="2509242"/>
                  <a:pt x="6009382" y="2489894"/>
                </a:cubicBezTo>
                <a:cubicBezTo>
                  <a:pt x="6055023" y="2470547"/>
                  <a:pt x="6122987" y="2460873"/>
                  <a:pt x="6213276" y="2460873"/>
                </a:cubicBezTo>
                <a:cubicBezTo>
                  <a:pt x="6327378" y="2460873"/>
                  <a:pt x="6435775" y="2478732"/>
                  <a:pt x="6538466" y="2514451"/>
                </a:cubicBezTo>
                <a:cubicBezTo>
                  <a:pt x="6641157" y="2550170"/>
                  <a:pt x="6733927" y="2597547"/>
                  <a:pt x="6816775" y="2656582"/>
                </a:cubicBezTo>
                <a:cubicBezTo>
                  <a:pt x="6899622" y="2715617"/>
                  <a:pt x="6969820" y="2781350"/>
                  <a:pt x="7027367" y="2853779"/>
                </a:cubicBezTo>
                <a:lnTo>
                  <a:pt x="7134523" y="2853779"/>
                </a:lnTo>
                <a:lnTo>
                  <a:pt x="6984617" y="2458571"/>
                </a:lnTo>
                <a:close/>
                <a:moveTo>
                  <a:pt x="3311624" y="2379017"/>
                </a:moveTo>
                <a:lnTo>
                  <a:pt x="3311624" y="2460873"/>
                </a:lnTo>
                <a:cubicBezTo>
                  <a:pt x="3417788" y="2467818"/>
                  <a:pt x="3494683" y="2484189"/>
                  <a:pt x="3542308" y="2509986"/>
                </a:cubicBezTo>
                <a:cubicBezTo>
                  <a:pt x="3589933" y="2535783"/>
                  <a:pt x="3613745" y="2585392"/>
                  <a:pt x="3613745" y="2658814"/>
                </a:cubicBezTo>
                <a:lnTo>
                  <a:pt x="3613745" y="4156025"/>
                </a:lnTo>
                <a:cubicBezTo>
                  <a:pt x="3613745" y="4221509"/>
                  <a:pt x="3605064" y="4271119"/>
                  <a:pt x="3587700" y="4304853"/>
                </a:cubicBezTo>
                <a:cubicBezTo>
                  <a:pt x="3570337" y="4338588"/>
                  <a:pt x="3540820" y="4361656"/>
                  <a:pt x="3499148" y="4374058"/>
                </a:cubicBezTo>
                <a:cubicBezTo>
                  <a:pt x="3457476" y="4386461"/>
                  <a:pt x="3394968" y="4394150"/>
                  <a:pt x="3311624" y="4397127"/>
                </a:cubicBezTo>
                <a:lnTo>
                  <a:pt x="3311624" y="4478982"/>
                </a:lnTo>
                <a:lnTo>
                  <a:pt x="4491831" y="4478982"/>
                </a:lnTo>
                <a:cubicBezTo>
                  <a:pt x="4658519" y="4478982"/>
                  <a:pt x="4812556" y="4453185"/>
                  <a:pt x="4953942" y="4401591"/>
                </a:cubicBezTo>
                <a:cubicBezTo>
                  <a:pt x="5095329" y="4349998"/>
                  <a:pt x="5216624" y="4277568"/>
                  <a:pt x="5317827" y="4184302"/>
                </a:cubicBezTo>
                <a:cubicBezTo>
                  <a:pt x="5368429" y="4137670"/>
                  <a:pt x="5413139" y="4086882"/>
                  <a:pt x="5451959" y="4031940"/>
                </a:cubicBezTo>
                <a:lnTo>
                  <a:pt x="5524202" y="3902282"/>
                </a:lnTo>
                <a:lnTo>
                  <a:pt x="5524202" y="4173884"/>
                </a:lnTo>
                <a:cubicBezTo>
                  <a:pt x="5524202" y="4231431"/>
                  <a:pt x="5514528" y="4275832"/>
                  <a:pt x="5495181" y="4307086"/>
                </a:cubicBezTo>
                <a:cubicBezTo>
                  <a:pt x="5475833" y="4338339"/>
                  <a:pt x="5443092" y="4360664"/>
                  <a:pt x="5396954" y="4374058"/>
                </a:cubicBezTo>
                <a:cubicBezTo>
                  <a:pt x="5350817" y="4387453"/>
                  <a:pt x="5283597" y="4395142"/>
                  <a:pt x="5195293" y="4397127"/>
                </a:cubicBezTo>
                <a:lnTo>
                  <a:pt x="5195293" y="4478982"/>
                </a:lnTo>
                <a:lnTo>
                  <a:pt x="6972400" y="4478982"/>
                </a:lnTo>
                <a:lnTo>
                  <a:pt x="7027367" y="4478982"/>
                </a:lnTo>
                <a:lnTo>
                  <a:pt x="8029079" y="4478982"/>
                </a:lnTo>
                <a:lnTo>
                  <a:pt x="8029079" y="4397127"/>
                </a:lnTo>
                <a:lnTo>
                  <a:pt x="7990384" y="4397127"/>
                </a:lnTo>
                <a:cubicBezTo>
                  <a:pt x="7869337" y="4397127"/>
                  <a:pt x="7784753" y="4380011"/>
                  <a:pt x="7736632" y="4345781"/>
                </a:cubicBezTo>
                <a:cubicBezTo>
                  <a:pt x="7688511" y="4311550"/>
                  <a:pt x="7664450" y="4251275"/>
                  <a:pt x="7664450" y="4164955"/>
                </a:cubicBezTo>
                <a:lnTo>
                  <a:pt x="7664450" y="3437185"/>
                </a:lnTo>
                <a:lnTo>
                  <a:pt x="7923411" y="3437185"/>
                </a:lnTo>
                <a:cubicBezTo>
                  <a:pt x="8032552" y="3437185"/>
                  <a:pt x="8116144" y="3445371"/>
                  <a:pt x="8174187" y="3461742"/>
                </a:cubicBezTo>
                <a:cubicBezTo>
                  <a:pt x="8232230" y="3478113"/>
                  <a:pt x="8274646" y="3509863"/>
                  <a:pt x="8301435" y="3556992"/>
                </a:cubicBezTo>
                <a:cubicBezTo>
                  <a:pt x="8328224" y="3604121"/>
                  <a:pt x="8346083" y="3677791"/>
                  <a:pt x="8355013" y="3778002"/>
                </a:cubicBezTo>
                <a:lnTo>
                  <a:pt x="8462169" y="3778002"/>
                </a:lnTo>
                <a:lnTo>
                  <a:pt x="8462169" y="2981771"/>
                </a:lnTo>
                <a:lnTo>
                  <a:pt x="8355013" y="2981771"/>
                </a:lnTo>
                <a:cubicBezTo>
                  <a:pt x="8352036" y="3107779"/>
                  <a:pt x="8315573" y="3201293"/>
                  <a:pt x="8245624" y="3262312"/>
                </a:cubicBezTo>
                <a:cubicBezTo>
                  <a:pt x="8175675" y="3323332"/>
                  <a:pt x="8072239" y="3353842"/>
                  <a:pt x="7935317" y="3353842"/>
                </a:cubicBezTo>
                <a:lnTo>
                  <a:pt x="7664450" y="3353842"/>
                </a:lnTo>
                <a:lnTo>
                  <a:pt x="7664450" y="2841873"/>
                </a:lnTo>
                <a:cubicBezTo>
                  <a:pt x="7664450" y="2724795"/>
                  <a:pt x="7669907" y="2641699"/>
                  <a:pt x="7680821" y="2592586"/>
                </a:cubicBezTo>
                <a:cubicBezTo>
                  <a:pt x="7691735" y="2543472"/>
                  <a:pt x="7718277" y="2509242"/>
                  <a:pt x="7760444" y="2489894"/>
                </a:cubicBezTo>
                <a:cubicBezTo>
                  <a:pt x="7802612" y="2470547"/>
                  <a:pt x="7873802" y="2460873"/>
                  <a:pt x="7974013" y="2460873"/>
                </a:cubicBezTo>
                <a:cubicBezTo>
                  <a:pt x="8034536" y="2460873"/>
                  <a:pt x="8093571" y="2465834"/>
                  <a:pt x="8151118" y="2475756"/>
                </a:cubicBezTo>
                <a:cubicBezTo>
                  <a:pt x="8214618" y="2486670"/>
                  <a:pt x="8282087" y="2508994"/>
                  <a:pt x="8353524" y="2542728"/>
                </a:cubicBezTo>
                <a:cubicBezTo>
                  <a:pt x="8424962" y="2576463"/>
                  <a:pt x="8497392" y="2620863"/>
                  <a:pt x="8570814" y="2675929"/>
                </a:cubicBezTo>
                <a:cubicBezTo>
                  <a:pt x="8644236" y="2730996"/>
                  <a:pt x="8710712" y="2792760"/>
                  <a:pt x="8770243" y="2861220"/>
                </a:cubicBezTo>
                <a:lnTo>
                  <a:pt x="8880376" y="2861220"/>
                </a:lnTo>
                <a:lnTo>
                  <a:pt x="8697317" y="2379017"/>
                </a:lnTo>
                <a:lnTo>
                  <a:pt x="6963470" y="2379017"/>
                </a:lnTo>
                <a:lnTo>
                  <a:pt x="6963470" y="2402820"/>
                </a:lnTo>
                <a:lnTo>
                  <a:pt x="6954441" y="2379017"/>
                </a:lnTo>
                <a:lnTo>
                  <a:pt x="5195293" y="2379017"/>
                </a:lnTo>
                <a:lnTo>
                  <a:pt x="5195293" y="2460873"/>
                </a:lnTo>
                <a:cubicBezTo>
                  <a:pt x="5293519" y="2465834"/>
                  <a:pt x="5363964" y="2474019"/>
                  <a:pt x="5406628" y="2485429"/>
                </a:cubicBezTo>
                <a:cubicBezTo>
                  <a:pt x="5449292" y="2496839"/>
                  <a:pt x="5479554" y="2518420"/>
                  <a:pt x="5497413" y="2550170"/>
                </a:cubicBezTo>
                <a:cubicBezTo>
                  <a:pt x="5515273" y="2581920"/>
                  <a:pt x="5524202" y="2632521"/>
                  <a:pt x="5524202" y="2701974"/>
                </a:cubicBezTo>
                <a:lnTo>
                  <a:pt x="5524202" y="2965220"/>
                </a:lnTo>
                <a:lnTo>
                  <a:pt x="5457540" y="2837222"/>
                </a:lnTo>
                <a:cubicBezTo>
                  <a:pt x="5420209" y="2780543"/>
                  <a:pt x="5377360" y="2728267"/>
                  <a:pt x="5328989" y="2680394"/>
                </a:cubicBezTo>
                <a:cubicBezTo>
                  <a:pt x="5232251" y="2584648"/>
                  <a:pt x="5116661" y="2510482"/>
                  <a:pt x="4982220" y="2457896"/>
                </a:cubicBezTo>
                <a:cubicBezTo>
                  <a:pt x="4847778" y="2405310"/>
                  <a:pt x="4700687" y="2379017"/>
                  <a:pt x="4540944" y="237901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F2027"/>
            </a:gs>
            <a:gs pos="50000">
              <a:srgbClr val="203A43"/>
            </a:gs>
            <a:gs pos="100000">
              <a:srgbClr val="2C5364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A703FE-2DCB-4DA8-8D77-37CD635D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6" y="2115076"/>
            <a:ext cx="5602235" cy="899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E4642-D01E-435B-8110-1F04B0C46D3B}"/>
              </a:ext>
            </a:extLst>
          </p:cNvPr>
          <p:cNvSpPr txBox="1"/>
          <p:nvPr/>
        </p:nvSpPr>
        <p:spPr>
          <a:xfrm>
            <a:off x="7271098" y="2115076"/>
            <a:ext cx="36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Funksiya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qolibi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hisoblanadi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8F9943-2569-4DB6-97FA-15EB0200A416}"/>
              </a:ext>
            </a:extLst>
          </p:cNvPr>
          <p:cNvSpPr/>
          <p:nvPr/>
        </p:nvSpPr>
        <p:spPr>
          <a:xfrm>
            <a:off x="1282966" y="2115076"/>
            <a:ext cx="418015" cy="36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DF16CA-AFB9-4C8D-A97B-B6F5B547F5F2}"/>
              </a:ext>
            </a:extLst>
          </p:cNvPr>
          <p:cNvCxnSpPr>
            <a:cxnSpLocks/>
          </p:cNvCxnSpPr>
          <p:nvPr/>
        </p:nvCxnSpPr>
        <p:spPr>
          <a:xfrm flipV="1">
            <a:off x="1199535" y="2565005"/>
            <a:ext cx="206478" cy="1814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FE2C73-3F3F-4D7E-95BC-85162269BD45}"/>
              </a:ext>
            </a:extLst>
          </p:cNvPr>
          <p:cNvSpPr txBox="1"/>
          <p:nvPr/>
        </p:nvSpPr>
        <p:spPr>
          <a:xfrm>
            <a:off x="132735" y="4475118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Funksiya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qiluvchi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kalit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so`z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1CD3CF6-A6BF-4ADF-85A7-28A45DB3A055}"/>
              </a:ext>
            </a:extLst>
          </p:cNvPr>
          <p:cNvSpPr/>
          <p:nvPr/>
        </p:nvSpPr>
        <p:spPr>
          <a:xfrm>
            <a:off x="1789328" y="2100329"/>
            <a:ext cx="1435654" cy="36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732C429-E9EB-482F-B2B0-C80954F8AE23}"/>
              </a:ext>
            </a:extLst>
          </p:cNvPr>
          <p:cNvCxnSpPr>
            <a:cxnSpLocks/>
          </p:cNvCxnSpPr>
          <p:nvPr/>
        </p:nvCxnSpPr>
        <p:spPr>
          <a:xfrm flipH="1">
            <a:off x="2507155" y="1234154"/>
            <a:ext cx="88562" cy="70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FAF3F3-6D0C-40AB-8994-722641BA6DCF}"/>
              </a:ext>
            </a:extLst>
          </p:cNvPr>
          <p:cNvSpPr txBox="1"/>
          <p:nvPr/>
        </p:nvSpPr>
        <p:spPr>
          <a:xfrm>
            <a:off x="1950483" y="77693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Funksiya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ismi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D0F41D2-A943-49E8-9865-6897A0A0612C}"/>
              </a:ext>
            </a:extLst>
          </p:cNvPr>
          <p:cNvSpPr/>
          <p:nvPr/>
        </p:nvSpPr>
        <p:spPr>
          <a:xfrm>
            <a:off x="3298581" y="2115081"/>
            <a:ext cx="1032529" cy="36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1CCA7-7BCA-41BF-9F44-5AEEC58802BE}"/>
              </a:ext>
            </a:extLst>
          </p:cNvPr>
          <p:cNvSpPr txBox="1"/>
          <p:nvPr/>
        </p:nvSpPr>
        <p:spPr>
          <a:xfrm>
            <a:off x="4331110" y="75087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Funksiya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argumenti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63703B3-B952-4238-8AFF-C036F305DAEC}"/>
              </a:ext>
            </a:extLst>
          </p:cNvPr>
          <p:cNvCxnSpPr/>
          <p:nvPr/>
        </p:nvCxnSpPr>
        <p:spPr>
          <a:xfrm flipH="1">
            <a:off x="4084083" y="1458763"/>
            <a:ext cx="1127014" cy="641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7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73B44"/>
            </a:gs>
            <a:gs pos="100000">
              <a:srgbClr val="4286F4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96795-F544-4316-B7E1-78A8E531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4" y="553291"/>
            <a:ext cx="4931020" cy="1677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68D6D-8A97-4E99-893E-D7D68BD78AF7}"/>
              </a:ext>
            </a:extLst>
          </p:cNvPr>
          <p:cNvSpPr txBox="1"/>
          <p:nvPr/>
        </p:nvSpPr>
        <p:spPr>
          <a:xfrm>
            <a:off x="6577781" y="791909"/>
            <a:ext cx="363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Ushbu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funksiya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oddiy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funksiylarga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misol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bo`la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oladi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44C3-789B-485B-8E24-612F266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83BD7-50E4-4DDA-812C-52A3C90C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82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SENSORIKA</dc:creator>
  <cp:lastModifiedBy>SENSORIKA</cp:lastModifiedBy>
  <cp:revision>3</cp:revision>
  <dcterms:created xsi:type="dcterms:W3CDTF">2023-05-13T11:15:00Z</dcterms:created>
  <dcterms:modified xsi:type="dcterms:W3CDTF">2023-05-13T11:36:24Z</dcterms:modified>
</cp:coreProperties>
</file>