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Roboto Thin"/>
      <p:regular r:id="rId15"/>
      <p:bold r:id="rId16"/>
      <p:italic r:id="rId17"/>
      <p:boldItalic r:id="rId18"/>
    </p:embeddedFont>
    <p:embeddedFont>
      <p:font typeface="Roboto Medium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bold.fntdata"/><Relationship Id="rId22" Type="http://schemas.openxmlformats.org/officeDocument/2006/relationships/font" Target="fonts/RobotoMedium-boldItalic.fntdata"/><Relationship Id="rId21" Type="http://schemas.openxmlformats.org/officeDocument/2006/relationships/font" Target="fonts/RobotoMedium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5" Type="http://schemas.openxmlformats.org/officeDocument/2006/relationships/font" Target="fonts/RobotoThin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RobotoThin-italic.fntdata"/><Relationship Id="rId16" Type="http://schemas.openxmlformats.org/officeDocument/2006/relationships/font" Target="fonts/RobotoThin-bold.fntdata"/><Relationship Id="rId19" Type="http://schemas.openxmlformats.org/officeDocument/2006/relationships/font" Target="fonts/RobotoMedium-regular.fntdata"/><Relationship Id="rId18" Type="http://schemas.openxmlformats.org/officeDocument/2006/relationships/font" Target="fonts/RobotoThin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a67e289b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a67e289b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a67e289b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a67e289b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a67e289b7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a67e289b7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a67e289b7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a67e289b7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 Capstone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02/16 Team Update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66"/>
              <a:t>Sam Speake</a:t>
            </a:r>
            <a:endParaRPr sz="766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Organization</a:t>
            </a:r>
            <a:endParaRPr/>
          </a:p>
        </p:txBody>
      </p:sp>
      <p:grpSp>
        <p:nvGrpSpPr>
          <p:cNvPr id="93" name="Google Shape;93;p14"/>
          <p:cNvGrpSpPr/>
          <p:nvPr/>
        </p:nvGrpSpPr>
        <p:grpSpPr>
          <a:xfrm>
            <a:off x="1126216" y="3657881"/>
            <a:ext cx="6895164" cy="744723"/>
            <a:chOff x="1593000" y="2322568"/>
            <a:chExt cx="5957975" cy="643500"/>
          </a:xfrm>
        </p:grpSpPr>
        <p:sp>
          <p:nvSpPr>
            <p:cNvPr id="94" name="Google Shape;94;p1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Statistics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Perform necessary statistical analysis to insure correctness and completeness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Matt Benigni, Patrick Burns, and AJ Franklin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1" name="Google Shape;101;p14"/>
          <p:cNvGrpSpPr/>
          <p:nvPr/>
        </p:nvGrpSpPr>
        <p:grpSpPr>
          <a:xfrm>
            <a:off x="1126216" y="2899702"/>
            <a:ext cx="6895164" cy="744723"/>
            <a:chOff x="1593000" y="2322568"/>
            <a:chExt cx="5957975" cy="643500"/>
          </a:xfrm>
        </p:grpSpPr>
        <p:sp>
          <p:nvSpPr>
            <p:cNvPr id="102" name="Google Shape;102;p1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Development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Gain an understanding of how Northpointe’s Compas algorithm works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Develop in R and Python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Brad Cooley and Connor Diggins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>
            <a:off x="1126216" y="2141513"/>
            <a:ext cx="6895164" cy="744723"/>
            <a:chOff x="1593000" y="2322568"/>
            <a:chExt cx="5957975" cy="643500"/>
          </a:xfrm>
        </p:grpSpPr>
        <p:sp>
          <p:nvSpPr>
            <p:cNvPr id="110" name="Google Shape;110;p1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Domain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Focus on research and validation in the domain, ethics, etc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857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900"/>
                <a:buFont typeface="Roboto"/>
                <a:buChar char="●"/>
              </a:pPr>
              <a:r>
                <a:rPr lang="en" sz="9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Michael Price and Javonte Tucker</a:t>
              </a:r>
              <a:endParaRPr sz="9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Research</a:t>
            </a:r>
            <a:endParaRPr/>
          </a:p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Accomplished this week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Found relevant articles and academic journals  in order  to 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Provide a broader understanding of the project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Understand successes and failures of similar attempts within the space</a:t>
            </a:r>
            <a:endParaRPr sz="1300"/>
          </a:p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Tentative plan for the next week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Create a summary (or summaries) of the findings so that the entire team can learn the important findings without redoing the Domain team’s work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</a:t>
            </a:r>
            <a:endParaRPr/>
          </a:p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Accomplished this week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Outlined the two CSVs within the data set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Provided a working description for every attribute within each CSV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Key findings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Weighting system between multiple algorithmic assessments to determine the final result</a:t>
            </a:r>
            <a:endParaRPr sz="1300"/>
          </a:p>
        </p:txBody>
      </p:sp>
      <p:sp>
        <p:nvSpPr>
          <p:cNvPr id="130" name="Google Shape;130;p1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Tentative plan for the next week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Dive into the scripts available in the Github repository to gain an understanding of how Northpointe created/maintained/appended the project and data set.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</a:t>
            </a:r>
            <a:endParaRPr/>
          </a:p>
        </p:txBody>
      </p:sp>
      <p:sp>
        <p:nvSpPr>
          <p:cNvPr id="136" name="Google Shape;136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Accomplished this week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Worked on gaining an understanding of the data set, working similarly to the development team</a:t>
            </a:r>
            <a:endParaRPr sz="1300"/>
          </a:p>
        </p:txBody>
      </p:sp>
      <p:sp>
        <p:nvSpPr>
          <p:cNvPr id="137" name="Google Shape;137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Tentative plan for the next week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Look for useful statistical analysis within the scholarly articles found by the Domain team, as well as summarize any relevant findings in a more easily </a:t>
            </a:r>
            <a:r>
              <a:rPr lang="en" sz="1300"/>
              <a:t>digestible</a:t>
            </a:r>
            <a:r>
              <a:rPr lang="en" sz="1300"/>
              <a:t> way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