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A867C-279B-43E2-95B5-AAC1EB1B0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FA3F06-BA01-4338-A660-B268C021E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DAF91A-1B5E-4619-A6D8-ABA23AC0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296-B1E7-4DEB-9E27-16F9EE44FBD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F7921-4613-4D13-8B03-E6064224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A53ACA-4F0F-4269-91B9-6925F9F9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78AA-8896-4AEF-930A-D834AD455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20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0679D-2E49-4FDA-A601-71197F67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D348FA-9BFC-41C6-9D3C-69865E3F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06B639-C3A7-43A5-B31D-17036BA72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296-B1E7-4DEB-9E27-16F9EE44FBD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6534E6-6694-4F71-A830-4012AB2E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035378-1FCC-4118-A0EB-16DE37F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78AA-8896-4AEF-930A-D834AD455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57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D915D4-B793-4660-A469-2BA8C61CC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E2A91F-54E8-4C90-9615-5044B0296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0AE316-FF33-4752-9021-477A464A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296-B1E7-4DEB-9E27-16F9EE44FBD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552E0A-26AF-4219-837B-66611CE9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AFBB8D-ACC0-4458-9B55-0313F0B2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78AA-8896-4AEF-930A-D834AD455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38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532AB-2CCF-4706-9054-3B7E74E8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59C7F-1157-4E71-8694-8104AA8D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5E4591-8725-4996-9222-1E25F0A5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296-B1E7-4DEB-9E27-16F9EE44FBD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44FFC-2FB8-492B-AA6E-DDB143A0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F05C27-D79E-4C0F-853E-46629820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78AA-8896-4AEF-930A-D834AD455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0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B64A8-02ED-4D84-B41F-790E34E8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76C140-61CF-4390-86E8-FB66F67A4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EA199F-B551-46F3-9F84-F218E726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296-B1E7-4DEB-9E27-16F9EE44FBD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9637E6-255F-4A74-9A13-80D728EE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443F66-1A22-4B9D-A8BF-A4B562C1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78AA-8896-4AEF-930A-D834AD455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99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39DB4-BBD2-464E-8DE1-C9E3104E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C56640-D4A7-4860-9E7D-7C9100BA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021F8A-2BBB-4DBF-A3A4-F3105A5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24CD40-4D89-4045-BE71-F4771C6E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296-B1E7-4DEB-9E27-16F9EE44FBD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E922C9-E7CD-4AD6-838D-E40EDF68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4593C1-C078-40AB-ADF4-E93F45D6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78AA-8896-4AEF-930A-D834AD455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34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E4076-C1EA-4FAF-9D57-F830521B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03CCC1-6EEC-4EE0-9C9C-CED416A9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584D54-DBF6-4529-BC6B-5BAFFA4D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303F6C-E065-494E-AB97-3FDCB6FEB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43124E-40D2-4870-8BD9-6370ACAEA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37127A-A101-4607-954E-1310B718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296-B1E7-4DEB-9E27-16F9EE44FBD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294F62-1984-4AAB-AA20-4572B22D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A30360-084F-4783-A0C7-B73BF639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78AA-8896-4AEF-930A-D834AD455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4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85D81-20BC-4BAB-932D-78DB641A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AB4DC8-917C-463F-9389-1BF42F53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296-B1E7-4DEB-9E27-16F9EE44FBD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C7BCE2-D075-40C4-AF11-F44D2CC8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1180C4-90DC-4987-818F-437B8CCA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78AA-8896-4AEF-930A-D834AD455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0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5C602F-B184-4DC8-944C-D8173EB0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296-B1E7-4DEB-9E27-16F9EE44FBD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85AB5A-31C8-487F-B607-9DAAA4F0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DDA839-1B99-47B4-BCBA-90A683F6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78AA-8896-4AEF-930A-D834AD455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54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2C999-AD54-42DF-94EE-499BDA13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F3751-4B23-47DE-868D-B82D2928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26CD90-E74D-4695-B926-DECCF0C10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D63A8-A074-4AF8-A300-CB2AC1B9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296-B1E7-4DEB-9E27-16F9EE44FBD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4E6D53-46B5-43EF-90C0-9EDE7863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D69FFB-13D6-483E-A926-E8444816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78AA-8896-4AEF-930A-D834AD455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91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6C282-E1FE-4983-9B5E-0CEE67CB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6BA12F-7648-47CC-AD2D-DFBBF0816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52DD29-6C4D-4BA1-8CE5-B51B4C176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944F29-E478-4AB4-AB60-79BF77ED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E296-B1E7-4DEB-9E27-16F9EE44FBD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BBAC56-634E-4729-94B3-BBE98D5A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469DE8-4682-4C88-9906-768AC4BD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D78AA-8896-4AEF-930A-D834AD455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64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D596B-0FBE-4E82-87F5-D3EB21B7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AB61C-719C-4203-961B-AAB21E1CE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22821F-401C-4A82-863E-94EB2BAD8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E296-B1E7-4DEB-9E27-16F9EE44FBD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F62262-B4BA-43BC-A49F-A4A0E3D61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8604C-7633-4F2B-A1D2-C49E5FDDE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78AA-8896-4AEF-930A-D834AD455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61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8DFDB9-E072-48C3-A850-E91530C7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96612" y="0"/>
            <a:ext cx="4198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385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Администратор</cp:lastModifiedBy>
  <cp:revision>1</cp:revision>
  <cp:lastPrinted>2025-05-27T12:01:01Z</cp:lastPrinted>
  <dcterms:created xsi:type="dcterms:W3CDTF">2025-05-27T12:00:07Z</dcterms:created>
  <dcterms:modified xsi:type="dcterms:W3CDTF">2025-05-27T12:42:32Z</dcterms:modified>
</cp:coreProperties>
</file>