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C3A233F-521F-45CB-AE41-FA99AAFB0A8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IMDB_Dashboard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D0515CA-5283-46B8-B7D4-87411D70361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14-06-2024 22:37:42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DB" id="2" name="slide2">
            <a:extLst>
              <a:ext uri="{FF2B5EF4-FFF2-40B4-BE49-F238E27FC236}">
                <a16:creationId xmlns:a16="http://schemas.microsoft.com/office/drawing/2014/main" id="{F660A7CD-4248-4ACD-81CB-00ADB34A36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0"/>
            <a:ext cx="12083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2024-06-14T17:07:43Z</dcterms:created>
  <dcterms:modified xsi:type="dcterms:W3CDTF">2024-06-14T17:07:43Z</dcterms:modified>
</cp:coreProperties>
</file>