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f90ce44b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f90ce44b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f90ce44b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f90ce44b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f90ce44b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f90ce44b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f90ce44b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f90ce44b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f90ce44b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f90ce44b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f90ce44b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f90ce44b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706450" y="2710350"/>
            <a:ext cx="3232800" cy="2157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AUTOLAYOUT_1"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291875" y="406900"/>
            <a:ext cx="48135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291975" y="1854951"/>
            <a:ext cx="4813500" cy="257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AUTOLAYOUT_2"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232878" y="219975"/>
            <a:ext cx="2336400" cy="915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232875" y="1290250"/>
            <a:ext cx="2336400" cy="3522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100">
                <a:solidFill>
                  <a:srgbClr val="202124"/>
                </a:solidFill>
                <a:highlight>
                  <a:srgbClr val="FFFFFF"/>
                </a:highlight>
              </a:rPr>
              <a:t>Resolución vigas simplemente apoyadas </a:t>
            </a:r>
            <a:endParaRPr sz="8500"/>
          </a:p>
        </p:txBody>
      </p:sp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Bisección, Secante y Newthon Raphson.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 Inicial </a:t>
            </a:r>
            <a:endParaRPr/>
          </a:p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3164725"/>
            <a:ext cx="8520600" cy="14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Presentamos un problema básico en la </a:t>
            </a:r>
            <a:r>
              <a:rPr lang="es"/>
              <a:t>ingeniería</a:t>
            </a:r>
            <a:r>
              <a:rPr lang="es"/>
              <a:t> civil en la que se presenta una viga simplemente apoyada que se somete a dos cargas una distribuida y una puntual. </a:t>
            </a:r>
            <a:endParaRPr/>
          </a:p>
        </p:txBody>
      </p:sp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8263" y="1162075"/>
            <a:ext cx="429577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 rotWithShape="1">
          <a:blip r:embed="rId3">
            <a:alphaModFix/>
          </a:blip>
          <a:srcRect b="0" l="22566" r="22566" t="0"/>
          <a:stretch/>
        </p:blipFill>
        <p:spPr>
          <a:xfrm>
            <a:off x="5442850" y="308100"/>
            <a:ext cx="3402000" cy="45217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/>
          <p:nvPr>
            <p:ph type="title"/>
          </p:nvPr>
        </p:nvSpPr>
        <p:spPr>
          <a:xfrm>
            <a:off x="291875" y="406900"/>
            <a:ext cx="48135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Gráfica</a:t>
            </a:r>
            <a:r>
              <a:rPr lang="es"/>
              <a:t> de momento 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291975" y="1854951"/>
            <a:ext cx="4813500" cy="25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Nuestra viga </a:t>
            </a:r>
            <a:r>
              <a:rPr lang="es"/>
              <a:t>está</a:t>
            </a:r>
            <a:r>
              <a:rPr lang="es"/>
              <a:t> sometida a momentos y la </a:t>
            </a:r>
            <a:r>
              <a:rPr lang="es"/>
              <a:t>gráfica</a:t>
            </a:r>
            <a:r>
              <a:rPr lang="es"/>
              <a:t> que los representa se expresa en la </a:t>
            </a:r>
            <a:r>
              <a:rPr lang="es"/>
              <a:t>siguiente</a:t>
            </a:r>
            <a:r>
              <a:rPr lang="es"/>
              <a:t> </a:t>
            </a:r>
            <a:r>
              <a:rPr lang="es"/>
              <a:t>función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f(x)=-185 x+1650.15 por lo que nos centramos en esta para aplicar los temas vistos en clase.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/>
          <p:nvPr/>
        </p:nvSpPr>
        <p:spPr>
          <a:xfrm>
            <a:off x="0" y="0"/>
            <a:ext cx="2811300" cy="5143500"/>
          </a:xfrm>
          <a:prstGeom prst="rect">
            <a:avLst/>
          </a:prstGeom>
          <a:solidFill>
            <a:srgbClr val="FFFFFF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9"/>
          <p:cNvSpPr txBox="1"/>
          <p:nvPr>
            <p:ph type="title"/>
          </p:nvPr>
        </p:nvSpPr>
        <p:spPr>
          <a:xfrm>
            <a:off x="344975" y="257850"/>
            <a:ext cx="3811200" cy="5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 Bisección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402900" y="2857175"/>
            <a:ext cx="2005500" cy="19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Con este </a:t>
            </a:r>
            <a:r>
              <a:rPr lang="es"/>
              <a:t>método se obtienen 5 </a:t>
            </a:r>
            <a:r>
              <a:rPr lang="es"/>
              <a:t>iteraciones que no sirven para </a:t>
            </a:r>
            <a:r>
              <a:rPr lang="es"/>
              <a:t>calcular la raíz dando </a:t>
            </a:r>
            <a:r>
              <a:rPr lang="es"/>
              <a:t>8.9190</a:t>
            </a:r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344975" y="920375"/>
            <a:ext cx="819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r>
              <a:rPr lang="es"/>
              <a:t>s un algoritmo de búsqueda de raíces que trabaja dividiendo el intervalo a la mitad y seleccionando el subintervalo que tiene la raíz.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 rotWithShape="1">
          <a:blip r:embed="rId3">
            <a:alphaModFix/>
          </a:blip>
          <a:srcRect b="25084" l="28311" r="29745" t="47925"/>
          <a:stretch/>
        </p:blipFill>
        <p:spPr>
          <a:xfrm>
            <a:off x="2408400" y="1901200"/>
            <a:ext cx="6434827" cy="228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 Secante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 método de la secante parte de dos puntos (y no sólo uno como el método de Newton) y estima la tangente (es decir, la pendiente de la recta) por una aproximación.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900" y="2325400"/>
            <a:ext cx="649605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 Newthon Raphson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Este método de resolución numérica busca un cero de la función f(x) por aproximaciones sucesivas a partir de un valor inicial x0.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600" y="2361975"/>
            <a:ext cx="698182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 rotWithShape="1">
          <a:blip r:embed="rId3">
            <a:alphaModFix/>
          </a:blip>
          <a:srcRect b="1922" l="0" r="0" t="1932"/>
          <a:stretch/>
        </p:blipFill>
        <p:spPr>
          <a:xfrm>
            <a:off x="0" y="0"/>
            <a:ext cx="9144004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/>
          <p:nvPr/>
        </p:nvSpPr>
        <p:spPr>
          <a:xfrm>
            <a:off x="3392150" y="2409200"/>
            <a:ext cx="3861300" cy="273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706450" y="2710350"/>
            <a:ext cx="3232800" cy="21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Con los resultados que obtuvimos en el excel empezamos a escribir nuestro programa en el que se introduce la función a resolver y decides por cual método quieres resolverla.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