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31a564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31a564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1cc5d8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1cc5d8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1cc5d8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1cc5d8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1cc5d8c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1cc5d8c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1cc5d8c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1cc5d8c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1a5641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1a5641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31a5641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31a5641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311ace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311ace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1cc5d8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1cc5d8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1cc5d8c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1cc5d8c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31a5641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31a5641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1cc5d8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1cc5d8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1cc5d8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1cc5d8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Project Review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Text-to-Image conversion using Recurrent Adversarial Models.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B.Tech CSE, 2016 - 2020 Batch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Encoder class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9221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build an Image Encoder class with two blocks - ResUp block and ResDown block.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ResDown block </a:t>
            </a: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takes in a input image </a:t>
            </a: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extracts</a:t>
            </a: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features from it.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ResUp block </a:t>
            </a: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takes in vectors which represent the image and convert it into a full size image.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3000" y="1864400"/>
            <a:ext cx="24183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during Training Phase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25" y="525550"/>
            <a:ext cx="2636851" cy="454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3000" y="1864400"/>
            <a:ext cx="24183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during Inference Phase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325" y="481250"/>
            <a:ext cx="4444574" cy="474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Generative Neural Visual Artist (GeNeVA)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Ian Goodfellow, Jean Pouget-Abadie, Mehdi Mirza,Bing Xu, David Warde-Farley, Sherjil Ozair, AaronCourville, and Yoshua Bengio, “Generative adversarial nets”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ehdi Mirza and Simon Osindero, “Conditional generative adversarial nets”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Vinay Varma Nadimpalli </a:t>
            </a:r>
            <a:r>
              <a:rPr i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AM.EN.U4CSE16505</a:t>
            </a:r>
            <a:endParaRPr i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Venu Vardhan Reddy Tekula </a:t>
            </a:r>
            <a:r>
              <a:rPr i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AM.EN.U4CSE16508</a:t>
            </a:r>
            <a:endParaRPr i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Sedimbi 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Satya Pramod </a:t>
            </a:r>
            <a:r>
              <a:rPr i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AM.EN.U4CSE16255</a:t>
            </a:r>
            <a:endParaRPr i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Sumanth Javvaji </a:t>
            </a:r>
            <a:r>
              <a:rPr i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AM.EN.U4CS16129</a:t>
            </a:r>
            <a:endParaRPr i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Project Guide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Dr. Jyothisha J. Nair 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Vice Chairperson, Computer Science, School of Engineering, Amritapuri.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Associate Professor, Computer Science, School of Engineering, Amritapuri.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/>
              <a:t>Problem Definition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26475"/>
            <a:ext cx="76887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are people who are deaf, mentally challenged, and suffering from dyslexia. Visual representation of data, information or statistics will make comprehension  easier for people with such disorders. 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Existing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models which can convert text to images aren’t interactive and we aim to build a model which can 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iteratively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generate Images based on 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linguistic input.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lot of research across the world has been conducted to build a model that takes user input as text, interprets it and then converts that information from the text embeddings space to 2-D image space where the image will closely resemble what the input text describes.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 potential area which is yet to be explored is the iterative generation of images from 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continuous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linguistic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inputs.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470250" y="540450"/>
            <a:ext cx="15711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200"/>
            </a:b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200"/>
            </a:br>
            <a:r>
              <a:rPr lang="en-GB" sz="2200"/>
              <a:t>Proposed</a:t>
            </a:r>
            <a:br>
              <a:rPr lang="en-GB" sz="2200"/>
            </a:br>
            <a:r>
              <a:rPr lang="en-GB" sz="2200"/>
              <a:t>Model</a:t>
            </a:r>
            <a:br>
              <a:rPr lang="en-GB" sz="2200"/>
            </a:br>
            <a:endParaRPr sz="22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9356" l="4747" r="15469" t="11616"/>
          <a:stretch/>
        </p:blipFill>
        <p:spPr>
          <a:xfrm>
            <a:off x="112350" y="540400"/>
            <a:ext cx="7295475" cy="40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of i-CLEVER dataset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3873150"/>
            <a:ext cx="78384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sample is a consecutive sequence of image-label pairs with each image-label pair directly dependent on the previous image-label pairs.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30050"/>
            <a:ext cx="82772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dataset is in three different folders images, scenes and text files.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Scene JSON files contain the information about each image in with details of all the objects present with their relative positions and exact locations in the images.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also have a background image which is a blank image.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generate a 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objects.txt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file from the initial vocabulary we have.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make use of these objects.txt, images, scene json files and text files to convert them into structured HDF5 files.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