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70" r:id="rId3"/>
    <p:sldId id="257" r:id="rId4"/>
    <p:sldId id="258" r:id="rId5"/>
    <p:sldId id="259" r:id="rId6"/>
    <p:sldId id="262" r:id="rId7"/>
    <p:sldId id="263" r:id="rId8"/>
    <p:sldId id="272" r:id="rId9"/>
    <p:sldId id="266" r:id="rId10"/>
    <p:sldId id="275" r:id="rId11"/>
    <p:sldId id="268" r:id="rId12"/>
    <p:sldId id="269" r:id="rId13"/>
    <p:sldId id="267" r:id="rId14"/>
    <p:sldId id="271" r:id="rId15"/>
    <p:sldId id="278"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endParaRPr lang="es-ES" sz="1600" dirty="0" smtClean="0"/>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endParaRPr lang="es-ES" sz="1600" dirty="0" smtClean="0"/>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endParaRPr lang="es-ES" sz="1600" dirty="0" smtClean="0"/>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r>
              <a:rPr lang="es-ES" dirty="0" smtClean="0"/>
              <a:t> Para las S-</a:t>
            </a:r>
            <a:r>
              <a:rPr lang="es-ES" dirty="0" err="1" smtClean="0"/>
              <a:t>Metaheuristicas</a:t>
            </a:r>
            <a:r>
              <a:rPr lang="es-ES" dirty="0" smtClean="0"/>
              <a:t> en todas las instancias el Camino Aleatorio dio mejor resultado que el Escalador de Colinas, lo que significa que se está estancando en mínimos	 locales.</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003286149"/>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375920">
                  <a:extLst>
                    <a:ext uri="{9D8B030D-6E8A-4147-A177-3AD203B41FA5}">
                      <a16:colId xmlns:a16="http://schemas.microsoft.com/office/drawing/2014/main" val="1657204703"/>
                    </a:ext>
                  </a:extLst>
                </a:gridCol>
                <a:gridCol w="7325360">
                  <a:extLst>
                    <a:ext uri="{9D8B030D-6E8A-4147-A177-3AD203B41FA5}">
                      <a16:colId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endParaRPr lang="es-ES" dirty="0" smtClean="0"/>
                    </a:p>
                    <a:p>
                      <a:r>
                        <a:rPr lang="es-ES" dirty="0" smtClean="0"/>
                        <a:t>                </a:t>
                      </a:r>
                      <a:r>
                        <a:rPr lang="es-ES" dirty="0" err="1" smtClean="0"/>
                        <a:t>intv</a:t>
                      </a:r>
                      <a:endParaRPr lang="es-ES" dirty="0" smtClean="0"/>
                    </a:p>
                    <a:p>
                      <a:r>
                        <a:rPr lang="es-ES" dirty="0" smtClean="0"/>
                        <a:t>                </a:t>
                      </a:r>
                      <a:r>
                        <a:rPr lang="es-ES" dirty="0" err="1" smtClean="0"/>
                        <a:t>num_vals</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num_vals</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45225648"/>
              </p:ext>
            </p:extLst>
          </p:nvPr>
        </p:nvGraphicFramePr>
        <p:xfrm>
          <a:off x="1412240" y="1811400"/>
          <a:ext cx="8107680" cy="301752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906043">
                <a:tc gridSpan="2">
                  <a:txBody>
                    <a:bodyPr/>
                    <a:lstStyle/>
                    <a:p>
                      <a:r>
                        <a:rPr lang="es-ES" dirty="0" smtClean="0"/>
                        <a:t>Entrada: </a:t>
                      </a:r>
                      <a:r>
                        <a:rPr lang="es-ES" dirty="0" err="1" smtClean="0"/>
                        <a:t>solution</a:t>
                      </a:r>
                      <a:r>
                        <a:rPr lang="es-ES" dirty="0" smtClean="0"/>
                        <a:t> (arreglo)</a:t>
                      </a:r>
                      <a:endParaRPr lang="es-ES" baseline="0" dirty="0" smtClean="0"/>
                    </a:p>
                    <a:p>
                      <a:r>
                        <a:rPr lang="es-ES" dirty="0" smtClean="0"/>
                        <a:t>                MAX_VALUE</a:t>
                      </a:r>
                    </a:p>
                    <a:p>
                      <a:r>
                        <a:rPr lang="es-ES" dirty="0" smtClean="0"/>
                        <a:t>                MIN_VALUE</a:t>
                      </a:r>
                    </a:p>
                  </a:txBody>
                  <a:tcPr/>
                </a:tc>
                <a:tc hMerge="1">
                  <a:txBody>
                    <a:bodyPr/>
                    <a:lstStyle/>
                    <a:p>
                      <a:endParaRPr lang="es-ES"/>
                    </a:p>
                  </a:txBody>
                  <a:tcPr/>
                </a:tc>
                <a:extLst>
                  <a:ext uri="{0D108BD9-81ED-4DB2-BD59-A6C34878D82A}">
                    <a16:rowId xmlns:a16="http://schemas.microsoft.com/office/drawing/2014/main" val="1190365663"/>
                  </a:ext>
                </a:extLst>
              </a:tr>
              <a:tr h="342307">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42307">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342307">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val="993100956"/>
                  </a:ext>
                </a:extLst>
              </a:tr>
              <a:tr h="342307">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42307">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t>
            </a:r>
            <a:r>
              <a:rPr lang="es-ES" dirty="0" smtClean="0"/>
              <a:t>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739</TotalTime>
  <Words>1097</Words>
  <Application>Microsoft Office PowerPoint</Application>
  <PresentationFormat>Widescreen</PresentationFormat>
  <Paragraphs>208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Análisis preliminar de resultados</vt:lpstr>
      <vt:lpstr>Análisis preliminar de resultados</vt:lpstr>
      <vt:lpstr>PREDICCIÓN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332</cp:revision>
  <dcterms:created xsi:type="dcterms:W3CDTF">2024-03-07T08:30:17Z</dcterms:created>
  <dcterms:modified xsi:type="dcterms:W3CDTF">2024-03-11T20:02:06Z</dcterms:modified>
</cp:coreProperties>
</file>