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9715-E4C5-4404-A21D-FE674B631963}" type="datetimeFigureOut">
              <a:rPr lang="es-ES" smtClean="0"/>
              <a:t>10/03/2024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121B-E966-427A-A2EB-0527275148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86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9715-E4C5-4404-A21D-FE674B631963}" type="datetimeFigureOut">
              <a:rPr lang="es-ES" smtClean="0"/>
              <a:t>10/03/2024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121B-E966-427A-A2EB-0527275148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70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9715-E4C5-4404-A21D-FE674B631963}" type="datetimeFigureOut">
              <a:rPr lang="es-ES" smtClean="0"/>
              <a:t>10/03/2024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121B-E966-427A-A2EB-0527275148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83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9715-E4C5-4404-A21D-FE674B631963}" type="datetimeFigureOut">
              <a:rPr lang="es-ES" smtClean="0"/>
              <a:t>10/03/2024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121B-E966-427A-A2EB-0527275148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61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9715-E4C5-4404-A21D-FE674B631963}" type="datetimeFigureOut">
              <a:rPr lang="es-ES" smtClean="0"/>
              <a:t>10/03/2024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121B-E966-427A-A2EB-0527275148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826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9715-E4C5-4404-A21D-FE674B631963}" type="datetimeFigureOut">
              <a:rPr lang="es-ES" smtClean="0"/>
              <a:t>10/03/2024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121B-E966-427A-A2EB-0527275148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77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9715-E4C5-4404-A21D-FE674B631963}" type="datetimeFigureOut">
              <a:rPr lang="es-ES" smtClean="0"/>
              <a:t>10/03/2024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121B-E966-427A-A2EB-0527275148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44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9715-E4C5-4404-A21D-FE674B631963}" type="datetimeFigureOut">
              <a:rPr lang="es-ES" smtClean="0"/>
              <a:t>10/03/2024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121B-E966-427A-A2EB-0527275148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599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9715-E4C5-4404-A21D-FE674B631963}" type="datetimeFigureOut">
              <a:rPr lang="es-ES" smtClean="0"/>
              <a:t>10/03/2024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121B-E966-427A-A2EB-0527275148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767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9715-E4C5-4404-A21D-FE674B631963}" type="datetimeFigureOut">
              <a:rPr lang="es-ES" smtClean="0"/>
              <a:t>10/03/2024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121B-E966-427A-A2EB-0527275148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829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9715-E4C5-4404-A21D-FE674B631963}" type="datetimeFigureOut">
              <a:rPr lang="es-ES" smtClean="0"/>
              <a:t>10/03/2024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121B-E966-427A-A2EB-0527275148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975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89715-E4C5-4404-A21D-FE674B631963}" type="datetimeFigureOut">
              <a:rPr lang="es-ES" smtClean="0"/>
              <a:t>10/03/2024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1121B-E966-427A-A2EB-0527275148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420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7178" y="118720"/>
            <a:ext cx="11598876" cy="960437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Resultados</a:t>
            </a:r>
            <a:endParaRPr lang="es-ES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60400" y="1449860"/>
            <a:ext cx="11325654" cy="46049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STEP: 0.1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Soluciones</a:t>
            </a:r>
            <a:r>
              <a:rPr lang="en-US" dirty="0" smtClean="0"/>
              <a:t> </a:t>
            </a:r>
            <a:r>
              <a:rPr lang="en-US" dirty="0" err="1" smtClean="0"/>
              <a:t>obtenidas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Random Search: [0.1, 0.1, 0.2, 0.0, 0.3] </a:t>
            </a:r>
            <a:r>
              <a:rPr lang="en-US" dirty="0" smtClean="0"/>
              <a:t>con </a:t>
            </a:r>
            <a:r>
              <a:rPr lang="en-US" dirty="0" err="1" smtClean="0"/>
              <a:t>evaluación</a:t>
            </a:r>
            <a:r>
              <a:rPr lang="en-US" dirty="0" smtClean="0"/>
              <a:t> </a:t>
            </a:r>
            <a:r>
              <a:rPr lang="en-US" dirty="0" smtClean="0"/>
              <a:t>1.20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Soluciones</a:t>
            </a:r>
            <a:r>
              <a:rPr lang="en-US" dirty="0" smtClean="0"/>
              <a:t> </a:t>
            </a:r>
            <a:r>
              <a:rPr lang="en-US" dirty="0" err="1" smtClean="0"/>
              <a:t>obtenidas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smtClean="0"/>
              <a:t>Random Walk: [0.0, 0.4, 0.1, 0.0, 0.4] </a:t>
            </a:r>
            <a:r>
              <a:rPr lang="en-US" dirty="0" smtClean="0"/>
              <a:t>con </a:t>
            </a:r>
            <a:r>
              <a:rPr lang="en-US" dirty="0" err="1" smtClean="0"/>
              <a:t>evaluación</a:t>
            </a:r>
            <a:r>
              <a:rPr lang="en-US" dirty="0" smtClean="0"/>
              <a:t> </a:t>
            </a:r>
            <a:r>
              <a:rPr lang="en-US" dirty="0" smtClean="0"/>
              <a:t>4.50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Soluciones</a:t>
            </a:r>
            <a:r>
              <a:rPr lang="en-US" dirty="0" smtClean="0"/>
              <a:t> </a:t>
            </a:r>
            <a:r>
              <a:rPr lang="en-US" dirty="0" err="1" smtClean="0"/>
              <a:t>obtenidas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smtClean="0"/>
              <a:t>Hill Climbing: [0.1, 0.3, 0.1, 0.1, 0.2] </a:t>
            </a:r>
            <a:r>
              <a:rPr lang="en-US" dirty="0" smtClean="0"/>
              <a:t>con </a:t>
            </a:r>
            <a:r>
              <a:rPr lang="en-US" dirty="0" err="1" smtClean="0"/>
              <a:t>evaluación</a:t>
            </a:r>
            <a:r>
              <a:rPr lang="en-US" dirty="0" smtClean="0"/>
              <a:t> </a:t>
            </a:r>
            <a:r>
              <a:rPr lang="en-US" dirty="0" smtClean="0"/>
              <a:t>0.40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Soluciones</a:t>
            </a:r>
            <a:r>
              <a:rPr lang="en-US" dirty="0" smtClean="0"/>
              <a:t> </a:t>
            </a:r>
            <a:r>
              <a:rPr lang="en-US" dirty="0" err="1" smtClean="0"/>
              <a:t>obtenidas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smtClean="0"/>
              <a:t>Generic Algorithm: [0.0, 0.5, 0.1, 0.1, 0.3] </a:t>
            </a:r>
            <a:r>
              <a:rPr lang="en-US" dirty="0" smtClean="0"/>
              <a:t>con </a:t>
            </a:r>
            <a:r>
              <a:rPr lang="en-US" dirty="0" err="1" smtClean="0"/>
              <a:t>evaluación</a:t>
            </a:r>
            <a:r>
              <a:rPr lang="en-US" dirty="0" smtClean="0"/>
              <a:t> </a:t>
            </a:r>
            <a:r>
              <a:rPr lang="en-US" dirty="0" smtClean="0"/>
              <a:t>8.69</a:t>
            </a:r>
          </a:p>
          <a:p>
            <a:pPr algn="l">
              <a:lnSpc>
                <a:spcPct val="100000"/>
              </a:lnSpc>
            </a:pPr>
            <a:r>
              <a:rPr lang="en-US" dirty="0" err="1" smtClean="0"/>
              <a:t>Proporción</a:t>
            </a:r>
            <a:r>
              <a:rPr lang="en-US" dirty="0" smtClean="0"/>
              <a:t>: </a:t>
            </a:r>
            <a:r>
              <a:rPr lang="en-US" dirty="0" err="1" smtClean="0"/>
              <a:t>iteraciones</a:t>
            </a:r>
            <a:r>
              <a:rPr lang="en-US" dirty="0" smtClean="0"/>
              <a:t> / </a:t>
            </a:r>
            <a:r>
              <a:rPr lang="en-US" dirty="0" err="1" smtClean="0"/>
              <a:t>espacio</a:t>
            </a:r>
            <a:r>
              <a:rPr lang="en-US" dirty="0" smtClean="0"/>
              <a:t> de b</a:t>
            </a:r>
            <a:r>
              <a:rPr lang="es-ES" dirty="0" smtClean="0"/>
              <a:t>ú</a:t>
            </a:r>
            <a:r>
              <a:rPr lang="en-US" dirty="0" err="1" smtClean="0"/>
              <a:t>squeda</a:t>
            </a:r>
            <a:r>
              <a:rPr lang="en-US" dirty="0" smtClean="0"/>
              <a:t> total = 1000 / 161051 = 0.0062</a:t>
            </a:r>
          </a:p>
          <a:p>
            <a:pPr algn="l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4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7178" y="118720"/>
            <a:ext cx="11598876" cy="960437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Resultados</a:t>
            </a:r>
            <a:endParaRPr lang="es-ES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32" y="1449860"/>
            <a:ext cx="11500022" cy="46049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u="sng" dirty="0" smtClean="0"/>
              <a:t>STEP</a:t>
            </a:r>
            <a:r>
              <a:rPr lang="en-US" dirty="0" smtClean="0"/>
              <a:t>: 0.2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Soluciones</a:t>
            </a:r>
            <a:r>
              <a:rPr lang="en-US" dirty="0" smtClean="0"/>
              <a:t> </a:t>
            </a:r>
            <a:r>
              <a:rPr lang="en-US" dirty="0" err="1" smtClean="0"/>
              <a:t>obtenidas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Random Search: [0.0, 0.4, 0.2, 0.4, 0.0] con </a:t>
            </a:r>
            <a:r>
              <a:rPr lang="en-US" dirty="0" err="1" smtClean="0"/>
              <a:t>evaluación</a:t>
            </a:r>
            <a:r>
              <a:rPr lang="en-US" dirty="0" smtClean="0"/>
              <a:t> 7.80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Soluciones</a:t>
            </a:r>
            <a:r>
              <a:rPr lang="en-US" dirty="0" smtClean="0"/>
              <a:t> </a:t>
            </a:r>
            <a:r>
              <a:rPr lang="en-US" dirty="0" err="1" smtClean="0"/>
              <a:t>obtenidas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Random Walk: [0.2, 0.8, 0.0, 0.0, 0.0] con </a:t>
            </a:r>
            <a:r>
              <a:rPr lang="en-US" dirty="0" err="1" smtClean="0"/>
              <a:t>evaluación</a:t>
            </a:r>
            <a:r>
              <a:rPr lang="en-US" dirty="0" smtClean="0"/>
              <a:t> 6.00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Soluciones</a:t>
            </a:r>
            <a:r>
              <a:rPr lang="en-US" dirty="0" smtClean="0"/>
              <a:t> </a:t>
            </a:r>
            <a:r>
              <a:rPr lang="en-US" dirty="0" err="1" smtClean="0"/>
              <a:t>obtenidas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Hill Climbing: [0.2, 0.0, 0.2, 0.2, 0.0] con </a:t>
            </a:r>
            <a:r>
              <a:rPr lang="en-US" dirty="0" err="1" smtClean="0"/>
              <a:t>evaluación</a:t>
            </a:r>
            <a:r>
              <a:rPr lang="en-US" dirty="0" smtClean="0"/>
              <a:t> 5.40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Soluciones</a:t>
            </a:r>
            <a:r>
              <a:rPr lang="en-US" dirty="0" smtClean="0"/>
              <a:t> </a:t>
            </a:r>
            <a:r>
              <a:rPr lang="en-US" dirty="0" err="1" smtClean="0"/>
              <a:t>obtenidas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Generic Algorithm: [0.4, 0.4, 0.2, 0.0, 0.0] con </a:t>
            </a:r>
            <a:r>
              <a:rPr lang="en-US" dirty="0" err="1" smtClean="0"/>
              <a:t>evaluación</a:t>
            </a:r>
            <a:r>
              <a:rPr lang="en-US" dirty="0" smtClean="0"/>
              <a:t> 31.80</a:t>
            </a:r>
            <a:endParaRPr lang="en-US" dirty="0"/>
          </a:p>
          <a:p>
            <a:pPr algn="l">
              <a:lnSpc>
                <a:spcPct val="100000"/>
              </a:lnSpc>
            </a:pPr>
            <a:r>
              <a:rPr lang="en-US" dirty="0" err="1" smtClean="0"/>
              <a:t>Proporción</a:t>
            </a:r>
            <a:r>
              <a:rPr lang="en-US" dirty="0" smtClean="0"/>
              <a:t>: </a:t>
            </a:r>
            <a:r>
              <a:rPr lang="en-US" dirty="0" err="1" smtClean="0"/>
              <a:t>iteraciones</a:t>
            </a:r>
            <a:r>
              <a:rPr lang="en-US" dirty="0" smtClean="0"/>
              <a:t> / </a:t>
            </a:r>
            <a:r>
              <a:rPr lang="en-US" dirty="0" err="1" smtClean="0"/>
              <a:t>espacio</a:t>
            </a:r>
            <a:r>
              <a:rPr lang="en-US" dirty="0" smtClean="0"/>
              <a:t> de b</a:t>
            </a:r>
            <a:r>
              <a:rPr lang="es-ES" dirty="0" smtClean="0"/>
              <a:t>ú</a:t>
            </a:r>
            <a:r>
              <a:rPr lang="en-US" dirty="0" err="1" smtClean="0"/>
              <a:t>squeda</a:t>
            </a:r>
            <a:r>
              <a:rPr lang="en-US" dirty="0" smtClean="0"/>
              <a:t> total = 1000 / 7776 = 0.1286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61760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200</Words>
  <Application>Microsoft Office PowerPoint</Application>
  <PresentationFormat>Panorámica</PresentationFormat>
  <Paragraphs>14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Resultados</vt:lpstr>
      <vt:lpstr>Resultados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</dc:title>
  <dc:creator>Dennis</dc:creator>
  <cp:lastModifiedBy>Dennis</cp:lastModifiedBy>
  <cp:revision>6</cp:revision>
  <dcterms:created xsi:type="dcterms:W3CDTF">2024-03-11T02:06:24Z</dcterms:created>
  <dcterms:modified xsi:type="dcterms:W3CDTF">2024-03-11T02:53:25Z</dcterms:modified>
</cp:coreProperties>
</file>