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79D0-8E84-4686-BAD1-0DB742BDA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7FC44-099D-40DA-8C04-320BC1D63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A344-D76A-4575-9F38-52051E4A0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23A21-7FCD-49B8-9EB8-0D7DCBF81248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74911-A017-4CBB-921D-CACE9A379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02938-FF28-4F84-BE57-1C27B9BA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12-0B7D-4C1A-A233-9C5D5D335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5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A792-CB8E-4D6E-AE00-52672D06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EC2BB-8CFB-4449-9AC1-CFBB0A206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7BF78-D441-4DD6-95B3-FE44713D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23A21-7FCD-49B8-9EB8-0D7DCBF81248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8496F-09B3-48C6-B71C-84F9D746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85202-5CB9-47C3-94CF-E0FE1576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12-0B7D-4C1A-A233-9C5D5D335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0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248DF-A1AC-4CF9-A8A6-C1E4CA156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2497C-836C-413F-BD76-4FA7DD028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E8975-EA2C-4636-B5B9-17916D10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23A21-7FCD-49B8-9EB8-0D7DCBF81248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01172-8C74-4960-A05F-00B488C4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60BE4-4DBA-4442-BD3D-595B0E10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12-0B7D-4C1A-A233-9C5D5D335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4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C98F-D069-463D-B284-B547149A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D8A0D-111F-467F-9B0B-5E71FBE14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91DF3-DC7F-4263-8088-092138DD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23A21-7FCD-49B8-9EB8-0D7DCBF81248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60B4C-3769-40C9-AC8D-7E756C48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C1C4-A26F-4F13-B82D-E9981E11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12-0B7D-4C1A-A233-9C5D5D335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7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B30D-D3A9-4B00-8D21-4CFCF0E9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FBD9C-290C-4F16-A1BA-C12A7D56F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2E360-CCCC-4E38-81CE-0A12160A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23A21-7FCD-49B8-9EB8-0D7DCBF81248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244E0-D465-4F40-80C1-8A435273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F49E7-96F2-427E-9F0E-65CF31F8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12-0B7D-4C1A-A233-9C5D5D335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2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0B6A-EBC5-4C99-AF8A-BE745831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8EE26-7D86-42F3-A0CA-050E2BEFC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CF4F9-F90C-4C8B-89D7-385788C29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ECE80-232A-4E55-AAB1-F59A22F4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23A21-7FCD-49B8-9EB8-0D7DCBF81248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D6006-6112-4436-A2F0-BD3E3B76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8B5D1-049C-4E2F-AC6A-C87866A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12-0B7D-4C1A-A233-9C5D5D335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BACA-6689-4C11-BFE0-9A2FAB85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7413C-C603-4002-8E50-6AFF04915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28202-A5E0-4CFF-B379-ED74593EC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7B18B-BF03-419E-90E1-A87DD96EB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0DFD5-531A-4179-BEEF-A739854E1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F3355-19CC-47D8-8538-05D7948D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23A21-7FCD-49B8-9EB8-0D7DCBF81248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778EC-EBED-4DF7-B1B9-D6FB1548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8190D-5AFF-4FF2-A63C-CFE9B4BF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12-0B7D-4C1A-A233-9C5D5D335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5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8E40-C6E5-4830-8B2F-4207F83D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A82F1-877F-48EE-960E-7C74ECDE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23A21-7FCD-49B8-9EB8-0D7DCBF81248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A64B4-A81F-4249-AC7B-2286E348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6B4E9-405A-4482-BC9B-41219A88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12-0B7D-4C1A-A233-9C5D5D335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6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12C01-4A82-4F89-9394-5CDCD8FB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23A21-7FCD-49B8-9EB8-0D7DCBF81248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55A55-515F-4E5E-B9C3-7B9B1105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E4362-0771-4FE7-8808-1318EB56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12-0B7D-4C1A-A233-9C5D5D335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A88E-6DF6-4745-A1DA-4318E028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9EAE1-2811-4CCE-8838-5CC78C82F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8F3A1-A600-4FA3-B39B-D73D2F5F2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26909-BD82-45C1-989C-D8B3C564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23A21-7FCD-49B8-9EB8-0D7DCBF81248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2498A-4669-4462-8D59-B6E39093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9CA42-172F-406E-AE05-12E2C1A8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12-0B7D-4C1A-A233-9C5D5D335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0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F9BB-213F-480E-ADD3-340A5912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16610-27AC-44E4-AAD3-279E9B291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D0689-44BC-4604-92EE-23BEB07E5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73913-40AB-4B95-A393-5C23BF68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23A21-7FCD-49B8-9EB8-0D7DCBF81248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FB570-7ECF-4F5A-AD19-B1EF2F51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C82F7-E5D2-4E7A-9D6D-FACE0132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12-0B7D-4C1A-A233-9C5D5D335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6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2BC16-D8F1-4F30-8DD2-47300587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5765E-0916-40B7-B663-1519B0F36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1A259-5F84-431F-B762-E0D2E4153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3A21-7FCD-49B8-9EB8-0D7DCBF81248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DFC18-2841-4E94-BA8F-24D14797E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DA06B-80D0-469A-B6EB-35997CDFD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6AC12-0B7D-4C1A-A233-9C5D5D335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3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F98D-2260-4CF8-93D9-42BD8FD27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HealthCare Market place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014C6-58A0-40D4-BD72-014E4B682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Your health under one roof</a:t>
            </a:r>
          </a:p>
        </p:txBody>
      </p:sp>
    </p:spTree>
    <p:extLst>
      <p:ext uri="{BB962C8B-B14F-4D97-AF65-F5344CB8AC3E}">
        <p14:creationId xmlns:p14="http://schemas.microsoft.com/office/powerpoint/2010/main" val="98712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HealthCare Market place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Market place</dc:title>
  <dc:creator>3TEE</dc:creator>
  <cp:lastModifiedBy>3TEE</cp:lastModifiedBy>
  <cp:revision>1</cp:revision>
  <dcterms:created xsi:type="dcterms:W3CDTF">2025-01-22T14:54:14Z</dcterms:created>
  <dcterms:modified xsi:type="dcterms:W3CDTF">2025-01-22T14:54:21Z</dcterms:modified>
</cp:coreProperties>
</file>