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2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71F499A1-A50E-4C0B-8AC3-561201291E5F}">
          <p14:sldIdLst>
            <p14:sldId id="262"/>
          </p14:sldIdLst>
        </p14:section>
        <p14:section name="Initial Planning" id="{7B86ABF5-24C3-4100-A82D-0D3044F75701}">
          <p14:sldIdLst>
            <p14:sldId id="259"/>
            <p14:sldId id="260"/>
            <p14:sldId id="261"/>
          </p14:sldIdLst>
        </p14:section>
        <p14:section name="UI Planning" id="{C9D7D34F-A680-4BF7-AE4B-E6BA001EA63A}">
          <p14:sldIdLst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F3320-4744-45AA-825C-69BEB0C89F8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60796-CEA4-4CDB-92C5-76775C2B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3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A1C97A-DCD0-4DF1-81C1-56936710055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DE48-538A-4A2B-97F6-F4E4722C18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4D50-9163-4748-A920-A0699F4C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1BE7-2009-4B3D-9C66-5EE88685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management system that helps manage the inventory and point of sale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Managing inventory</a:t>
            </a:r>
          </a:p>
          <a:p>
            <a:pPr lvl="1"/>
            <a:r>
              <a:rPr lang="en-US" dirty="0"/>
              <a:t>Tracking cash flow</a:t>
            </a:r>
          </a:p>
          <a:p>
            <a:pPr lvl="1"/>
            <a:r>
              <a:rPr lang="en-US" dirty="0"/>
              <a:t>Knowing which item is low on stock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4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B78-B3F4-49A6-A567-A6F6CF23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E9355-C459-4E17-AAD8-D0713EFA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113950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190A-8FC1-430D-BE18-74E07877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Sale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FA6EE-B752-4B51-9E66-021C8D57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21725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0C20-B222-4983-AA88-F8129DEC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Sales Form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09C0F8-1D97-45AB-80D3-EDF6CD08A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141401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9E4-DA32-409D-B3C6-BA0EF58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AFE0-61A0-428E-87D2-5E4EDDA8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friend asked me to build a management system for his pharmacy. </a:t>
            </a:r>
          </a:p>
          <a:p>
            <a:r>
              <a:rPr lang="en-US" dirty="0"/>
              <a:t>He wants to be able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Manage inventory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Manage invoices and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Track expenses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information on distributors and companies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 invoices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Emailing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Backup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Track expiries and low stock</a:t>
            </a:r>
          </a:p>
        </p:txBody>
      </p:sp>
    </p:spTree>
    <p:extLst>
      <p:ext uri="{BB962C8B-B14F-4D97-AF65-F5344CB8AC3E}">
        <p14:creationId xmlns:p14="http://schemas.microsoft.com/office/powerpoint/2010/main" val="21387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C652-268C-410E-BB50-0993452F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AFF-2E6A-4BB9-801A-C08773F8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Structure: Windows Forms application and Class Library</a:t>
            </a:r>
          </a:p>
          <a:p>
            <a:r>
              <a:rPr lang="en-US" dirty="0"/>
              <a:t>Data: SQL database</a:t>
            </a:r>
          </a:p>
          <a:p>
            <a:r>
              <a:rPr lang="en-US" dirty="0"/>
              <a:t>Language: C#</a:t>
            </a:r>
          </a:p>
          <a:p>
            <a:r>
              <a:rPr lang="en-US" dirty="0"/>
              <a:t>Users: One at a time</a:t>
            </a:r>
          </a:p>
          <a:p>
            <a:r>
              <a:rPr lang="en-US" dirty="0"/>
              <a:t>Tools: Visual Studio 2013 and MS SQL Server 2014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Data Models and Class Library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1480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10C7-F441-4062-903D-DF32B90A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AAC6-D1EA-40CA-9048-821B96D3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82087"/>
          </a:xfrm>
        </p:spPr>
        <p:txBody>
          <a:bodyPr numCol="3">
            <a:normAutofit lnSpcReduction="10000"/>
          </a:bodyPr>
          <a:lstStyle/>
          <a:p>
            <a:r>
              <a:rPr lang="en-US" b="1" dirty="0"/>
              <a:t>Items</a:t>
            </a:r>
          </a:p>
          <a:p>
            <a:pPr lvl="1"/>
            <a:r>
              <a:rPr lang="en-US" dirty="0"/>
              <a:t>Item Name</a:t>
            </a:r>
          </a:p>
          <a:p>
            <a:pPr lvl="1"/>
            <a:r>
              <a:rPr lang="en-US" dirty="0"/>
              <a:t>Item Category</a:t>
            </a:r>
          </a:p>
          <a:p>
            <a:pPr lvl="1"/>
            <a:r>
              <a:rPr lang="en-US" dirty="0"/>
              <a:t>Item Distributor</a:t>
            </a:r>
          </a:p>
          <a:p>
            <a:pPr lvl="1"/>
            <a:r>
              <a:rPr lang="en-US" dirty="0"/>
              <a:t>Item Company</a:t>
            </a:r>
          </a:p>
          <a:p>
            <a:pPr lvl="1"/>
            <a:r>
              <a:rPr lang="en-US" dirty="0"/>
              <a:t>Item Stock</a:t>
            </a:r>
          </a:p>
          <a:p>
            <a:pPr lvl="1"/>
            <a:r>
              <a:rPr lang="en-US" dirty="0"/>
              <a:t>Item Price</a:t>
            </a:r>
          </a:p>
          <a:p>
            <a:r>
              <a:rPr lang="en-US" b="1" dirty="0"/>
              <a:t>Category</a:t>
            </a:r>
          </a:p>
          <a:p>
            <a:pPr lvl="1"/>
            <a:r>
              <a:rPr lang="en-US" dirty="0"/>
              <a:t>Category Name</a:t>
            </a:r>
          </a:p>
          <a:p>
            <a:r>
              <a:rPr lang="en-US" b="1" dirty="0"/>
              <a:t>Batch</a:t>
            </a:r>
          </a:p>
          <a:p>
            <a:pPr lvl="1"/>
            <a:r>
              <a:rPr lang="en-US" dirty="0"/>
              <a:t>Batch Name</a:t>
            </a:r>
          </a:p>
          <a:p>
            <a:pPr lvl="1"/>
            <a:r>
              <a:rPr lang="en-US" dirty="0"/>
              <a:t>Batch Expiry</a:t>
            </a:r>
          </a:p>
          <a:p>
            <a:r>
              <a:rPr lang="en-US" b="1" dirty="0"/>
              <a:t>Item</a:t>
            </a:r>
            <a:r>
              <a:rPr lang="en-US" dirty="0"/>
              <a:t> </a:t>
            </a:r>
            <a:r>
              <a:rPr lang="en-US" b="1" dirty="0"/>
              <a:t>Batches</a:t>
            </a:r>
          </a:p>
          <a:p>
            <a:pPr lvl="1"/>
            <a:r>
              <a:rPr lang="en-US" dirty="0"/>
              <a:t>Batch ID</a:t>
            </a:r>
          </a:p>
          <a:p>
            <a:pPr lvl="1"/>
            <a:r>
              <a:rPr lang="en-US" dirty="0"/>
              <a:t>Item ID</a:t>
            </a:r>
          </a:p>
          <a:p>
            <a:r>
              <a:rPr lang="en-US" b="1" dirty="0"/>
              <a:t>Invoice</a:t>
            </a:r>
          </a:p>
          <a:p>
            <a:pPr lvl="1"/>
            <a:r>
              <a:rPr lang="en-US" dirty="0"/>
              <a:t>Invoice Date</a:t>
            </a:r>
          </a:p>
          <a:p>
            <a:pPr lvl="1"/>
            <a:r>
              <a:rPr lang="en-US" dirty="0"/>
              <a:t>Customer ID</a:t>
            </a:r>
          </a:p>
          <a:p>
            <a:r>
              <a:rPr lang="en-US" b="1" dirty="0"/>
              <a:t>Invoice</a:t>
            </a:r>
            <a:r>
              <a:rPr lang="en-US" dirty="0"/>
              <a:t>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Item ID</a:t>
            </a:r>
          </a:p>
          <a:p>
            <a:pPr lvl="1"/>
            <a:r>
              <a:rPr lang="en-US" dirty="0"/>
              <a:t>Invoice ID</a:t>
            </a:r>
          </a:p>
          <a:p>
            <a:pPr lvl="1"/>
            <a:r>
              <a:rPr lang="en-US" dirty="0"/>
              <a:t>Item Quantity</a:t>
            </a:r>
          </a:p>
          <a:p>
            <a:pPr lvl="1"/>
            <a:r>
              <a:rPr lang="en-US" dirty="0"/>
              <a:t>Total</a:t>
            </a:r>
          </a:p>
          <a:p>
            <a:endParaRPr lang="en-US" b="1" dirty="0"/>
          </a:p>
          <a:p>
            <a:r>
              <a:rPr lang="en-US" b="1" dirty="0"/>
              <a:t>Customer</a:t>
            </a:r>
          </a:p>
          <a:p>
            <a:pPr lvl="1"/>
            <a:r>
              <a:rPr lang="en-US" dirty="0"/>
              <a:t>Customer Name</a:t>
            </a:r>
          </a:p>
          <a:p>
            <a:pPr lvl="1"/>
            <a:r>
              <a:rPr lang="en-US" dirty="0"/>
              <a:t>Customer Contact</a:t>
            </a:r>
          </a:p>
          <a:p>
            <a:r>
              <a:rPr lang="en-US" b="1" dirty="0"/>
              <a:t>User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b="1" dirty="0"/>
              <a:t>Distributor</a:t>
            </a:r>
          </a:p>
          <a:p>
            <a:pPr lvl="1"/>
            <a:r>
              <a:rPr lang="en-US" dirty="0"/>
              <a:t>Distributor Name</a:t>
            </a:r>
          </a:p>
          <a:p>
            <a:r>
              <a:rPr lang="en-US" b="1" dirty="0"/>
              <a:t>Company</a:t>
            </a:r>
          </a:p>
          <a:p>
            <a:pPr lvl="1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360798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F113-239D-43A5-BAAD-C14946C5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BDC69-553F-4F8E-8D5F-E2F94435A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79" y="1846263"/>
            <a:ext cx="8352167" cy="4022725"/>
          </a:xfrm>
        </p:spPr>
      </p:pic>
    </p:spTree>
    <p:extLst>
      <p:ext uri="{BB962C8B-B14F-4D97-AF65-F5344CB8AC3E}">
        <p14:creationId xmlns:p14="http://schemas.microsoft.com/office/powerpoint/2010/main" val="6845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323F-681F-41F0-8AB3-27823720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AF507-9108-4675-B717-4DCBCC911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399942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173E-D597-4E1D-BDD5-FBD05CB6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Child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667B8-A0AD-4BF2-91DE-26FA67CCF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280423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A1C3-818B-4767-9D42-75B4A627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5E06E-31C5-46C4-8EAF-FEF18C3C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C30DD-DFCA-4818-8FC6-9340F5D4703E}"/>
              </a:ext>
            </a:extLst>
          </p:cNvPr>
          <p:cNvSpPr txBox="1"/>
          <p:nvPr/>
        </p:nvSpPr>
        <p:spPr>
          <a:xfrm>
            <a:off x="9648092" y="1846263"/>
            <a:ext cx="150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same form for:</a:t>
            </a:r>
          </a:p>
          <a:p>
            <a:r>
              <a:rPr lang="en-US" dirty="0">
                <a:solidFill>
                  <a:srgbClr val="00B050"/>
                </a:solidFill>
              </a:rPr>
              <a:t>Company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Distributor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Category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0301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FE40-0F1B-4F33-B975-2BE2B8AA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6AD6C-F549-4E55-A1DB-71538A661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0" y="1846263"/>
            <a:ext cx="6767885" cy="4022725"/>
          </a:xfrm>
        </p:spPr>
      </p:pic>
    </p:spTree>
    <p:extLst>
      <p:ext uri="{BB962C8B-B14F-4D97-AF65-F5344CB8AC3E}">
        <p14:creationId xmlns:p14="http://schemas.microsoft.com/office/powerpoint/2010/main" val="1902429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280</TotalTime>
  <Words>209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Idea</vt:lpstr>
      <vt:lpstr>Scenario</vt:lpstr>
      <vt:lpstr>Design</vt:lpstr>
      <vt:lpstr>Mapping the Data</vt:lpstr>
      <vt:lpstr>Login Form</vt:lpstr>
      <vt:lpstr>Dashboard Form</vt:lpstr>
      <vt:lpstr>Dashboard Child Form</vt:lpstr>
      <vt:lpstr>Users Form</vt:lpstr>
      <vt:lpstr>Batch Form</vt:lpstr>
      <vt:lpstr>Items Form</vt:lpstr>
      <vt:lpstr>Point of Sale Form</vt:lpstr>
      <vt:lpstr>View Sales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Jawad</dc:creator>
  <cp:lastModifiedBy>Jawad</cp:lastModifiedBy>
  <cp:revision>15</cp:revision>
  <dcterms:created xsi:type="dcterms:W3CDTF">2022-04-19T15:31:11Z</dcterms:created>
  <dcterms:modified xsi:type="dcterms:W3CDTF">2022-04-20T17:10:32Z</dcterms:modified>
</cp:coreProperties>
</file>