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67C47-A4B6-49D4-B2D9-8FCBD2E2973F}" v="289" dt="2022-08-30T15:55:51.244"/>
    <p1510:client id="{8AF1BF50-1A91-67CF-06C8-127DC07C2693}" v="1215" dt="2022-08-30T17:26:5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SW049" userId="S::21sw049@students.muet.edu.pk::65e8dbb6-e0fa-4701-b763-27acb307c3a3" providerId="AD" clId="Web-{64E67C47-A4B6-49D4-B2D9-8FCBD2E2973F}"/>
    <pc:docChg chg="addSld modSld addMainMaster delMainMaster">
      <pc:chgData name="21SW049" userId="S::21sw049@students.muet.edu.pk::65e8dbb6-e0fa-4701-b763-27acb307c3a3" providerId="AD" clId="Web-{64E67C47-A4B6-49D4-B2D9-8FCBD2E2973F}" dt="2022-08-30T15:55:51.244" v="289" actId="20577"/>
      <pc:docMkLst>
        <pc:docMk/>
      </pc:docMkLst>
      <pc:sldChg chg="addSp delSp modSp mod setBg modClrScheme chgLayout">
        <pc:chgData name="21SW049" userId="S::21sw049@students.muet.edu.pk::65e8dbb6-e0fa-4701-b763-27acb307c3a3" providerId="AD" clId="Web-{64E67C47-A4B6-49D4-B2D9-8FCBD2E2973F}" dt="2022-08-30T15:44:48.343" v="84"/>
        <pc:sldMkLst>
          <pc:docMk/>
          <pc:sldMk cId="109857222" sldId="256"/>
        </pc:sldMkLst>
        <pc:spChg chg="mo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21SW049" userId="S::21sw049@students.muet.edu.pk::65e8dbb6-e0fa-4701-b763-27acb307c3a3" providerId="AD" clId="Web-{64E67C47-A4B6-49D4-B2D9-8FCBD2E2973F}" dt="2022-08-30T15:40:48.962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8" creationId="{68CA250C-CF5A-4736-9249-D6111F7C5545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0" creationId="{18D902C6-08DE-45F8-B54A-41065C31B0E9}"/>
          </ac:spMkLst>
        </pc:spChg>
        <pc:spChg chg="add del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2" creationId="{6B3AFF00-BBA4-4343-8496-80833519AA7C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7" creationId="{4DE524F2-C7AF-4466-BA99-09C19DE0D819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19" creationId="{A034BB8E-F63B-4645-80EA-9CB6735C124A}"/>
          </ac:spMkLst>
        </pc:spChg>
        <pc:spChg chg="add">
          <ac:chgData name="21SW049" userId="S::21sw049@students.muet.edu.pk::65e8dbb6-e0fa-4701-b763-27acb307c3a3" providerId="AD" clId="Web-{64E67C47-A4B6-49D4-B2D9-8FCBD2E2973F}" dt="2022-08-30T15:44:48.343" v="84"/>
          <ac:spMkLst>
            <pc:docMk/>
            <pc:sldMk cId="109857222" sldId="256"/>
            <ac:spMk id="21" creationId="{57413B60-0DAC-4368-A815-8779006C93AF}"/>
          </ac:spMkLst>
        </pc:spChg>
        <pc:picChg chg="add mod">
          <ac:chgData name="21SW049" userId="S::21sw049@students.muet.edu.pk::65e8dbb6-e0fa-4701-b763-27acb307c3a3" providerId="AD" clId="Web-{64E67C47-A4B6-49D4-B2D9-8FCBD2E2973F}" dt="2022-08-30T15:44:48.343" v="84"/>
          <ac:picMkLst>
            <pc:docMk/>
            <pc:sldMk cId="109857222" sldId="256"/>
            <ac:picMk id="4" creationId="{2C4E1176-8693-4DC9-AE15-8BC1DA0344D5}"/>
          </ac:picMkLst>
        </pc:picChg>
      </pc:sldChg>
      <pc:sldChg chg="addSp delSp modSp new">
        <pc:chgData name="21SW049" userId="S::21sw049@students.muet.edu.pk::65e8dbb6-e0fa-4701-b763-27acb307c3a3" providerId="AD" clId="Web-{64E67C47-A4B6-49D4-B2D9-8FCBD2E2973F}" dt="2022-08-30T15:55:51.244" v="289" actId="20577"/>
        <pc:sldMkLst>
          <pc:docMk/>
          <pc:sldMk cId="3658697313" sldId="257"/>
        </pc:sldMkLst>
        <pc:spChg chg="mod">
          <ac:chgData name="21SW049" userId="S::21sw049@students.muet.edu.pk::65e8dbb6-e0fa-4701-b763-27acb307c3a3" providerId="AD" clId="Web-{64E67C47-A4B6-49D4-B2D9-8FCBD2E2973F}" dt="2022-08-30T15:45:51.298" v="93" actId="20577"/>
          <ac:spMkLst>
            <pc:docMk/>
            <pc:sldMk cId="3658697313" sldId="257"/>
            <ac:spMk id="2" creationId="{C2B25184-B892-AE5F-2663-F64474D305A8}"/>
          </ac:spMkLst>
        </pc:spChg>
        <pc:spChg chg="del mod">
          <ac:chgData name="21SW049" userId="S::21sw049@students.muet.edu.pk::65e8dbb6-e0fa-4701-b763-27acb307c3a3" providerId="AD" clId="Web-{64E67C47-A4B6-49D4-B2D9-8FCBD2E2973F}" dt="2022-08-30T15:49:00.342" v="100"/>
          <ac:spMkLst>
            <pc:docMk/>
            <pc:sldMk cId="3658697313" sldId="257"/>
            <ac:spMk id="3" creationId="{CC2A5EB8-7E56-EC2D-7D38-27BB3F515177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49:43.218" v="113" actId="1076"/>
          <ac:spMkLst>
            <pc:docMk/>
            <pc:sldMk cId="3658697313" sldId="257"/>
            <ac:spMk id="5" creationId="{2D8049BC-D557-9B15-7004-87A4B951D8F9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0:07.188" v="124" actId="1076"/>
          <ac:spMkLst>
            <pc:docMk/>
            <pc:sldMk cId="3658697313" sldId="257"/>
            <ac:spMk id="6" creationId="{1677578B-6AEF-09BD-E0C8-6D7CAC08B6E3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1:19.674" v="162" actId="20577"/>
          <ac:spMkLst>
            <pc:docMk/>
            <pc:sldMk cId="3658697313" sldId="257"/>
            <ac:spMk id="7" creationId="{2A2C348D-9A11-1F72-C79E-C77B3F6F49A2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5:24.103" v="274" actId="20577"/>
          <ac:spMkLst>
            <pc:docMk/>
            <pc:sldMk cId="3658697313" sldId="257"/>
            <ac:spMk id="8" creationId="{53CC684D-D885-8DE0-9BC6-D1129D91034F}"/>
          </ac:spMkLst>
        </pc:spChg>
        <pc:spChg chg="add del mod">
          <ac:chgData name="21SW049" userId="S::21sw049@students.muet.edu.pk::65e8dbb6-e0fa-4701-b763-27acb307c3a3" providerId="AD" clId="Web-{64E67C47-A4B6-49D4-B2D9-8FCBD2E2973F}" dt="2022-08-30T15:55:13.415" v="260"/>
          <ac:spMkLst>
            <pc:docMk/>
            <pc:sldMk cId="3658697313" sldId="257"/>
            <ac:spMk id="9" creationId="{5E1E4D8B-B4D6-9148-53E3-6F89C70DB042}"/>
          </ac:spMkLst>
        </pc:spChg>
        <pc:spChg chg="add mod">
          <ac:chgData name="21SW049" userId="S::21sw049@students.muet.edu.pk::65e8dbb6-e0fa-4701-b763-27acb307c3a3" providerId="AD" clId="Web-{64E67C47-A4B6-49D4-B2D9-8FCBD2E2973F}" dt="2022-08-30T15:55:51.244" v="289" actId="20577"/>
          <ac:spMkLst>
            <pc:docMk/>
            <pc:sldMk cId="3658697313" sldId="257"/>
            <ac:spMk id="15" creationId="{47CBD945-386C-08F1-D094-DA7E9687A975}"/>
          </ac:spMkLst>
        </pc:spChg>
        <pc:inkChg chg="add del">
          <ac:chgData name="21SW049" userId="S::21sw049@students.muet.edu.pk::65e8dbb6-e0fa-4701-b763-27acb307c3a3" providerId="AD" clId="Web-{64E67C47-A4B6-49D4-B2D9-8FCBD2E2973F}" dt="2022-08-30T15:54:03.100" v="203"/>
          <ac:inkMkLst>
            <pc:docMk/>
            <pc:sldMk cId="3658697313" sldId="257"/>
            <ac:inkMk id="10" creationId="{B2E3CAE3-1512-60CE-B209-1B308E017E39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44.664" v="246"/>
          <ac:inkMkLst>
            <pc:docMk/>
            <pc:sldMk cId="3658697313" sldId="257"/>
            <ac:inkMk id="12" creationId="{E24DC32E-E4A3-94F0-36B8-1246101437E5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53.992" v="252"/>
          <ac:inkMkLst>
            <pc:docMk/>
            <pc:sldMk cId="3658697313" sldId="257"/>
            <ac:inkMk id="13" creationId="{D055CE92-0B84-6722-8366-E2E1AEC8A810}"/>
          </ac:inkMkLst>
        </pc:inkChg>
        <pc:inkChg chg="add del">
          <ac:chgData name="21SW049" userId="S::21sw049@students.muet.edu.pk::65e8dbb6-e0fa-4701-b763-27acb307c3a3" providerId="AD" clId="Web-{64E67C47-A4B6-49D4-B2D9-8FCBD2E2973F}" dt="2022-08-30T15:54:51.196" v="251"/>
          <ac:inkMkLst>
            <pc:docMk/>
            <pc:sldMk cId="3658697313" sldId="257"/>
            <ac:inkMk id="14" creationId="{16FEFC1D-D091-52E5-1AA7-8F8171517F82}"/>
          </ac:inkMkLst>
        </pc:inkChg>
        <pc:cxnChg chg="add del">
          <ac:chgData name="21SW049" userId="S::21sw049@students.muet.edu.pk::65e8dbb6-e0fa-4701-b763-27acb307c3a3" providerId="AD" clId="Web-{64E67C47-A4B6-49D4-B2D9-8FCBD2E2973F}" dt="2022-08-30T15:54:28.117" v="206"/>
          <ac:cxnSpMkLst>
            <pc:docMk/>
            <pc:sldMk cId="3658697313" sldId="257"/>
            <ac:cxnSpMk id="11" creationId="{6C98E289-BB8F-063D-F63C-A27494C70460}"/>
          </ac:cxnSpMkLst>
        </pc:cxnChg>
      </pc:sldChg>
      <pc:sldMasterChg chg="del delSldLayout">
        <pc:chgData name="21SW049" userId="S::21sw049@students.muet.edu.pk::65e8dbb6-e0fa-4701-b763-27acb307c3a3" providerId="AD" clId="Web-{64E67C47-A4B6-49D4-B2D9-8FCBD2E2973F}" dt="2022-08-30T15:40:43.727" v="0"/>
        <pc:sldMasterMkLst>
          <pc:docMk/>
          <pc:sldMasterMk cId="2460954070" sldId="2147483660"/>
        </pc:sldMasterMkLst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21SW049" userId="S::21sw049@students.muet.edu.pk::65e8dbb6-e0fa-4701-b763-27acb307c3a3" providerId="AD" clId="Web-{64E67C47-A4B6-49D4-B2D9-8FCBD2E2973F}" dt="2022-08-30T15:40:43.72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21SW049" userId="S::21sw049@students.muet.edu.pk::65e8dbb6-e0fa-4701-b763-27acb307c3a3" providerId="AD" clId="Web-{64E67C47-A4B6-49D4-B2D9-8FCBD2E2973F}" dt="2022-08-30T15:44:48.343" v="84"/>
        <pc:sldMasterMkLst>
          <pc:docMk/>
          <pc:sldMasterMk cId="2710709904" sldId="2147483685"/>
        </pc:sldMasterMkLst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903407886" sldId="2147483674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1672782883" sldId="2147483675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435294015" sldId="2147483676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07077344" sldId="2147483677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1258716566" sldId="2147483678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3256317326" sldId="2147483679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135612698" sldId="2147483680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418473259" sldId="2147483681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665359766" sldId="2147483682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547373790" sldId="2147483683"/>
          </pc:sldLayoutMkLst>
        </pc:sldLayoutChg>
        <pc:sldLayoutChg chg="add del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710709904" sldId="2147483685"/>
            <pc:sldLayoutMk cId="2413028547" sldId="2147483684"/>
          </pc:sldLayoutMkLst>
        </pc:sldLayoutChg>
      </pc:sldMasterChg>
      <pc:sldMasterChg chg="add addSldLayout">
        <pc:chgData name="21SW049" userId="S::21sw049@students.muet.edu.pk::65e8dbb6-e0fa-4701-b763-27acb307c3a3" providerId="AD" clId="Web-{64E67C47-A4B6-49D4-B2D9-8FCBD2E2973F}" dt="2022-08-30T15:44:48.343" v="84"/>
        <pc:sldMasterMkLst>
          <pc:docMk/>
          <pc:sldMasterMk cId="2809784905" sldId="2147483774"/>
        </pc:sldMasterMkLst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720939164" sldId="2147483763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717510666" sldId="2147483764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79366814" sldId="2147483765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4167905926" sldId="2147483766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046775702" sldId="2147483767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410350128" sldId="2147483768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011425324" sldId="2147483769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430081811" sldId="2147483770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3205112278" sldId="2147483771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762623437" sldId="2147483772"/>
          </pc:sldLayoutMkLst>
        </pc:sldLayoutChg>
        <pc:sldLayoutChg chg="add">
          <pc:chgData name="21SW049" userId="S::21sw049@students.muet.edu.pk::65e8dbb6-e0fa-4701-b763-27acb307c3a3" providerId="AD" clId="Web-{64E67C47-A4B6-49D4-B2D9-8FCBD2E2973F}" dt="2022-08-30T15:44:48.343" v="84"/>
          <pc:sldLayoutMkLst>
            <pc:docMk/>
            <pc:sldMasterMk cId="2809784905" sldId="2147483774"/>
            <pc:sldLayoutMk cId="1476050836" sldId="2147483773"/>
          </pc:sldLayoutMkLst>
        </pc:sldLayoutChg>
      </pc:sldMasterChg>
    </pc:docChg>
  </pc:docChgLst>
  <pc:docChgLst>
    <pc:chgData name="21SW049" userId="S::21sw049@students.muet.edu.pk::65e8dbb6-e0fa-4701-b763-27acb307c3a3" providerId="AD" clId="Web-{8AF1BF50-1A91-67CF-06C8-127DC07C2693}"/>
    <pc:docChg chg="addSld modSld sldOrd">
      <pc:chgData name="21SW049" userId="S::21sw049@students.muet.edu.pk::65e8dbb6-e0fa-4701-b763-27acb307c3a3" providerId="AD" clId="Web-{8AF1BF50-1A91-67CF-06C8-127DC07C2693}" dt="2022-08-30T17:26:55.137" v="1211" actId="20577"/>
      <pc:docMkLst>
        <pc:docMk/>
      </pc:docMkLst>
      <pc:sldChg chg="addSp delSp modSp">
        <pc:chgData name="21SW049" userId="S::21sw049@students.muet.edu.pk::65e8dbb6-e0fa-4701-b763-27acb307c3a3" providerId="AD" clId="Web-{8AF1BF50-1A91-67CF-06C8-127DC07C2693}" dt="2022-08-30T16:15:46.881" v="240" actId="1076"/>
        <pc:sldMkLst>
          <pc:docMk/>
          <pc:sldMk cId="3658697313" sldId="257"/>
        </pc:sldMkLst>
        <pc:spChg chg="add mod">
          <ac:chgData name="21SW049" userId="S::21sw049@students.muet.edu.pk::65e8dbb6-e0fa-4701-b763-27acb307c3a3" providerId="AD" clId="Web-{8AF1BF50-1A91-67CF-06C8-127DC07C2693}" dt="2022-08-30T16:11:20.886" v="154" actId="20577"/>
          <ac:spMkLst>
            <pc:docMk/>
            <pc:sldMk cId="3658697313" sldId="257"/>
            <ac:spMk id="3" creationId="{9F38588A-82BD-07FC-B9D4-9E2CF59E30B6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11:44.871" v="177" actId="20577"/>
          <ac:spMkLst>
            <pc:docMk/>
            <pc:sldMk cId="3658697313" sldId="257"/>
            <ac:spMk id="4" creationId="{A3B1741B-4DDB-74AA-0852-6C33B88DC1C2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12:05.200" v="214" actId="20577"/>
          <ac:spMkLst>
            <pc:docMk/>
            <pc:sldMk cId="3658697313" sldId="257"/>
            <ac:spMk id="9" creationId="{4DA13765-4086-EE7D-6AA5-043D5794ACE1}"/>
          </ac:spMkLst>
        </pc:spChg>
        <pc:spChg chg="mod">
          <ac:chgData name="21SW049" userId="S::21sw049@students.muet.edu.pk::65e8dbb6-e0fa-4701-b763-27acb307c3a3" providerId="AD" clId="Web-{8AF1BF50-1A91-67CF-06C8-127DC07C2693}" dt="2022-08-30T16:08:37.786" v="13" actId="14100"/>
          <ac:spMkLst>
            <pc:docMk/>
            <pc:sldMk cId="3658697313" sldId="257"/>
            <ac:spMk id="15" creationId="{47CBD945-386C-08F1-D094-DA7E9687A975}"/>
          </ac:spMkLst>
        </pc:spChg>
        <pc:cxnChg chg="add mod">
          <ac:chgData name="21SW049" userId="S::21sw049@students.muet.edu.pk::65e8dbb6-e0fa-4701-b763-27acb307c3a3" providerId="AD" clId="Web-{8AF1BF50-1A91-67CF-06C8-127DC07C2693}" dt="2022-08-30T16:15:46.881" v="240" actId="1076"/>
          <ac:cxnSpMkLst>
            <pc:docMk/>
            <pc:sldMk cId="3658697313" sldId="257"/>
            <ac:cxnSpMk id="10" creationId="{B224E84D-42D1-2327-F42B-77A83250CAB2}"/>
          </ac:cxnSpMkLst>
        </pc:cxnChg>
        <pc:cxnChg chg="add del mod">
          <ac:chgData name="21SW049" userId="S::21sw049@students.muet.edu.pk::65e8dbb6-e0fa-4701-b763-27acb307c3a3" providerId="AD" clId="Web-{8AF1BF50-1A91-67CF-06C8-127DC07C2693}" dt="2022-08-30T16:15:11.161" v="237"/>
          <ac:cxnSpMkLst>
            <pc:docMk/>
            <pc:sldMk cId="3658697313" sldId="257"/>
            <ac:cxnSpMk id="11" creationId="{35B7AF97-75DC-5A47-C96C-323C4D5C7152}"/>
          </ac:cxnSpMkLst>
        </pc:cxnChg>
      </pc:sldChg>
      <pc:sldChg chg="addSp delSp modSp new mod ord setBg">
        <pc:chgData name="21SW049" userId="S::21sw049@students.muet.edu.pk::65e8dbb6-e0fa-4701-b763-27acb307c3a3" providerId="AD" clId="Web-{8AF1BF50-1A91-67CF-06C8-127DC07C2693}" dt="2022-08-30T16:32:22.324" v="584"/>
        <pc:sldMkLst>
          <pc:docMk/>
          <pc:sldMk cId="2295785722" sldId="258"/>
        </pc:sldMkLst>
        <pc:spChg chg="mo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2" creationId="{9AFE80E7-AF7E-C6A9-AD0D-FEB810061521}"/>
          </ac:spMkLst>
        </pc:spChg>
        <pc:spChg chg="mod or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3" creationId="{E04E9AC7-E15E-FBE9-99C8-230A32C6E404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9" creationId="{5D3B97D3-3894-4963-90C5-4EAA66131938}"/>
          </ac:spMkLst>
        </pc:spChg>
        <pc:spChg chg="ad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11" creationId="{327AB4C5-0719-4E35-87CD-199EB59E3EE5}"/>
          </ac:spMkLst>
        </pc:spChg>
        <pc:spChg chg="add">
          <ac:chgData name="21SW049" userId="S::21sw049@students.muet.edu.pk::65e8dbb6-e0fa-4701-b763-27acb307c3a3" providerId="AD" clId="Web-{8AF1BF50-1A91-67CF-06C8-127DC07C2693}" dt="2022-08-30T16:32:22.324" v="584"/>
          <ac:spMkLst>
            <pc:docMk/>
            <pc:sldMk cId="2295785722" sldId="258"/>
            <ac:spMk id="12" creationId="{3F51EE1E-6258-4F09-963A-853315C6FBC0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10.043" v="583"/>
          <ac:spMkLst>
            <pc:docMk/>
            <pc:sldMk cId="2295785722" sldId="258"/>
            <ac:spMk id="14" creationId="{327AB4C5-0719-4E35-87CD-199EB59E3EE5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32:10.043" v="583"/>
          <ac:spMkLst>
            <pc:docMk/>
            <pc:sldMk cId="2295785722" sldId="258"/>
            <ac:spMk id="16" creationId="{3F51EE1E-6258-4F09-963A-853315C6FBC0}"/>
          </ac:spMkLst>
        </pc:spChg>
        <pc:picChg chg="add mod ord">
          <ac:chgData name="21SW049" userId="S::21sw049@students.muet.edu.pk::65e8dbb6-e0fa-4701-b763-27acb307c3a3" providerId="AD" clId="Web-{8AF1BF50-1A91-67CF-06C8-127DC07C2693}" dt="2022-08-30T16:32:22.324" v="584"/>
          <ac:picMkLst>
            <pc:docMk/>
            <pc:sldMk cId="2295785722" sldId="258"/>
            <ac:picMk id="4" creationId="{5EB1C555-DBCD-001D-1FBD-CAF2688F2464}"/>
          </ac:picMkLst>
        </pc:picChg>
        <pc:cxnChg chg="add">
          <ac:chgData name="21SW049" userId="S::21sw049@students.muet.edu.pk::65e8dbb6-e0fa-4701-b763-27acb307c3a3" providerId="AD" clId="Web-{8AF1BF50-1A91-67CF-06C8-127DC07C2693}" dt="2022-08-30T16:32:22.324" v="584"/>
          <ac:cxnSpMkLst>
            <pc:docMk/>
            <pc:sldMk cId="2295785722" sldId="258"/>
            <ac:cxnSpMk id="13" creationId="{7FA07B03-7E5B-4F33-A494-D72BC5BEB0BF}"/>
          </ac:cxnSpMkLst>
        </pc:cxnChg>
        <pc:cxnChg chg="add del">
          <ac:chgData name="21SW049" userId="S::21sw049@students.muet.edu.pk::65e8dbb6-e0fa-4701-b763-27acb307c3a3" providerId="AD" clId="Web-{8AF1BF50-1A91-67CF-06C8-127DC07C2693}" dt="2022-08-30T16:32:10.043" v="583"/>
          <ac:cxnSpMkLst>
            <pc:docMk/>
            <pc:sldMk cId="2295785722" sldId="258"/>
            <ac:cxnSpMk id="18" creationId="{7FA07B03-7E5B-4F33-A494-D72BC5BEB0BF}"/>
          </ac:cxnSpMkLst>
        </pc:cxnChg>
      </pc:sldChg>
      <pc:sldChg chg="addSp delSp modSp new">
        <pc:chgData name="21SW049" userId="S::21sw049@students.muet.edu.pk::65e8dbb6-e0fa-4701-b763-27acb307c3a3" providerId="AD" clId="Web-{8AF1BF50-1A91-67CF-06C8-127DC07C2693}" dt="2022-08-30T16:45:38.807" v="726"/>
        <pc:sldMkLst>
          <pc:docMk/>
          <pc:sldMk cId="25939749" sldId="259"/>
        </pc:sldMkLst>
        <pc:spChg chg="mod">
          <ac:chgData name="21SW049" userId="S::21sw049@students.muet.edu.pk::65e8dbb6-e0fa-4701-b763-27acb307c3a3" providerId="AD" clId="Web-{8AF1BF50-1A91-67CF-06C8-127DC07C2693}" dt="2022-08-30T16:33:51.671" v="610" actId="20577"/>
          <ac:spMkLst>
            <pc:docMk/>
            <pc:sldMk cId="25939749" sldId="259"/>
            <ac:spMk id="2" creationId="{42F9577E-8D05-0A05-CBFD-206A53C5D7DF}"/>
          </ac:spMkLst>
        </pc:spChg>
        <pc:spChg chg="mod">
          <ac:chgData name="21SW049" userId="S::21sw049@students.muet.edu.pk::65e8dbb6-e0fa-4701-b763-27acb307c3a3" providerId="AD" clId="Web-{8AF1BF50-1A91-67CF-06C8-127DC07C2693}" dt="2022-08-30T16:43:04.989" v="702" actId="1076"/>
          <ac:spMkLst>
            <pc:docMk/>
            <pc:sldMk cId="25939749" sldId="259"/>
            <ac:spMk id="3" creationId="{C5D282AD-7756-BD7A-12EC-5F68D306DF5B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6:34:30.782" v="626"/>
          <ac:spMkLst>
            <pc:docMk/>
            <pc:sldMk cId="25939749" sldId="259"/>
            <ac:spMk id="4" creationId="{38F9C850-2C76-495A-9BA8-25ED61D7E5D3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3:09.052" v="703" actId="1076"/>
          <ac:spMkLst>
            <pc:docMk/>
            <pc:sldMk cId="25939749" sldId="259"/>
            <ac:spMk id="6" creationId="{DD6ECD63-01C3-3D73-4BD2-A4DBE8DD7294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5:19.682" v="723" actId="14100"/>
          <ac:spMkLst>
            <pc:docMk/>
            <pc:sldMk cId="25939749" sldId="259"/>
            <ac:spMk id="11" creationId="{4F129CC4-AF9D-DFCD-A6A9-5BDCDAE0A6C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6:45:38.807" v="726"/>
          <ac:spMkLst>
            <pc:docMk/>
            <pc:sldMk cId="25939749" sldId="259"/>
            <ac:spMk id="12" creationId="{1E659F90-CEE3-4F15-8CFC-F2CCA15A76BE}"/>
          </ac:spMkLst>
        </pc:spChg>
        <pc:spChg chg="add del">
          <ac:chgData name="21SW049" userId="S::21sw049@students.muet.edu.pk::65e8dbb6-e0fa-4701-b763-27acb307c3a3" providerId="AD" clId="Web-{8AF1BF50-1A91-67CF-06C8-127DC07C2693}" dt="2022-08-30T16:44:58.884" v="721"/>
          <ac:spMkLst>
            <pc:docMk/>
            <pc:sldMk cId="25939749" sldId="259"/>
            <ac:spMk id="13" creationId="{F829DD98-3FF7-F635-E718-904C427C3C7E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45:34.510" v="725" actId="1076"/>
          <ac:spMkLst>
            <pc:docMk/>
            <pc:sldMk cId="25939749" sldId="259"/>
            <ac:spMk id="14" creationId="{EEFDA9AE-0409-8C4D-2424-FE3C2B0E8FD3}"/>
          </ac:spMkLst>
        </pc:spChg>
        <pc:picChg chg="add del mod">
          <ac:chgData name="21SW049" userId="S::21sw049@students.muet.edu.pk::65e8dbb6-e0fa-4701-b763-27acb307c3a3" providerId="AD" clId="Web-{8AF1BF50-1A91-67CF-06C8-127DC07C2693}" dt="2022-08-30T16:39:23.418" v="679"/>
          <ac:picMkLst>
            <pc:docMk/>
            <pc:sldMk cId="25939749" sldId="259"/>
            <ac:picMk id="7" creationId="{3255496C-BADA-3A0C-70D8-07033A35E176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6:40:56.234" v="684"/>
          <ac:picMkLst>
            <pc:docMk/>
            <pc:sldMk cId="25939749" sldId="259"/>
            <ac:picMk id="8" creationId="{020B4167-3793-31B2-7EDE-564D723EB858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6:42:59.864" v="701" actId="1076"/>
          <ac:picMkLst>
            <pc:docMk/>
            <pc:sldMk cId="25939749" sldId="259"/>
            <ac:picMk id="9" creationId="{E0074927-1830-B5B3-5C68-776CA46892E3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6:42:51.207" v="700" actId="1076"/>
          <ac:picMkLst>
            <pc:docMk/>
            <pc:sldMk cId="25939749" sldId="259"/>
            <ac:picMk id="10" creationId="{6CA7BC6C-AEBF-544E-D54A-6DC0F1EDE0A2}"/>
          </ac:picMkLst>
        </pc:picChg>
      </pc:sldChg>
      <pc:sldChg chg="addSp delSp modSp new">
        <pc:chgData name="21SW049" userId="S::21sw049@students.muet.edu.pk::65e8dbb6-e0fa-4701-b763-27acb307c3a3" providerId="AD" clId="Web-{8AF1BF50-1A91-67CF-06C8-127DC07C2693}" dt="2022-08-30T16:52:22.151" v="919" actId="1076"/>
        <pc:sldMkLst>
          <pc:docMk/>
          <pc:sldMk cId="3563452492" sldId="260"/>
        </pc:sldMkLst>
        <pc:spChg chg="del">
          <ac:chgData name="21SW049" userId="S::21sw049@students.muet.edu.pk::65e8dbb6-e0fa-4701-b763-27acb307c3a3" providerId="AD" clId="Web-{8AF1BF50-1A91-67CF-06C8-127DC07C2693}" dt="2022-08-30T16:46:03.933" v="728"/>
          <ac:spMkLst>
            <pc:docMk/>
            <pc:sldMk cId="3563452492" sldId="260"/>
            <ac:spMk id="2" creationId="{4E772EEC-6676-7314-AA18-51E21EAC3A56}"/>
          </ac:spMkLst>
        </pc:spChg>
        <pc:spChg chg="del">
          <ac:chgData name="21SW049" userId="S::21sw049@students.muet.edu.pk::65e8dbb6-e0fa-4701-b763-27acb307c3a3" providerId="AD" clId="Web-{8AF1BF50-1A91-67CF-06C8-127DC07C2693}" dt="2022-08-30T16:46:09.293" v="729"/>
          <ac:spMkLst>
            <pc:docMk/>
            <pc:sldMk cId="3563452492" sldId="260"/>
            <ac:spMk id="3" creationId="{F317F23B-72EF-226B-2022-61295DB8FDB9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1:45.431" v="914" actId="1076"/>
          <ac:spMkLst>
            <pc:docMk/>
            <pc:sldMk cId="3563452492" sldId="260"/>
            <ac:spMk id="7" creationId="{DF3A8587-A438-4681-0012-12296F1560BB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1:51.478" v="915" actId="1076"/>
          <ac:spMkLst>
            <pc:docMk/>
            <pc:sldMk cId="3563452492" sldId="260"/>
            <ac:spMk id="9" creationId="{97059FD6-7737-9CF5-B9C4-2D8A38962F2A}"/>
          </ac:spMkLst>
        </pc:spChg>
        <pc:picChg chg="add mod">
          <ac:chgData name="21SW049" userId="S::21sw049@students.muet.edu.pk::65e8dbb6-e0fa-4701-b763-27acb307c3a3" providerId="AD" clId="Web-{8AF1BF50-1A91-67CF-06C8-127DC07C2693}" dt="2022-08-30T16:51:45.415" v="913" actId="1076"/>
          <ac:picMkLst>
            <pc:docMk/>
            <pc:sldMk cId="3563452492" sldId="260"/>
            <ac:picMk id="5" creationId="{635FB45D-A051-808E-2A71-1393061163D3}"/>
          </ac:picMkLst>
        </pc:picChg>
        <pc:cxnChg chg="add mod">
          <ac:chgData name="21SW049" userId="S::21sw049@students.muet.edu.pk::65e8dbb6-e0fa-4701-b763-27acb307c3a3" providerId="AD" clId="Web-{8AF1BF50-1A91-67CF-06C8-127DC07C2693}" dt="2022-08-30T16:52:22.151" v="919" actId="1076"/>
          <ac:cxnSpMkLst>
            <pc:docMk/>
            <pc:sldMk cId="3563452492" sldId="260"/>
            <ac:cxnSpMk id="10" creationId="{E84DCD13-BAD4-D4ED-022E-55A2C37586C3}"/>
          </ac:cxnSpMkLst>
        </pc:cxnChg>
      </pc:sldChg>
      <pc:sldChg chg="addSp delSp modSp new ord">
        <pc:chgData name="21SW049" userId="S::21sw049@students.muet.edu.pk::65e8dbb6-e0fa-4701-b763-27acb307c3a3" providerId="AD" clId="Web-{8AF1BF50-1A91-67CF-06C8-127DC07C2693}" dt="2022-08-30T16:59:28.606" v="1042"/>
        <pc:sldMkLst>
          <pc:docMk/>
          <pc:sldMk cId="1489293920" sldId="261"/>
        </pc:sldMkLst>
        <pc:spChg chg="del">
          <ac:chgData name="21SW049" userId="S::21sw049@students.muet.edu.pk::65e8dbb6-e0fa-4701-b763-27acb307c3a3" providerId="AD" clId="Web-{8AF1BF50-1A91-67CF-06C8-127DC07C2693}" dt="2022-08-30T16:52:35.714" v="921"/>
          <ac:spMkLst>
            <pc:docMk/>
            <pc:sldMk cId="1489293920" sldId="261"/>
            <ac:spMk id="2" creationId="{74238436-9B04-338A-A052-33143827845D}"/>
          </ac:spMkLst>
        </pc:spChg>
        <pc:spChg chg="del">
          <ac:chgData name="21SW049" userId="S::21sw049@students.muet.edu.pk::65e8dbb6-e0fa-4701-b763-27acb307c3a3" providerId="AD" clId="Web-{8AF1BF50-1A91-67CF-06C8-127DC07C2693}" dt="2022-08-30T16:52:37.854" v="922"/>
          <ac:spMkLst>
            <pc:docMk/>
            <pc:sldMk cId="1489293920" sldId="261"/>
            <ac:spMk id="3" creationId="{311C1324-D5E6-E1EA-57E4-AEF2E6235F70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3:03.309" v="928" actId="1076"/>
          <ac:spMkLst>
            <pc:docMk/>
            <pc:sldMk cId="1489293920" sldId="261"/>
            <ac:spMk id="7" creationId="{112474F5-0AF8-D03D-2956-7C126F18BC6B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6:55:13.923" v="1041" actId="20577"/>
          <ac:spMkLst>
            <pc:docMk/>
            <pc:sldMk cId="1489293920" sldId="261"/>
            <ac:spMk id="9" creationId="{3C3990C4-ADAC-D292-8902-47D1953195EA}"/>
          </ac:spMkLst>
        </pc:spChg>
        <pc:picChg chg="add mod">
          <ac:chgData name="21SW049" userId="S::21sw049@students.muet.edu.pk::65e8dbb6-e0fa-4701-b763-27acb307c3a3" providerId="AD" clId="Web-{8AF1BF50-1A91-67CF-06C8-127DC07C2693}" dt="2022-08-30T16:53:03.309" v="927" actId="1076"/>
          <ac:picMkLst>
            <pc:docMk/>
            <pc:sldMk cId="1489293920" sldId="261"/>
            <ac:picMk id="5" creationId="{D9FA8F5B-F1C0-3B71-0271-6B5D4AE85B32}"/>
          </ac:picMkLst>
        </pc:picChg>
        <pc:cxnChg chg="add">
          <ac:chgData name="21SW049" userId="S::21sw049@students.muet.edu.pk::65e8dbb6-e0fa-4701-b763-27acb307c3a3" providerId="AD" clId="Web-{8AF1BF50-1A91-67CF-06C8-127DC07C2693}" dt="2022-08-30T16:53:19.950" v="930"/>
          <ac:cxnSpMkLst>
            <pc:docMk/>
            <pc:sldMk cId="1489293920" sldId="261"/>
            <ac:cxnSpMk id="11" creationId="{D17EB201-C3EE-6702-0AB5-B2EA7D36D59E}"/>
          </ac:cxnSpMkLst>
        </pc:cxnChg>
      </pc:sldChg>
      <pc:sldChg chg="addSp delSp modSp new">
        <pc:chgData name="21SW049" userId="S::21sw049@students.muet.edu.pk::65e8dbb6-e0fa-4701-b763-27acb307c3a3" providerId="AD" clId="Web-{8AF1BF50-1A91-67CF-06C8-127DC07C2693}" dt="2022-08-30T17:24:57.226" v="1196" actId="1076"/>
        <pc:sldMkLst>
          <pc:docMk/>
          <pc:sldMk cId="173849160" sldId="262"/>
        </pc:sldMkLst>
        <pc:spChg chg="mod">
          <ac:chgData name="21SW049" userId="S::21sw049@students.muet.edu.pk::65e8dbb6-e0fa-4701-b763-27acb307c3a3" providerId="AD" clId="Web-{8AF1BF50-1A91-67CF-06C8-127DC07C2693}" dt="2022-08-30T17:23:30.363" v="1179" actId="1076"/>
          <ac:spMkLst>
            <pc:docMk/>
            <pc:sldMk cId="173849160" sldId="262"/>
            <ac:spMk id="2" creationId="{55F59EE1-6DAC-34FE-C3B2-B7569ED67431}"/>
          </ac:spMkLst>
        </pc:spChg>
        <pc:spChg chg="del mod">
          <ac:chgData name="21SW049" userId="S::21sw049@students.muet.edu.pk::65e8dbb6-e0fa-4701-b763-27acb307c3a3" providerId="AD" clId="Web-{8AF1BF50-1A91-67CF-06C8-127DC07C2693}" dt="2022-08-30T17:01:29.001" v="1065"/>
          <ac:spMkLst>
            <pc:docMk/>
            <pc:sldMk cId="173849160" sldId="262"/>
            <ac:spMk id="3" creationId="{CC357FF6-B645-A77F-2C82-AFF3A4600B2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7:01:46.845" v="1070"/>
          <ac:spMkLst>
            <pc:docMk/>
            <pc:sldMk cId="173849160" sldId="262"/>
            <ac:spMk id="5" creationId="{B7314210-9DDE-1296-25A9-2815548D7973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44.288" v="1193" actId="1076"/>
          <ac:spMkLst>
            <pc:docMk/>
            <pc:sldMk cId="173849160" sldId="262"/>
            <ac:spMk id="7" creationId="{44F2746E-CADC-C659-F451-220FDF74E980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03.880" v="1183" actId="1076"/>
          <ac:spMkLst>
            <pc:docMk/>
            <pc:sldMk cId="173849160" sldId="262"/>
            <ac:spMk id="9" creationId="{90D671B7-5873-2DEE-C5A5-CE5FC296D92C}"/>
          </ac:spMkLst>
        </pc:spChg>
        <pc:spChg chg="add del mod">
          <ac:chgData name="21SW049" userId="S::21sw049@students.muet.edu.pk::65e8dbb6-e0fa-4701-b763-27acb307c3a3" providerId="AD" clId="Web-{8AF1BF50-1A91-67CF-06C8-127DC07C2693}" dt="2022-08-30T17:23:36.598" v="1181"/>
          <ac:spMkLst>
            <pc:docMk/>
            <pc:sldMk cId="173849160" sldId="262"/>
            <ac:spMk id="11" creationId="{BC2A7A57-493D-25CE-7287-FC975F339562}"/>
          </ac:spMkLst>
        </pc:spChg>
        <pc:spChg chg="add mod">
          <ac:chgData name="21SW049" userId="S::21sw049@students.muet.edu.pk::65e8dbb6-e0fa-4701-b763-27acb307c3a3" providerId="AD" clId="Web-{8AF1BF50-1A91-67CF-06C8-127DC07C2693}" dt="2022-08-30T17:24:20.224" v="1191" actId="1076"/>
          <ac:spMkLst>
            <pc:docMk/>
            <pc:sldMk cId="173849160" sldId="262"/>
            <ac:spMk id="13" creationId="{58C8C984-9BAC-C48C-7373-6C6131B5F2FC}"/>
          </ac:spMkLst>
        </pc:spChg>
        <pc:picChg chg="add del mod">
          <ac:chgData name="21SW049" userId="S::21sw049@students.muet.edu.pk::65e8dbb6-e0fa-4701-b763-27acb307c3a3" providerId="AD" clId="Web-{8AF1BF50-1A91-67CF-06C8-127DC07C2693}" dt="2022-08-30T17:06:12.934" v="1104"/>
          <ac:picMkLst>
            <pc:docMk/>
            <pc:sldMk cId="173849160" sldId="262"/>
            <ac:picMk id="14" creationId="{8AC8B642-8AD1-26F4-702D-80D5723F9E64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7:34.530" v="1107"/>
          <ac:picMkLst>
            <pc:docMk/>
            <pc:sldMk cId="173849160" sldId="262"/>
            <ac:picMk id="15" creationId="{F3C5D55B-1569-06DF-54F3-75DD49C1708C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8:21.798" v="1119"/>
          <ac:picMkLst>
            <pc:docMk/>
            <pc:sldMk cId="173849160" sldId="262"/>
            <ac:picMk id="16" creationId="{7CB95FF6-DA62-FDAF-2F38-666EF5F03412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9:10.628" v="1121"/>
          <ac:picMkLst>
            <pc:docMk/>
            <pc:sldMk cId="173849160" sldId="262"/>
            <ac:picMk id="17" creationId="{D57E1FD2-264D-E8CD-4023-633E66749B19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09:50.661" v="1123"/>
          <ac:picMkLst>
            <pc:docMk/>
            <pc:sldMk cId="173849160" sldId="262"/>
            <ac:picMk id="18" creationId="{A7588BDA-5D33-1284-4D99-FD30ECD3348F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11:39.118" v="1125"/>
          <ac:picMkLst>
            <pc:docMk/>
            <pc:sldMk cId="173849160" sldId="262"/>
            <ac:picMk id="19" creationId="{CF599E77-04DA-3874-7802-E0118C393F0A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4" actId="1076"/>
          <ac:picMkLst>
            <pc:docMk/>
            <pc:sldMk cId="173849160" sldId="262"/>
            <ac:picMk id="20" creationId="{0CD221E1-4F83-049A-3C61-E99126DAA377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5" actId="1076"/>
          <ac:picMkLst>
            <pc:docMk/>
            <pc:sldMk cId="173849160" sldId="262"/>
            <ac:picMk id="21" creationId="{78841B05-531A-6E5A-C5B7-81F8C76F66F5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57.226" v="1196" actId="1076"/>
          <ac:picMkLst>
            <pc:docMk/>
            <pc:sldMk cId="173849160" sldId="262"/>
            <ac:picMk id="22" creationId="{EF29ADA4-21EE-B3A2-5D93-1160CB7BAA23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17:15.458" v="1151"/>
          <ac:picMkLst>
            <pc:docMk/>
            <pc:sldMk cId="173849160" sldId="262"/>
            <ac:picMk id="23" creationId="{BAAC3E3B-72BA-829A-8524-9E45225030B7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03.911" v="1188" actId="1076"/>
          <ac:picMkLst>
            <pc:docMk/>
            <pc:sldMk cId="173849160" sldId="262"/>
            <ac:picMk id="24" creationId="{55B50E57-AC0F-577F-D578-74A16FE5CA0A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03.911" v="1189" actId="1076"/>
          <ac:picMkLst>
            <pc:docMk/>
            <pc:sldMk cId="173849160" sldId="262"/>
            <ac:picMk id="25" creationId="{3533782B-4B15-C407-4B13-17048E99B96B}"/>
          </ac:picMkLst>
        </pc:picChg>
        <pc:picChg chg="add del mod">
          <ac:chgData name="21SW049" userId="S::21sw049@students.muet.edu.pk::65e8dbb6-e0fa-4701-b763-27acb307c3a3" providerId="AD" clId="Web-{8AF1BF50-1A91-67CF-06C8-127DC07C2693}" dt="2022-08-30T17:22:47.940" v="1167"/>
          <ac:picMkLst>
            <pc:docMk/>
            <pc:sldMk cId="173849160" sldId="262"/>
            <ac:picMk id="26" creationId="{22379D1D-F456-AE00-E52F-CCBB95A5E479}"/>
          </ac:picMkLst>
        </pc:picChg>
        <pc:picChg chg="add mod">
          <ac:chgData name="21SW049" userId="S::21sw049@students.muet.edu.pk::65e8dbb6-e0fa-4701-b763-27acb307c3a3" providerId="AD" clId="Web-{8AF1BF50-1A91-67CF-06C8-127DC07C2693}" dt="2022-08-30T17:24:26.100" v="1192" actId="1076"/>
          <ac:picMkLst>
            <pc:docMk/>
            <pc:sldMk cId="173849160" sldId="262"/>
            <ac:picMk id="27" creationId="{14B8BF63-288B-EA8A-AEB1-455A7FBA6A4B}"/>
          </ac:picMkLst>
        </pc:picChg>
      </pc:sldChg>
      <pc:sldChg chg="modSp new">
        <pc:chgData name="21SW049" userId="S::21sw049@students.muet.edu.pk::65e8dbb6-e0fa-4701-b763-27acb307c3a3" providerId="AD" clId="Web-{8AF1BF50-1A91-67CF-06C8-127DC07C2693}" dt="2022-08-30T17:25:54.134" v="1203" actId="20577"/>
        <pc:sldMkLst>
          <pc:docMk/>
          <pc:sldMk cId="1605255782" sldId="263"/>
        </pc:sldMkLst>
        <pc:spChg chg="mod">
          <ac:chgData name="21SW049" userId="S::21sw049@students.muet.edu.pk::65e8dbb6-e0fa-4701-b763-27acb307c3a3" providerId="AD" clId="Web-{8AF1BF50-1A91-67CF-06C8-127DC07C2693}" dt="2022-08-30T17:25:54.134" v="1203" actId="20577"/>
          <ac:spMkLst>
            <pc:docMk/>
            <pc:sldMk cId="1605255782" sldId="263"/>
            <ac:spMk id="2" creationId="{75C94081-3A30-2A64-EED8-F1661FD09034}"/>
          </ac:spMkLst>
        </pc:spChg>
      </pc:sldChg>
      <pc:sldChg chg="modSp new">
        <pc:chgData name="21SW049" userId="S::21sw049@students.muet.edu.pk::65e8dbb6-e0fa-4701-b763-27acb307c3a3" providerId="AD" clId="Web-{8AF1BF50-1A91-67CF-06C8-127DC07C2693}" dt="2022-08-30T17:26:55.137" v="1211" actId="20577"/>
        <pc:sldMkLst>
          <pc:docMk/>
          <pc:sldMk cId="1998607692" sldId="264"/>
        </pc:sldMkLst>
        <pc:spChg chg="mod">
          <ac:chgData name="21SW049" userId="S::21sw049@students.muet.edu.pk::65e8dbb6-e0fa-4701-b763-27acb307c3a3" providerId="AD" clId="Web-{8AF1BF50-1A91-67CF-06C8-127DC07C2693}" dt="2022-08-30T17:26:55.137" v="1211" actId="20577"/>
          <ac:spMkLst>
            <pc:docMk/>
            <pc:sldMk cId="1998607692" sldId="264"/>
            <ac:spMk id="2" creationId="{D52DE2E9-5ECD-9495-A4F4-81C91F58B8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2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4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34BB8E-F63B-4645-80EA-9CB6735C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413B60-0DAC-4368-A815-8779006C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68853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74734 w 12192000"/>
              <a:gd name="connsiteY3" fmla="*/ 6858000 h 6858000"/>
              <a:gd name="connsiteX4" fmla="*/ 6885323 w 12192000"/>
              <a:gd name="connsiteY4" fmla="*/ 4 h 6858000"/>
              <a:gd name="connsiteX5" fmla="*/ 6885324 w 12192000"/>
              <a:gd name="connsiteY5" fmla="*/ 2 h 6858000"/>
              <a:gd name="connsiteX6" fmla="*/ 0 w 12192000"/>
              <a:gd name="connsiteY6" fmla="*/ 0 h 6858000"/>
              <a:gd name="connsiteX7" fmla="*/ 1 w 12192000"/>
              <a:gd name="connsiteY7" fmla="*/ 0 h 6858000"/>
              <a:gd name="connsiteX8" fmla="*/ 1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68853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74734" y="6858000"/>
                </a:lnTo>
                <a:lnTo>
                  <a:pt x="6885323" y="4"/>
                </a:lnTo>
                <a:cubicBezTo>
                  <a:pt x="6885323" y="3"/>
                  <a:pt x="6885324" y="3"/>
                  <a:pt x="6885324" y="2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347" y="2738740"/>
            <a:ext cx="6323653" cy="297625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err="1">
                <a:cs typeface="Posterama"/>
              </a:rPr>
              <a:t>ChatMate</a:t>
            </a:r>
            <a:r>
              <a:rPr lang="en-US" sz="4100">
                <a:cs typeface="Posterama"/>
              </a:rPr>
              <a:t> Helps you Connect and Share with the People in your Life.</a:t>
            </a:r>
            <a:endParaRPr lang="en-US" sz="41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C4E1176-8693-4DC9-AE15-8BC1DA03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0914"/>
            <a:ext cx="3750114" cy="13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E80E7-AF7E-C6A9-AD0D-FEB81006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Our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9AC7-E15E-FBE9-99C8-230A32C6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err="1"/>
              <a:t>ChatMate</a:t>
            </a:r>
            <a:r>
              <a:rPr lang="en-US" sz="1600"/>
              <a:t> is Chatting Website like WhatsApp, Messenger etc. We have used the Latest web Technologies to Develop this Website including Node.js, Express, </a:t>
            </a:r>
            <a:r>
              <a:rPr lang="en-US" sz="1600" err="1"/>
              <a:t>SocketIO</a:t>
            </a:r>
            <a:r>
              <a:rPr lang="en-US" sz="1600"/>
              <a:t>. </a:t>
            </a:r>
          </a:p>
          <a:p>
            <a:pPr>
              <a:lnSpc>
                <a:spcPct val="110000"/>
              </a:lnSpc>
            </a:pPr>
            <a:r>
              <a:rPr lang="en-US" sz="1600"/>
              <a:t>Our main Goal is to make it</a:t>
            </a:r>
            <a:r>
              <a:rPr lang="en-US" sz="1600">
                <a:ea typeface="+mn-lt"/>
                <a:cs typeface="+mn-lt"/>
              </a:rPr>
              <a:t> easy to communicate with people anywhere in the world by sending and receiving messages in real time.</a:t>
            </a:r>
            <a:endParaRPr lang="en-US" sz="1600"/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</a:rPr>
              <a:t>With </a:t>
            </a:r>
            <a:r>
              <a:rPr lang="en-US" sz="1600" err="1">
                <a:ea typeface="+mn-lt"/>
                <a:cs typeface="+mn-lt"/>
              </a:rPr>
              <a:t>ChatMate</a:t>
            </a:r>
            <a:r>
              <a:rPr lang="en-US" sz="1600">
                <a:ea typeface="+mn-lt"/>
                <a:cs typeface="+mn-lt"/>
              </a:rPr>
              <a:t>, users are able to experience the same engaging and lively interactions as they would in person through customizable messaging features.</a:t>
            </a:r>
            <a:endParaRPr lang="en-US" sz="160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EB1C555-DBCD-001D-1FBD-CAF2688F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10" y="1776544"/>
            <a:ext cx="3327437" cy="3636542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184-B892-AE5F-2663-F64474D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8049BC-D557-9B15-7004-87A4B951D8F9}"/>
              </a:ext>
            </a:extLst>
          </p:cNvPr>
          <p:cNvSpPr txBox="1">
            <a:spLocks/>
          </p:cNvSpPr>
          <p:nvPr/>
        </p:nvSpPr>
        <p:spPr>
          <a:xfrm>
            <a:off x="1147549" y="2230887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Team Members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77578B-6AEF-09BD-E0C8-6D7CAC08B6E3}"/>
              </a:ext>
            </a:extLst>
          </p:cNvPr>
          <p:cNvSpPr txBox="1">
            <a:spLocks/>
          </p:cNvSpPr>
          <p:nvPr/>
        </p:nvSpPr>
        <p:spPr>
          <a:xfrm>
            <a:off x="3717877" y="2230886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Technologies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2C348D-9A11-1F72-C79E-C77B3F6F49A2}"/>
              </a:ext>
            </a:extLst>
          </p:cNvPr>
          <p:cNvSpPr txBox="1">
            <a:spLocks/>
          </p:cNvSpPr>
          <p:nvPr/>
        </p:nvSpPr>
        <p:spPr>
          <a:xfrm>
            <a:off x="8847160" y="2230885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Our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CC684D-D885-8DE0-9BC6-D1129D91034F}"/>
              </a:ext>
            </a:extLst>
          </p:cNvPr>
          <p:cNvSpPr txBox="1">
            <a:spLocks/>
          </p:cNvSpPr>
          <p:nvPr/>
        </p:nvSpPr>
        <p:spPr>
          <a:xfrm>
            <a:off x="6151727" y="2230884"/>
            <a:ext cx="2433850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Working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CBD945-386C-08F1-D094-DA7E9687A975}"/>
              </a:ext>
            </a:extLst>
          </p:cNvPr>
          <p:cNvSpPr txBox="1">
            <a:spLocks/>
          </p:cNvSpPr>
          <p:nvPr/>
        </p:nvSpPr>
        <p:spPr>
          <a:xfrm>
            <a:off x="114754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Introduction to our Team Members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8588A-82BD-07FC-B9D4-9E2CF59E30B6}"/>
              </a:ext>
            </a:extLst>
          </p:cNvPr>
          <p:cNvSpPr txBox="1">
            <a:spLocks/>
          </p:cNvSpPr>
          <p:nvPr/>
        </p:nvSpPr>
        <p:spPr>
          <a:xfrm>
            <a:off x="371802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ea typeface="+mj-lt"/>
                <a:cs typeface="+mj-lt"/>
              </a:rPr>
              <a:t>Technologies and Languages we have Used.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1741B-4DDB-74AA-0852-6C33B88DC1C2}"/>
              </a:ext>
            </a:extLst>
          </p:cNvPr>
          <p:cNvSpPr txBox="1">
            <a:spLocks/>
          </p:cNvSpPr>
          <p:nvPr/>
        </p:nvSpPr>
        <p:spPr>
          <a:xfrm>
            <a:off x="639010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Working of our Project.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A13765-4086-EE7D-6AA5-043D5794ACE1}"/>
              </a:ext>
            </a:extLst>
          </p:cNvPr>
          <p:cNvSpPr txBox="1">
            <a:spLocks/>
          </p:cNvSpPr>
          <p:nvPr/>
        </p:nvSpPr>
        <p:spPr>
          <a:xfrm>
            <a:off x="8848829" y="3425066"/>
            <a:ext cx="2206388" cy="2719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Implementation / Demonstration of our Project.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24E84D-42D1-2327-F42B-77A83250CAB2}"/>
              </a:ext>
            </a:extLst>
          </p:cNvPr>
          <p:cNvCxnSpPr/>
          <p:nvPr/>
        </p:nvCxnSpPr>
        <p:spPr>
          <a:xfrm>
            <a:off x="1300480" y="3571240"/>
            <a:ext cx="96012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577E-8D05-0A05-CBFD-206A53C5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82AD-7756-BD7A-12EC-5F68D306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179" y="4952053"/>
            <a:ext cx="3058438" cy="978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Jawad Jahangir Soomro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ECD63-01C3-3D73-4BD2-A4DBE8DD7294}"/>
              </a:ext>
            </a:extLst>
          </p:cNvPr>
          <p:cNvSpPr txBox="1">
            <a:spLocks/>
          </p:cNvSpPr>
          <p:nvPr/>
        </p:nvSpPr>
        <p:spPr>
          <a:xfrm>
            <a:off x="6817291" y="4947878"/>
            <a:ext cx="3058437" cy="978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Zohaib Ahmed Khoso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0074927-1830-B5B3-5C68-776CA468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2" y="2233321"/>
            <a:ext cx="1782872" cy="21930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CA7BC6C-AEBF-544E-D54A-6DC0F1ED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82" y="2232961"/>
            <a:ext cx="2210844" cy="2183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129CC4-AF9D-DFCD-A6A9-5BDCDAE0A6CC}"/>
              </a:ext>
            </a:extLst>
          </p:cNvPr>
          <p:cNvSpPr/>
          <p:nvPr/>
        </p:nvSpPr>
        <p:spPr>
          <a:xfrm>
            <a:off x="7131486" y="2230677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DA9AE-0409-8C4D-2424-FE3C2B0E8FD3}"/>
              </a:ext>
            </a:extLst>
          </p:cNvPr>
          <p:cNvSpPr/>
          <p:nvPr/>
        </p:nvSpPr>
        <p:spPr>
          <a:xfrm>
            <a:off x="2893512" y="2220238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D9FA8F5B-F1C0-3B71-0271-6B5D4AE8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6" y="2285152"/>
            <a:ext cx="2210844" cy="2183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2474F5-0AF8-D03D-2956-7C126F18BC6B}"/>
              </a:ext>
            </a:extLst>
          </p:cNvPr>
          <p:cNvSpPr/>
          <p:nvPr/>
        </p:nvSpPr>
        <p:spPr>
          <a:xfrm>
            <a:off x="2215020" y="2282868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3990C4-ADAC-D292-8902-47D19531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851" y="2060628"/>
            <a:ext cx="3058438" cy="27424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Zohaib Ahmed Khoso</a:t>
            </a:r>
          </a:p>
          <a:p>
            <a:pPr marL="0" indent="0" algn="ctr">
              <a:buNone/>
            </a:pPr>
            <a:r>
              <a:rPr lang="en-US" dirty="0"/>
              <a:t>- Front End and Back End Developer</a:t>
            </a:r>
          </a:p>
          <a:p>
            <a:pPr marL="0" indent="0" algn="ctr">
              <a:buNone/>
            </a:pPr>
            <a:r>
              <a:rPr lang="en-US" dirty="0"/>
              <a:t>- Good Skills in Java, HTML, CSS, React, Node.js.</a:t>
            </a:r>
          </a:p>
          <a:p>
            <a:pPr marL="0" indent="0" algn="ctr">
              <a:buNone/>
            </a:pPr>
            <a:r>
              <a:rPr lang="en-US" dirty="0"/>
              <a:t>- Passionate Developer</a:t>
            </a:r>
          </a:p>
          <a:p>
            <a:pPr marL="0" indent="0" algn="ctr">
              <a:buNone/>
            </a:pPr>
            <a:r>
              <a:rPr lang="en-US" dirty="0"/>
              <a:t>-Exploring Backend Development Now adays.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7EB201-C3EE-6702-0AB5-B2EA7D36D59E}"/>
              </a:ext>
            </a:extLst>
          </p:cNvPr>
          <p:cNvCxnSpPr/>
          <p:nvPr/>
        </p:nvCxnSpPr>
        <p:spPr>
          <a:xfrm>
            <a:off x="5889319" y="1614814"/>
            <a:ext cx="10439" cy="3622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>
            <a:extLst>
              <a:ext uri="{FF2B5EF4-FFF2-40B4-BE49-F238E27FC236}">
                <a16:creationId xmlns:a16="http://schemas.microsoft.com/office/drawing/2014/main" id="{635FB45D-A051-808E-2A71-13930611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285512"/>
            <a:ext cx="1782872" cy="21930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3A8587-A438-4681-0012-12296F1560BB}"/>
              </a:ext>
            </a:extLst>
          </p:cNvPr>
          <p:cNvSpPr/>
          <p:nvPr/>
        </p:nvSpPr>
        <p:spPr>
          <a:xfrm>
            <a:off x="2037567" y="2272429"/>
            <a:ext cx="2379942" cy="219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059FD6-7737-9CF5-B9C4-2D8A3896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851" y="2060628"/>
            <a:ext cx="3058438" cy="27424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Jawad Jahangir Soomro</a:t>
            </a:r>
          </a:p>
          <a:p>
            <a:pPr marL="0" indent="0" algn="ctr">
              <a:buNone/>
            </a:pPr>
            <a:r>
              <a:rPr lang="en-US" dirty="0"/>
              <a:t>- Front End Designer</a:t>
            </a:r>
          </a:p>
          <a:p>
            <a:pPr marL="0" indent="0" algn="ctr">
              <a:buNone/>
            </a:pPr>
            <a:r>
              <a:rPr lang="en-US" dirty="0"/>
              <a:t>- Graphic Designer</a:t>
            </a:r>
          </a:p>
          <a:p>
            <a:pPr marL="0" indent="0" algn="ctr">
              <a:buNone/>
            </a:pPr>
            <a:r>
              <a:rPr lang="en-US" dirty="0"/>
              <a:t>- Good Skills in Java, HTML, CSS, Adobe Illustrator.</a:t>
            </a:r>
          </a:p>
          <a:p>
            <a:pPr marL="0" indent="0" algn="ctr">
              <a:buNone/>
            </a:pPr>
            <a:r>
              <a:rPr lang="en-US" dirty="0"/>
              <a:t>-Exploring Machine Learning Now adays.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4DCD13-BAD4-D4ED-022E-55A2C37586C3}"/>
              </a:ext>
            </a:extLst>
          </p:cNvPr>
          <p:cNvCxnSpPr/>
          <p:nvPr/>
        </p:nvCxnSpPr>
        <p:spPr>
          <a:xfrm>
            <a:off x="5889319" y="1614814"/>
            <a:ext cx="10439" cy="3622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9EE1-6DAC-34FE-C3B2-B7569ED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F2746E-CADC-C659-F451-220FDF74E980}"/>
              </a:ext>
            </a:extLst>
          </p:cNvPr>
          <p:cNvSpPr txBox="1">
            <a:spLocks/>
          </p:cNvSpPr>
          <p:nvPr/>
        </p:nvSpPr>
        <p:spPr>
          <a:xfrm>
            <a:off x="1719049" y="2230887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Front End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D671B7-5873-2DEE-C5A5-CE5FC296D92C}"/>
              </a:ext>
            </a:extLst>
          </p:cNvPr>
          <p:cNvSpPr txBox="1">
            <a:spLocks/>
          </p:cNvSpPr>
          <p:nvPr/>
        </p:nvSpPr>
        <p:spPr>
          <a:xfrm>
            <a:off x="4987877" y="2167386"/>
            <a:ext cx="2206388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Back End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C8C984-9BAC-C48C-7373-6C6131B5F2FC}"/>
              </a:ext>
            </a:extLst>
          </p:cNvPr>
          <p:cNvSpPr txBox="1">
            <a:spLocks/>
          </p:cNvSpPr>
          <p:nvPr/>
        </p:nvSpPr>
        <p:spPr>
          <a:xfrm>
            <a:off x="8247227" y="2167384"/>
            <a:ext cx="2433850" cy="95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Library/API</a:t>
            </a:r>
          </a:p>
        </p:txBody>
      </p:sp>
      <p:pic>
        <p:nvPicPr>
          <p:cNvPr id="20" name="Picture 20" descr="Logo, icon&#10;&#10;Description automatically generated">
            <a:extLst>
              <a:ext uri="{FF2B5EF4-FFF2-40B4-BE49-F238E27FC236}">
                <a16:creationId xmlns:a16="http://schemas.microsoft.com/office/drawing/2014/main" id="{0CD221E1-4F83-049A-3C61-E99126DA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2" y="3493425"/>
            <a:ext cx="778350" cy="732857"/>
          </a:xfrm>
          <a:prstGeom prst="rect">
            <a:avLst/>
          </a:prstGeom>
        </p:spPr>
      </p:pic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78841B05-531A-6E5A-C5B7-81F8C76F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06" y="4232678"/>
            <a:ext cx="744231" cy="732858"/>
          </a:xfrm>
          <a:prstGeom prst="rect">
            <a:avLst/>
          </a:prstGeom>
        </p:spPr>
      </p:pic>
      <p:pic>
        <p:nvPicPr>
          <p:cNvPr id="22" name="Picture 22" descr="Icon&#10;&#10;Description automatically generated">
            <a:extLst>
              <a:ext uri="{FF2B5EF4-FFF2-40B4-BE49-F238E27FC236}">
                <a16:creationId xmlns:a16="http://schemas.microsoft.com/office/drawing/2014/main" id="{EF29ADA4-21EE-B3A2-5D93-1160CB7B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333" y="4971932"/>
            <a:ext cx="823842" cy="778350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55B50E57-AC0F-577F-D578-74A16FE5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930" y="3447103"/>
            <a:ext cx="764559" cy="837632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3533782B-4B15-C407-4B13-17048E99B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408" y="4705043"/>
            <a:ext cx="778350" cy="823841"/>
          </a:xfrm>
          <a:prstGeom prst="rect">
            <a:avLst/>
          </a:prstGeom>
        </p:spPr>
      </p:pic>
      <p:pic>
        <p:nvPicPr>
          <p:cNvPr id="27" name="Picture 2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4B8BF63-288B-EA8A-AEB1-455A7FBA6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705" y="3993298"/>
            <a:ext cx="1144138" cy="1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081-3A30-2A64-EED8-F1661FD0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4A56-C3B1-2AC6-8232-CA47091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2E9-5ECD-9495-A4F4-81C91F58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308A-CF20-65A6-6948-D5862F9D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769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RegattaVTI</vt:lpstr>
      <vt:lpstr>ChatMate Helps you Connect and Share with the People in your Life.</vt:lpstr>
      <vt:lpstr>Our Project</vt:lpstr>
      <vt:lpstr>Contents</vt:lpstr>
      <vt:lpstr>Our Team</vt:lpstr>
      <vt:lpstr>PowerPoint Presentation</vt:lpstr>
      <vt:lpstr>PowerPoint Presentation</vt:lpstr>
      <vt:lpstr>Technologies</vt:lpstr>
      <vt:lpstr>Working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383</cp:revision>
  <dcterms:created xsi:type="dcterms:W3CDTF">2022-08-30T15:40:24Z</dcterms:created>
  <dcterms:modified xsi:type="dcterms:W3CDTF">2022-08-30T17:26:59Z</dcterms:modified>
</cp:coreProperties>
</file>