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57904" y="6470396"/>
            <a:ext cx="1905000" cy="1904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6161" y="6354190"/>
            <a:ext cx="1236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Registration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2022-08-31T05:25:58Z</dcterms:created>
  <dcterms:modified xsi:type="dcterms:W3CDTF">2022-08-31T05:25:58Z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2022-08-31T00:00:00Z</vt:filetime>
  </property>
</Properties>
</file>