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82" r:id="rId6"/>
    <p:sldId id="263" r:id="rId7"/>
    <p:sldId id="265" r:id="rId8"/>
    <p:sldId id="293" r:id="rId9"/>
    <p:sldId id="294" r:id="rId10"/>
    <p:sldId id="276" r:id="rId11"/>
    <p:sldId id="291" r:id="rId12"/>
    <p:sldId id="288" r:id="rId13"/>
    <p:sldId id="292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6969-7A63-4F78-AC53-52E54B62D39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D8B9-3927-43AA-AB30-EA7D9DCF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8472" y="2057400"/>
            <a:ext cx="74676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400" b="1" kern="0" dirty="0">
                <a:solidFill>
                  <a:srgbClr val="2B34C3"/>
                </a:solidFill>
                <a:latin typeface="+mj-lt"/>
                <a:ea typeface="Trebuchet MS" charset="0"/>
                <a:cs typeface="Trebuchet MS" charset="0"/>
              </a:rPr>
              <a:t>Lab 03</a:t>
            </a:r>
            <a:endParaRPr lang="en-US" sz="4800" b="1" kern="0" dirty="0">
              <a:solidFill>
                <a:srgbClr val="2B34C3"/>
              </a:solidFill>
              <a:latin typeface="+mj-lt"/>
              <a:ea typeface="Trebuchet MS" charset="0"/>
              <a:cs typeface="Trebuchet MS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915639" y="4172633"/>
            <a:ext cx="740664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2000" b="1" kern="0" dirty="0">
                <a:solidFill>
                  <a:sysClr val="windowText" lastClr="000000"/>
                </a:solidFill>
                <a:latin typeface="+mj-lt"/>
              </a:rPr>
              <a:t>National University of Computer and Emerging Sciences, Islamabad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7614" y="3019790"/>
            <a:ext cx="5943600" cy="11430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458" y="609600"/>
            <a:ext cx="8049224" cy="13234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Computer Organization and Assembly Language Lab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471" y="2784739"/>
            <a:ext cx="7769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5D3B9F"/>
                </a:solidFill>
                <a:ea typeface="Trebuchet MS" charset="0"/>
                <a:cs typeface="Trebuchet MS" charset="0"/>
              </a:rPr>
              <a:t>Defining Variables, Arithmetic Operations</a:t>
            </a:r>
            <a:endParaRPr lang="en-US" sz="2800" dirty="0">
              <a:ea typeface="Trebuchet MS" charset="0"/>
              <a:cs typeface="Trebuchet M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76943"/>
            <a:ext cx="3657600" cy="34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Multiplication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315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77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Multiplication in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7389" y="1371600"/>
            <a:ext cx="8049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MUL operand 1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/>
              <a:t>Multiply operand1 with contents placed in register AL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400" dirty="0"/>
              <a:t>Example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MOV AL, 3     ; 3 is multiplicand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MOV BL, 2      ; 2 is multiplier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MUL BL           ; BL will be multiplied to AL and product will be stored in AX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1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Division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0" y="1600200"/>
            <a:ext cx="690917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7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Division in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199" y="1396434"/>
            <a:ext cx="81394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DIV operand 1</a:t>
            </a:r>
          </a:p>
          <a:p>
            <a:r>
              <a:rPr lang="en-US" sz="2400" dirty="0"/>
              <a:t>o when operand is a byte:  AL = AX / operand   , AH = remainder </a:t>
            </a:r>
          </a:p>
          <a:p>
            <a:endParaRPr lang="en-US" sz="2400" dirty="0"/>
          </a:p>
          <a:p>
            <a:r>
              <a:rPr lang="en-US" sz="2400" dirty="0"/>
              <a:t>Example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MOV AX, 21  ;  21/4 where 21 is dividend.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MOV BL, 4       ; 4 is divisor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/>
              <a:t>DIV BL              ;  it divides 21 by 4 and stores quotient in AL = 5  and remainder in AH = 1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1" y="1386831"/>
            <a:ext cx="839971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600" dirty="0"/>
              <a:t>Write Assembly program to add two numbers using variables.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600" dirty="0"/>
              <a:t>Write Assembly program to subtract two numbers using variables.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600" dirty="0"/>
              <a:t>Write Assembly program to multiply two numbers using variables.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600" dirty="0"/>
              <a:t>Write Assembly program to divide two numbers using variables.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600" dirty="0"/>
              <a:t>Declare and initialize array of your choice and store its length, size and type in separate variables.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0FA0C-391C-42CB-90A4-F64901A5BA93}"/>
              </a:ext>
            </a:extLst>
          </p:cNvPr>
          <p:cNvSpPr txBox="1"/>
          <p:nvPr/>
        </p:nvSpPr>
        <p:spPr>
          <a:xfrm>
            <a:off x="3048000" y="3048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Tasks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580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What we 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studied</a:t>
            </a: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  <a:ea typeface="Trebuchet MS" charset="0"/>
                <a:cs typeface="Trebuchet MS" charset="0"/>
              </a:rPr>
              <a:t> in previous lab?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Registers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Directives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Addressing Modes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Assembly instruction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Program </a:t>
            </a:r>
            <a:r>
              <a:rPr lang="en-US" dirty="0"/>
              <a:t>Structure, syntax and program to print a single character on screen</a:t>
            </a:r>
          </a:p>
        </p:txBody>
      </p:sp>
    </p:spTree>
    <p:extLst>
      <p:ext uri="{BB962C8B-B14F-4D97-AF65-F5344CB8AC3E}">
        <p14:creationId xmlns:p14="http://schemas.microsoft.com/office/powerpoint/2010/main" val="26026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Today’s Agenda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today’s lab, we will undergo the following topics:</a:t>
            </a:r>
          </a:p>
          <a:p>
            <a:endParaRPr lang="en-US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Variables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Declaration of variables in data segment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Arithmetic Operations in assembly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Addition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Subtraction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Multiplication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Division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56139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are variables?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Variables are used to store values.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The values of variable can be changed.</a:t>
            </a:r>
          </a:p>
          <a:p>
            <a:endParaRPr lang="en-US" sz="2000" dirty="0"/>
          </a:p>
          <a:p>
            <a:r>
              <a:rPr lang="en-US" sz="2000" b="1" dirty="0"/>
              <a:t>Where to initialize variables in assembly program?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Variables are defined in .data directive of program structure.</a:t>
            </a:r>
          </a:p>
          <a:p>
            <a:endParaRPr lang="en-US" sz="2000" dirty="0"/>
          </a:p>
          <a:p>
            <a:r>
              <a:rPr lang="en-US" sz="2000" b="1" dirty="0"/>
              <a:t>Naming Conventions for Variables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Do not use reserved keywords for variable names.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Reserved keywords are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/>
              <a:t>Operands (ADD, SUB, MUL, DIV, MOV, POP, PUSH)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/>
              <a:t>Registers (AX, BX, CX, DX, DS, CS etc)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Declaring Variables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initialize/declare variables in assembly program?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7774" y="2017931"/>
            <a:ext cx="1752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Variable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4200" y="2017931"/>
            <a:ext cx="2286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Initializer Directive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9800" y="2020781"/>
            <a:ext cx="1295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Initializer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551837"/>
            <a:ext cx="8458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Initializer directive defines the size of data.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It is also known as Data type directive.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Initializer is the value of variable.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Example:  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/>
              <a:t>VAR1 DB 49 </a:t>
            </a:r>
            <a:r>
              <a:rPr lang="en-US" sz="2000" dirty="0"/>
              <a:t>; Declare a byte, referred to as location Var1, containing the value 49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/>
              <a:t>VAR2 DB ‘A’ </a:t>
            </a:r>
            <a:r>
              <a:rPr lang="en-US" sz="2000" dirty="0"/>
              <a:t>; Declare a byte, referred to as location Var1, containing the value 65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/>
              <a:t>VAR3 DB ? </a:t>
            </a:r>
            <a:r>
              <a:rPr lang="en-US" sz="2000" dirty="0"/>
              <a:t>; Declare an uninitialized byte, referred to as location Var3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Where DB stands for Define Byte.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Initializer Directives (Data Size)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30814"/>
              </p:ext>
            </p:extLst>
          </p:nvPr>
        </p:nvGraphicFramePr>
        <p:xfrm>
          <a:off x="990600" y="1397000"/>
          <a:ext cx="7162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Byte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Byte/8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Bytes/16 Bits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Double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Bytes/32 Bits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Quad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Bytes/64 Bits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Ten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Bytes/80 Bits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82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Variable Declaration in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.DATA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VAR DB 49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.CODE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MOV AX,@DATA  ; initialization of data segment to register ax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MOV DS,AX          ; copy the addresses in ds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MOV DL, VAR </a:t>
            </a:r>
          </a:p>
        </p:txBody>
      </p:sp>
    </p:spTree>
    <p:extLst>
      <p:ext uri="{BB962C8B-B14F-4D97-AF65-F5344CB8AC3E}">
        <p14:creationId xmlns:p14="http://schemas.microsoft.com/office/powerpoint/2010/main" val="209821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String Declaration in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.DATA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STR1 DB “Lab 3”, ‘$’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.CODE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MOV AX,@DATA  ; initialization of data segment to register ax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MOV DS,AX          ; copy the addresses in ds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MOV DX, offset </a:t>
            </a:r>
            <a:r>
              <a:rPr lang="en-US" sz="2000" dirty="0" smtClean="0"/>
              <a:t>str1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95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389" y="457200"/>
            <a:ext cx="8049224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  <a:ea typeface="Trebuchet MS" charset="0"/>
                <a:cs typeface="Trebuchet MS" charset="0"/>
              </a:rPr>
              <a:t>String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8768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8628319" cy="640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389" y="1371600"/>
            <a:ext cx="80492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Offset: Returns distance of a variable from the beginning of its segment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Type: Returns an integer representing size of a variable. E.g., TYPE of word is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Length: </a:t>
            </a:r>
            <a:r>
              <a:rPr lang="en-US" sz="2000" dirty="0"/>
              <a:t>Counts number of individual elements in a variable that has been </a:t>
            </a:r>
            <a:r>
              <a:rPr lang="en-US" sz="2000" dirty="0" smtClean="0"/>
              <a:t>defined using Dup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Size: It </a:t>
            </a:r>
            <a:r>
              <a:rPr lang="en-US" sz="2000" dirty="0"/>
              <a:t>determines the total bytes occupied by a </a:t>
            </a:r>
            <a:r>
              <a:rPr lang="en-US" sz="2000" dirty="0"/>
              <a:t>variable that has been defined using </a:t>
            </a:r>
            <a:r>
              <a:rPr lang="en-US" sz="2000" dirty="0" smtClean="0"/>
              <a:t>Dup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DUP: Allows a sequence of storage locations to be defined or reserved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990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632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Bahnschrift Condensed</vt:lpstr>
      <vt:lpstr>Calibri</vt:lpstr>
      <vt:lpstr>Courier New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Zia</dc:creator>
  <cp:lastModifiedBy>hp</cp:lastModifiedBy>
  <cp:revision>110</cp:revision>
  <dcterms:created xsi:type="dcterms:W3CDTF">2021-09-05T10:46:34Z</dcterms:created>
  <dcterms:modified xsi:type="dcterms:W3CDTF">2022-09-04T20:31:35Z</dcterms:modified>
</cp:coreProperties>
</file>