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6969-7A63-4F78-AC53-52E54B62D39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8472" y="2057400"/>
            <a:ext cx="74676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400" b="1" kern="0" dirty="0">
                <a:solidFill>
                  <a:srgbClr val="2B34C3"/>
                </a:solidFill>
                <a:latin typeface="+mj-lt"/>
                <a:ea typeface="Trebuchet MS" charset="0"/>
                <a:cs typeface="Trebuchet MS" charset="0"/>
              </a:rPr>
              <a:t>Lab 04</a:t>
            </a:r>
            <a:endParaRPr lang="en-US" sz="4800" b="1" kern="0" dirty="0">
              <a:solidFill>
                <a:srgbClr val="2B34C3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15639" y="4172633"/>
            <a:ext cx="740664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000" b="1" kern="0" dirty="0">
                <a:solidFill>
                  <a:sysClr val="windowText" lastClr="000000"/>
                </a:solidFill>
                <a:latin typeface="+mj-lt"/>
              </a:rPr>
              <a:t>National University of Computer and Emerging Sciences, Islamabad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7614" y="3019790"/>
            <a:ext cx="5943600" cy="11430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458" y="609600"/>
            <a:ext cx="8049224" cy="1323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Computer Organization and Assembly Language Lab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784739"/>
            <a:ext cx="81514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rgbClr val="0070C0"/>
                </a:solidFill>
              </a:rPr>
              <a:t>Indirect Addressing</a:t>
            </a:r>
            <a:r>
              <a:rPr lang="en-US" sz="2800" dirty="0">
                <a:solidFill>
                  <a:srgbClr val="0070C0"/>
                </a:solidFill>
                <a:ea typeface="Trebuchet MS" charset="0"/>
                <a:cs typeface="Trebuchet MS" charset="0"/>
              </a:rPr>
              <a:t>, </a:t>
            </a:r>
            <a:r>
              <a:rPr lang="en-US" sz="2800" dirty="0">
                <a:solidFill>
                  <a:srgbClr val="0070C0"/>
                </a:solidFill>
              </a:rPr>
              <a:t>Directives, PTR operator</a:t>
            </a:r>
          </a:p>
          <a:p>
            <a:pPr algn="ctr"/>
            <a:endParaRPr lang="en-US" sz="2800" dirty="0">
              <a:solidFill>
                <a:srgbClr val="7030A0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76943"/>
            <a:ext cx="3657600" cy="34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For a byte type array +1 is added in the index to access the next element, for a word type array +2 is added and for double word type array +4 is added to the index to access the next element.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3039099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arr1 </a:t>
            </a:r>
            <a:r>
              <a:rPr lang="en-US" dirty="0" err="1"/>
              <a:t>db</a:t>
            </a:r>
            <a:r>
              <a:rPr lang="en-US" dirty="0"/>
              <a:t> 1,2,3,4,5</a:t>
            </a:r>
          </a:p>
          <a:p>
            <a:r>
              <a:rPr lang="en-US" dirty="0"/>
              <a:t>     arr1_size = ($-arr1)</a:t>
            </a:r>
          </a:p>
          <a:p>
            <a:r>
              <a:rPr lang="en-US" dirty="0"/>
              <a:t>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3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“type ” keyword is used to find the data type of the declared variable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“</a:t>
            </a:r>
            <a:r>
              <a:rPr lang="en-US" sz="2400" dirty="0" err="1"/>
              <a:t>sizeof</a:t>
            </a:r>
            <a:r>
              <a:rPr lang="en-US" sz="2400" dirty="0"/>
              <a:t>” keyword is used to find the size of the </a:t>
            </a:r>
            <a:r>
              <a:rPr lang="en-US" sz="2400"/>
              <a:t>declared variable.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3039099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Symbolic Definitions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38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symbolic definition is created by associating an identifier (a symbol) with an integer expression or some text.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Different directives will be used to create different symbols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58635"/>
              </p:ext>
            </p:extLst>
          </p:nvPr>
        </p:nvGraphicFramePr>
        <p:xfrm>
          <a:off x="1371600" y="3124200"/>
          <a:ext cx="6096000" cy="217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09895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7883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8895309"/>
                    </a:ext>
                  </a:extLst>
                </a:gridCol>
              </a:tblGrid>
              <a:tr h="726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    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   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20592"/>
                  </a:ext>
                </a:extLst>
              </a:tr>
              <a:tr h="726431">
                <a:tc>
                  <a:txBody>
                    <a:bodyPr/>
                    <a:lstStyle/>
                    <a:p>
                      <a:r>
                        <a:rPr lang="en-US" dirty="0"/>
                        <a:t>Uses Storage?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41570"/>
                  </a:ext>
                </a:extLst>
              </a:tr>
              <a:tr h="726431">
                <a:tc>
                  <a:txBody>
                    <a:bodyPr/>
                    <a:lstStyle/>
                    <a:p>
                      <a:r>
                        <a:rPr lang="en-US" dirty="0"/>
                        <a:t>Value changes at runtime?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6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39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Equal Sign Directive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‘Equal sign, =’ directive associates a symbol with an integer expression.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Suppose the following statement occurs in the beginning of the code </a:t>
            </a:r>
          </a:p>
          <a:p>
            <a:r>
              <a:rPr lang="en-US" sz="2400" dirty="0"/>
              <a:t>			count = 100</a:t>
            </a:r>
          </a:p>
          <a:p>
            <a:r>
              <a:rPr lang="en-US" sz="2400" dirty="0"/>
              <a:t>    Further, you can use symbol count in the code.</a:t>
            </a:r>
          </a:p>
          <a:p>
            <a:r>
              <a:rPr lang="en-US" sz="2400" dirty="0"/>
              <a:t>			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mov</a:t>
            </a:r>
            <a:r>
              <a:rPr lang="en-US" sz="2400" dirty="0"/>
              <a:t> ax, count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Any symbol defined with the equal sign directive can be redefined in the code later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0" y="2070438"/>
            <a:ext cx="2667000" cy="369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 =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691615"/>
            <a:ext cx="831393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Current Location Counter ($)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One of the most important symbols of all, shown as $, is called the current location counter.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It tells the current location of the variable and returns the offset associated with the current program statement.</a:t>
            </a:r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 “Hello World”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my_string_size</a:t>
            </a:r>
            <a:r>
              <a:rPr lang="en-US" sz="2400" dirty="0"/>
              <a:t> = ( $ - </a:t>
            </a:r>
            <a:r>
              <a:rPr lang="en-US" sz="2400" dirty="0" err="1"/>
              <a:t>my_string</a:t>
            </a:r>
            <a:r>
              <a:rPr lang="en-US" sz="2400" dirty="0"/>
              <a:t> 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691615"/>
            <a:ext cx="831393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1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EQU Directive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‘</a:t>
            </a:r>
            <a:r>
              <a:rPr lang="en-US" sz="2400" dirty="0" err="1"/>
              <a:t>equ</a:t>
            </a:r>
            <a:r>
              <a:rPr lang="en-US" sz="2400" dirty="0"/>
              <a:t>’ directive associates a symbolic name with an integer expression or some arbitrary text.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There are three formats: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Any symbol defined with the </a:t>
            </a:r>
            <a:r>
              <a:rPr lang="en-US" sz="2400" dirty="0" err="1"/>
              <a:t>equ</a:t>
            </a:r>
            <a:r>
              <a:rPr lang="en-US" sz="2400" dirty="0"/>
              <a:t> directive cannot be redefined in the same source code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124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 EQU expression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 EQU symbol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 EQU &lt;text&gt;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5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TEXTEQU Directive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TEXTEQU directive, similar to EQU, creates what is known as a text macro.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There are three formats: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symbol defined by TEXTEQU can be redefined at any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124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 TEXTEQU &lt;text&gt;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 TEXTEQU </a:t>
            </a:r>
            <a:r>
              <a:rPr lang="en-US" sz="2400" dirty="0" err="1"/>
              <a:t>textmacro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 TEXTEQU %</a:t>
            </a:r>
            <a:r>
              <a:rPr lang="en-US" sz="2400" dirty="0" err="1"/>
              <a:t>constExpr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Indirect Addressing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An Indirect operand is a register that contains the offset (starting address) of data in a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When the offset of a variable is placed in a register, the register becomes pointer to that address.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3308879"/>
            <a:ext cx="380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 5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, offset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al, [</a:t>
            </a:r>
            <a:r>
              <a:rPr lang="en-US" sz="2400" dirty="0" err="1"/>
              <a:t>si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653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PTR Operator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type of the pointer determines what values are to be fetched and copied in register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byte type pointer will copy one byte of that variable, a word type pointer will copy 2 bytes of that variable.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3590951"/>
            <a:ext cx="380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dd</a:t>
            </a:r>
            <a:r>
              <a:rPr lang="en-US" sz="2400" dirty="0"/>
              <a:t> 01234h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al, BYTE </a:t>
            </a:r>
            <a:r>
              <a:rPr lang="en-US" sz="2400" dirty="0" err="1"/>
              <a:t>ptr</a:t>
            </a:r>
            <a:r>
              <a:rPr lang="en-US" sz="2400" dirty="0"/>
              <a:t> </a:t>
            </a:r>
            <a:r>
              <a:rPr lang="en-US" sz="2400" dirty="0" err="1"/>
              <a:t>var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Array is a collection of elements either values or variables, and each element is identified by an array index.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For indexing, registers ‘Destination Index, di’ and ‘Source Index, </a:t>
            </a:r>
            <a:r>
              <a:rPr lang="en-US" sz="2400" dirty="0" err="1"/>
              <a:t>si</a:t>
            </a:r>
            <a:r>
              <a:rPr lang="en-US" sz="2400" dirty="0"/>
              <a:t>’ are used. These registers are 16 bits each and are used to access index of an array. Register bx can also be used for indexing purpose and this is a special purpose of bx register.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Array can be of type byte, word, double word etc. but then extra care must be taken while calling the indices of the array.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5569803"/>
            <a:ext cx="380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arr1 </a:t>
            </a:r>
            <a:r>
              <a:rPr lang="en-US" dirty="0" err="1"/>
              <a:t>db</a:t>
            </a:r>
            <a:r>
              <a:rPr lang="en-US" dirty="0"/>
              <a:t> 1,2,3,4,5</a:t>
            </a:r>
          </a:p>
          <a:p>
            <a:r>
              <a:rPr lang="en-US" dirty="0"/>
              <a:t>     arr1_size = ($-arr1)</a:t>
            </a:r>
          </a:p>
        </p:txBody>
      </p:sp>
    </p:spTree>
    <p:extLst>
      <p:ext uri="{BB962C8B-B14F-4D97-AF65-F5344CB8AC3E}">
        <p14:creationId xmlns:p14="http://schemas.microsoft.com/office/powerpoint/2010/main" val="423236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646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Zia</dc:creator>
  <cp:lastModifiedBy>Usama Bin</cp:lastModifiedBy>
  <cp:revision>134</cp:revision>
  <dcterms:created xsi:type="dcterms:W3CDTF">2021-09-05T10:46:34Z</dcterms:created>
  <dcterms:modified xsi:type="dcterms:W3CDTF">2023-09-12T04:52:57Z</dcterms:modified>
</cp:coreProperties>
</file>