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naheim"/>
      <p:regular r:id="rId9"/>
    </p:embeddedFont>
    <p:embeddedFont>
      <p:font typeface="Bebas Neu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nahei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7b84384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7b84384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70249d0e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70249d0e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you’re learning a new language it helps seeing a real the real object and learning how to say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Currently, most language-learning apps don’t allow you to take a picture of an object, and allow you to translate that word into a new language.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(in a new country), you don’t even know the name of the object you want to say!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70249d0e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b70249d0e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70249d0e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70249d0e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7882F3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41112" y="984275"/>
            <a:ext cx="3808200" cy="26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387700" y="3823950"/>
            <a:ext cx="416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-64"/>
            <a:ext cx="9143942" cy="5143467"/>
          </a:xfrm>
          <a:custGeom>
            <a:rect b="b" l="l" r="r" t="t"/>
            <a:pathLst>
              <a:path extrusionOk="0" h="61323" w="100563">
                <a:moveTo>
                  <a:pt x="99816" y="747"/>
                </a:moveTo>
                <a:lnTo>
                  <a:pt x="99816" y="60576"/>
                </a:lnTo>
                <a:lnTo>
                  <a:pt x="744" y="60576"/>
                </a:lnTo>
                <a:lnTo>
                  <a:pt x="744" y="747"/>
                </a:lnTo>
                <a:close/>
                <a:moveTo>
                  <a:pt x="1" y="0"/>
                </a:moveTo>
                <a:lnTo>
                  <a:pt x="1" y="61322"/>
                </a:lnTo>
                <a:lnTo>
                  <a:pt x="100562" y="61322"/>
                </a:lnTo>
                <a:lnTo>
                  <a:pt x="1005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91425" spcFirstLastPara="1" rIns="91425" wrap="square" tIns="169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02800" y="497983"/>
            <a:ext cx="750067" cy="198067"/>
            <a:chOff x="7702800" y="497983"/>
            <a:chExt cx="750067" cy="198067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8255100" y="498022"/>
              <a:ext cx="197767" cy="197994"/>
              <a:chOff x="200325" y="1067814"/>
              <a:chExt cx="197767" cy="19799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200325" y="1067814"/>
                <a:ext cx="197767" cy="197994"/>
              </a:xfrm>
              <a:custGeom>
                <a:rect b="b" l="l" r="r" t="t"/>
                <a:pathLst>
                  <a:path extrusionOk="0" h="2704" w="2701">
                    <a:moveTo>
                      <a:pt x="1351" y="147"/>
                    </a:moveTo>
                    <a:cubicBezTo>
                      <a:pt x="2016" y="147"/>
                      <a:pt x="2557" y="686"/>
                      <a:pt x="2557" y="1350"/>
                    </a:cubicBezTo>
                    <a:cubicBezTo>
                      <a:pt x="2557" y="2016"/>
                      <a:pt x="2016" y="2557"/>
                      <a:pt x="1351" y="2557"/>
                    </a:cubicBezTo>
                    <a:cubicBezTo>
                      <a:pt x="686" y="2557"/>
                      <a:pt x="144" y="2016"/>
                      <a:pt x="144" y="1350"/>
                    </a:cubicBezTo>
                    <a:cubicBezTo>
                      <a:pt x="144" y="686"/>
                      <a:pt x="686" y="147"/>
                      <a:pt x="1351" y="147"/>
                    </a:cubicBezTo>
                    <a:close/>
                    <a:moveTo>
                      <a:pt x="1351" y="0"/>
                    </a:moveTo>
                    <a:cubicBezTo>
                      <a:pt x="604" y="0"/>
                      <a:pt x="1" y="607"/>
                      <a:pt x="1" y="1350"/>
                    </a:cubicBezTo>
                    <a:cubicBezTo>
                      <a:pt x="1" y="2097"/>
                      <a:pt x="604" y="2704"/>
                      <a:pt x="1351" y="2704"/>
                    </a:cubicBezTo>
                    <a:cubicBezTo>
                      <a:pt x="2094" y="2704"/>
                      <a:pt x="2701" y="2097"/>
                      <a:pt x="2701" y="1350"/>
                    </a:cubicBezTo>
                    <a:cubicBezTo>
                      <a:pt x="2701" y="607"/>
                      <a:pt x="2094" y="0"/>
                      <a:pt x="1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1036" y="1119142"/>
                <a:ext cx="115614" cy="95262"/>
              </a:xfrm>
              <a:custGeom>
                <a:rect b="b" l="l" r="r" t="t"/>
                <a:pathLst>
                  <a:path extrusionOk="0" h="1301" w="1579">
                    <a:moveTo>
                      <a:pt x="1102" y="1"/>
                    </a:moveTo>
                    <a:cubicBezTo>
                      <a:pt x="1096" y="1"/>
                      <a:pt x="1090" y="1"/>
                      <a:pt x="1084" y="1"/>
                    </a:cubicBezTo>
                    <a:cubicBezTo>
                      <a:pt x="1037" y="5"/>
                      <a:pt x="993" y="19"/>
                      <a:pt x="952" y="39"/>
                    </a:cubicBezTo>
                    <a:cubicBezTo>
                      <a:pt x="911" y="63"/>
                      <a:pt x="873" y="91"/>
                      <a:pt x="842" y="128"/>
                    </a:cubicBezTo>
                    <a:cubicBezTo>
                      <a:pt x="812" y="165"/>
                      <a:pt x="791" y="210"/>
                      <a:pt x="777" y="257"/>
                    </a:cubicBezTo>
                    <a:cubicBezTo>
                      <a:pt x="768" y="302"/>
                      <a:pt x="771" y="346"/>
                      <a:pt x="774" y="394"/>
                    </a:cubicBezTo>
                    <a:cubicBezTo>
                      <a:pt x="777" y="401"/>
                      <a:pt x="777" y="401"/>
                      <a:pt x="771" y="401"/>
                    </a:cubicBezTo>
                    <a:cubicBezTo>
                      <a:pt x="508" y="363"/>
                      <a:pt x="294" y="267"/>
                      <a:pt x="120" y="70"/>
                    </a:cubicBezTo>
                    <a:cubicBezTo>
                      <a:pt x="116" y="65"/>
                      <a:pt x="114" y="62"/>
                      <a:pt x="111" y="62"/>
                    </a:cubicBezTo>
                    <a:cubicBezTo>
                      <a:pt x="109" y="62"/>
                      <a:pt x="106" y="65"/>
                      <a:pt x="102" y="70"/>
                    </a:cubicBezTo>
                    <a:cubicBezTo>
                      <a:pt x="24" y="185"/>
                      <a:pt x="62" y="370"/>
                      <a:pt x="157" y="459"/>
                    </a:cubicBezTo>
                    <a:cubicBezTo>
                      <a:pt x="171" y="472"/>
                      <a:pt x="184" y="482"/>
                      <a:pt x="198" y="496"/>
                    </a:cubicBezTo>
                    <a:cubicBezTo>
                      <a:pt x="195" y="496"/>
                      <a:pt x="130" y="489"/>
                      <a:pt x="72" y="459"/>
                    </a:cubicBezTo>
                    <a:cubicBezTo>
                      <a:pt x="70" y="458"/>
                      <a:pt x="68" y="457"/>
                      <a:pt x="67" y="457"/>
                    </a:cubicBezTo>
                    <a:cubicBezTo>
                      <a:pt x="63" y="457"/>
                      <a:pt x="62" y="460"/>
                      <a:pt x="62" y="465"/>
                    </a:cubicBezTo>
                    <a:lnTo>
                      <a:pt x="62" y="503"/>
                    </a:lnTo>
                    <a:cubicBezTo>
                      <a:pt x="79" y="619"/>
                      <a:pt x="157" y="728"/>
                      <a:pt x="269" y="769"/>
                    </a:cubicBezTo>
                    <a:cubicBezTo>
                      <a:pt x="280" y="775"/>
                      <a:pt x="297" y="779"/>
                      <a:pt x="310" y="783"/>
                    </a:cubicBezTo>
                    <a:cubicBezTo>
                      <a:pt x="291" y="785"/>
                      <a:pt x="274" y="787"/>
                      <a:pt x="240" y="787"/>
                    </a:cubicBezTo>
                    <a:cubicBezTo>
                      <a:pt x="226" y="787"/>
                      <a:pt x="209" y="787"/>
                      <a:pt x="188" y="786"/>
                    </a:cubicBezTo>
                    <a:cubicBezTo>
                      <a:pt x="186" y="785"/>
                      <a:pt x="184" y="785"/>
                      <a:pt x="183" y="785"/>
                    </a:cubicBezTo>
                    <a:cubicBezTo>
                      <a:pt x="177" y="785"/>
                      <a:pt x="175" y="790"/>
                      <a:pt x="178" y="796"/>
                    </a:cubicBezTo>
                    <a:cubicBezTo>
                      <a:pt x="233" y="942"/>
                      <a:pt x="348" y="987"/>
                      <a:pt x="437" y="1014"/>
                    </a:cubicBezTo>
                    <a:cubicBezTo>
                      <a:pt x="447" y="1014"/>
                      <a:pt x="461" y="1014"/>
                      <a:pt x="471" y="1018"/>
                    </a:cubicBezTo>
                    <a:lnTo>
                      <a:pt x="471" y="1021"/>
                    </a:lnTo>
                    <a:cubicBezTo>
                      <a:pt x="440" y="1065"/>
                      <a:pt x="341" y="1096"/>
                      <a:pt x="294" y="1113"/>
                    </a:cubicBezTo>
                    <a:cubicBezTo>
                      <a:pt x="227" y="1137"/>
                      <a:pt x="157" y="1150"/>
                      <a:pt x="86" y="1150"/>
                    </a:cubicBezTo>
                    <a:cubicBezTo>
                      <a:pt x="65" y="1150"/>
                      <a:pt x="45" y="1149"/>
                      <a:pt x="24" y="1147"/>
                    </a:cubicBezTo>
                    <a:cubicBezTo>
                      <a:pt x="17" y="1145"/>
                      <a:pt x="13" y="1144"/>
                      <a:pt x="10" y="1144"/>
                    </a:cubicBezTo>
                    <a:cubicBezTo>
                      <a:pt x="7" y="1144"/>
                      <a:pt x="5" y="1145"/>
                      <a:pt x="3" y="1147"/>
                    </a:cubicBezTo>
                    <a:cubicBezTo>
                      <a:pt x="0" y="1151"/>
                      <a:pt x="3" y="1154"/>
                      <a:pt x="7" y="1157"/>
                    </a:cubicBezTo>
                    <a:cubicBezTo>
                      <a:pt x="28" y="1167"/>
                      <a:pt x="44" y="1181"/>
                      <a:pt x="65" y="1192"/>
                    </a:cubicBezTo>
                    <a:cubicBezTo>
                      <a:pt x="120" y="1219"/>
                      <a:pt x="181" y="1243"/>
                      <a:pt x="242" y="1263"/>
                    </a:cubicBezTo>
                    <a:cubicBezTo>
                      <a:pt x="332" y="1288"/>
                      <a:pt x="425" y="1300"/>
                      <a:pt x="518" y="1300"/>
                    </a:cubicBezTo>
                    <a:cubicBezTo>
                      <a:pt x="757" y="1300"/>
                      <a:pt x="995" y="1217"/>
                      <a:pt x="1169" y="1045"/>
                    </a:cubicBezTo>
                    <a:cubicBezTo>
                      <a:pt x="1358" y="857"/>
                      <a:pt x="1425" y="599"/>
                      <a:pt x="1425" y="336"/>
                    </a:cubicBezTo>
                    <a:cubicBezTo>
                      <a:pt x="1425" y="325"/>
                      <a:pt x="1435" y="322"/>
                      <a:pt x="1443" y="316"/>
                    </a:cubicBezTo>
                    <a:cubicBezTo>
                      <a:pt x="1493" y="278"/>
                      <a:pt x="1531" y="234"/>
                      <a:pt x="1569" y="185"/>
                    </a:cubicBezTo>
                    <a:cubicBezTo>
                      <a:pt x="1578" y="172"/>
                      <a:pt x="1575" y="162"/>
                      <a:pt x="1575" y="158"/>
                    </a:cubicBezTo>
                    <a:cubicBezTo>
                      <a:pt x="1575" y="157"/>
                      <a:pt x="1576" y="156"/>
                      <a:pt x="1576" y="156"/>
                    </a:cubicBezTo>
                    <a:lnTo>
                      <a:pt x="1576" y="156"/>
                    </a:lnTo>
                    <a:cubicBezTo>
                      <a:pt x="1576" y="156"/>
                      <a:pt x="1575" y="157"/>
                      <a:pt x="1572" y="158"/>
                    </a:cubicBezTo>
                    <a:cubicBezTo>
                      <a:pt x="1522" y="178"/>
                      <a:pt x="1469" y="192"/>
                      <a:pt x="1415" y="202"/>
                    </a:cubicBezTo>
                    <a:lnTo>
                      <a:pt x="1415" y="202"/>
                    </a:lnTo>
                    <a:cubicBezTo>
                      <a:pt x="1442" y="195"/>
                      <a:pt x="1477" y="151"/>
                      <a:pt x="1490" y="135"/>
                    </a:cubicBezTo>
                    <a:cubicBezTo>
                      <a:pt x="1514" y="104"/>
                      <a:pt x="1531" y="73"/>
                      <a:pt x="1545" y="36"/>
                    </a:cubicBezTo>
                    <a:lnTo>
                      <a:pt x="1545" y="29"/>
                    </a:lnTo>
                    <a:lnTo>
                      <a:pt x="1534" y="29"/>
                    </a:lnTo>
                    <a:cubicBezTo>
                      <a:pt x="1473" y="63"/>
                      <a:pt x="1412" y="87"/>
                      <a:pt x="1347" y="100"/>
                    </a:cubicBezTo>
                    <a:cubicBezTo>
                      <a:pt x="1345" y="101"/>
                      <a:pt x="1343" y="102"/>
                      <a:pt x="1342" y="102"/>
                    </a:cubicBezTo>
                    <a:cubicBezTo>
                      <a:pt x="1338" y="102"/>
                      <a:pt x="1336" y="99"/>
                      <a:pt x="1333" y="97"/>
                    </a:cubicBezTo>
                    <a:cubicBezTo>
                      <a:pt x="1326" y="94"/>
                      <a:pt x="1323" y="87"/>
                      <a:pt x="1317" y="80"/>
                    </a:cubicBezTo>
                    <a:cubicBezTo>
                      <a:pt x="1289" y="56"/>
                      <a:pt x="1259" y="39"/>
                      <a:pt x="1224" y="26"/>
                    </a:cubicBezTo>
                    <a:cubicBezTo>
                      <a:pt x="1185" y="11"/>
                      <a:pt x="1144" y="1"/>
                      <a:pt x="1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75230" y="1213890"/>
                <a:ext cx="10031" cy="73"/>
              </a:xfrm>
              <a:custGeom>
                <a:rect b="b" l="l" r="r" t="t"/>
                <a:pathLst>
                  <a:path extrusionOk="0" h="1" w="137">
                    <a:moveTo>
                      <a:pt x="4" y="0"/>
                    </a:moveTo>
                    <a:cubicBezTo>
                      <a:pt x="137" y="0"/>
                      <a:pt x="11" y="0"/>
                      <a:pt x="4" y="0"/>
                    </a:cubicBezTo>
                    <a:cubicBezTo>
                      <a:pt x="21" y="0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73473" y="1213890"/>
                <a:ext cx="2050" cy="73"/>
              </a:xfrm>
              <a:custGeom>
                <a:rect b="b" l="l" r="r" t="t"/>
                <a:pathLst>
                  <a:path extrusionOk="0" h="1" w="28">
                    <a:moveTo>
                      <a:pt x="28" y="0"/>
                    </a:moveTo>
                    <a:cubicBezTo>
                      <a:pt x="24" y="0"/>
                      <a:pt x="1" y="0"/>
                      <a:pt x="28" y="0"/>
                    </a:cubicBezTo>
                    <a:cubicBezTo>
                      <a:pt x="28" y="0"/>
                      <a:pt x="21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79257" y="1213890"/>
                <a:ext cx="2050" cy="73"/>
              </a:xfrm>
              <a:custGeom>
                <a:rect b="b" l="l" r="r" t="t"/>
                <a:pathLst>
                  <a:path extrusionOk="0" h="1" w="28">
                    <a:moveTo>
                      <a:pt x="0" y="0"/>
                    </a:moveTo>
                    <a:cubicBezTo>
                      <a:pt x="0" y="0"/>
                      <a:pt x="27" y="0"/>
                      <a:pt x="0" y="0"/>
                    </a:cubicBezTo>
                    <a:cubicBezTo>
                      <a:pt x="0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19675" y="1119508"/>
                <a:ext cx="513" cy="73"/>
              </a:xfrm>
              <a:custGeom>
                <a:rect b="b" l="l" r="r" t="t"/>
                <a:pathLst>
                  <a:path extrusionOk="0" h="1" w="7">
                    <a:moveTo>
                      <a:pt x="7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7702800" y="497983"/>
              <a:ext cx="197767" cy="198067"/>
              <a:chOff x="200325" y="367600"/>
              <a:chExt cx="197767" cy="198067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200325" y="367600"/>
                <a:ext cx="197767" cy="198067"/>
              </a:xfrm>
              <a:custGeom>
                <a:rect b="b" l="l" r="r" t="t"/>
                <a:pathLst>
                  <a:path extrusionOk="0" h="2705" w="2701">
                    <a:moveTo>
                      <a:pt x="1351" y="144"/>
                    </a:moveTo>
                    <a:cubicBezTo>
                      <a:pt x="2016" y="144"/>
                      <a:pt x="2557" y="686"/>
                      <a:pt x="2557" y="1351"/>
                    </a:cubicBezTo>
                    <a:cubicBezTo>
                      <a:pt x="2557" y="2015"/>
                      <a:pt x="2016" y="2558"/>
                      <a:pt x="1351" y="2558"/>
                    </a:cubicBezTo>
                    <a:cubicBezTo>
                      <a:pt x="686" y="2558"/>
                      <a:pt x="144" y="2015"/>
                      <a:pt x="144" y="1351"/>
                    </a:cubicBezTo>
                    <a:cubicBezTo>
                      <a:pt x="144" y="686"/>
                      <a:pt x="686" y="144"/>
                      <a:pt x="1351" y="144"/>
                    </a:cubicBezTo>
                    <a:close/>
                    <a:moveTo>
                      <a:pt x="1351" y="1"/>
                    </a:moveTo>
                    <a:cubicBezTo>
                      <a:pt x="604" y="1"/>
                      <a:pt x="1" y="607"/>
                      <a:pt x="1" y="1351"/>
                    </a:cubicBezTo>
                    <a:cubicBezTo>
                      <a:pt x="1" y="2097"/>
                      <a:pt x="604" y="2704"/>
                      <a:pt x="1351" y="2704"/>
                    </a:cubicBezTo>
                    <a:cubicBezTo>
                      <a:pt x="2094" y="2704"/>
                      <a:pt x="2701" y="2097"/>
                      <a:pt x="2701" y="1351"/>
                    </a:cubicBezTo>
                    <a:cubicBezTo>
                      <a:pt x="2701" y="607"/>
                      <a:pt x="2094" y="1"/>
                      <a:pt x="1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71496" y="407286"/>
                <a:ext cx="55208" cy="118620"/>
              </a:xfrm>
              <a:custGeom>
                <a:rect b="b" l="l" r="r" t="t"/>
                <a:pathLst>
                  <a:path extrusionOk="0" h="1620" w="754">
                    <a:moveTo>
                      <a:pt x="168" y="815"/>
                    </a:moveTo>
                    <a:lnTo>
                      <a:pt x="168" y="1599"/>
                    </a:lnTo>
                    <a:cubicBezTo>
                      <a:pt x="168" y="1610"/>
                      <a:pt x="174" y="1620"/>
                      <a:pt x="188" y="1620"/>
                    </a:cubicBezTo>
                    <a:lnTo>
                      <a:pt x="478" y="1620"/>
                    </a:lnTo>
                    <a:cubicBezTo>
                      <a:pt x="487" y="1620"/>
                      <a:pt x="498" y="1610"/>
                      <a:pt x="498" y="1599"/>
                    </a:cubicBezTo>
                    <a:lnTo>
                      <a:pt x="498" y="802"/>
                    </a:lnTo>
                    <a:lnTo>
                      <a:pt x="709" y="802"/>
                    </a:lnTo>
                    <a:cubicBezTo>
                      <a:pt x="720" y="802"/>
                      <a:pt x="730" y="795"/>
                      <a:pt x="730" y="784"/>
                    </a:cubicBezTo>
                    <a:lnTo>
                      <a:pt x="750" y="546"/>
                    </a:lnTo>
                    <a:cubicBezTo>
                      <a:pt x="750" y="532"/>
                      <a:pt x="740" y="523"/>
                      <a:pt x="730" y="523"/>
                    </a:cubicBezTo>
                    <a:lnTo>
                      <a:pt x="498" y="523"/>
                    </a:lnTo>
                    <a:lnTo>
                      <a:pt x="498" y="352"/>
                    </a:lnTo>
                    <a:cubicBezTo>
                      <a:pt x="498" y="311"/>
                      <a:pt x="532" y="280"/>
                      <a:pt x="569" y="280"/>
                    </a:cubicBezTo>
                    <a:lnTo>
                      <a:pt x="733" y="280"/>
                    </a:lnTo>
                    <a:cubicBezTo>
                      <a:pt x="744" y="280"/>
                      <a:pt x="753" y="270"/>
                      <a:pt x="753" y="260"/>
                    </a:cubicBezTo>
                    <a:lnTo>
                      <a:pt x="753" y="21"/>
                    </a:lnTo>
                    <a:cubicBezTo>
                      <a:pt x="753" y="7"/>
                      <a:pt x="744" y="0"/>
                      <a:pt x="733" y="0"/>
                    </a:cubicBezTo>
                    <a:lnTo>
                      <a:pt x="457" y="0"/>
                    </a:lnTo>
                    <a:cubicBezTo>
                      <a:pt x="297" y="0"/>
                      <a:pt x="168" y="130"/>
                      <a:pt x="168" y="290"/>
                    </a:cubicBezTo>
                    <a:lnTo>
                      <a:pt x="168" y="523"/>
                    </a:lnTo>
                    <a:lnTo>
                      <a:pt x="21" y="523"/>
                    </a:lnTo>
                    <a:cubicBezTo>
                      <a:pt x="10" y="523"/>
                      <a:pt x="1" y="532"/>
                      <a:pt x="1" y="543"/>
                    </a:cubicBezTo>
                    <a:lnTo>
                      <a:pt x="1" y="781"/>
                    </a:lnTo>
                    <a:cubicBezTo>
                      <a:pt x="1" y="795"/>
                      <a:pt x="10" y="802"/>
                      <a:pt x="21" y="802"/>
                    </a:cubicBezTo>
                    <a:lnTo>
                      <a:pt x="168" y="80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978950" y="498018"/>
              <a:ext cx="197767" cy="197994"/>
              <a:chOff x="200325" y="717597"/>
              <a:chExt cx="197767" cy="197994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200325" y="717597"/>
                <a:ext cx="197767" cy="197994"/>
              </a:xfrm>
              <a:custGeom>
                <a:rect b="b" l="l" r="r" t="t"/>
                <a:pathLst>
                  <a:path extrusionOk="0" h="2704" w="2701">
                    <a:moveTo>
                      <a:pt x="1351" y="146"/>
                    </a:moveTo>
                    <a:cubicBezTo>
                      <a:pt x="2016" y="146"/>
                      <a:pt x="2557" y="689"/>
                      <a:pt x="2557" y="1353"/>
                    </a:cubicBezTo>
                    <a:cubicBezTo>
                      <a:pt x="2557" y="2019"/>
                      <a:pt x="2016" y="2560"/>
                      <a:pt x="1351" y="2560"/>
                    </a:cubicBezTo>
                    <a:cubicBezTo>
                      <a:pt x="686" y="2560"/>
                      <a:pt x="144" y="2019"/>
                      <a:pt x="144" y="1353"/>
                    </a:cubicBezTo>
                    <a:cubicBezTo>
                      <a:pt x="144" y="689"/>
                      <a:pt x="686" y="146"/>
                      <a:pt x="1351" y="146"/>
                    </a:cubicBezTo>
                    <a:close/>
                    <a:moveTo>
                      <a:pt x="1351" y="0"/>
                    </a:moveTo>
                    <a:cubicBezTo>
                      <a:pt x="604" y="0"/>
                      <a:pt x="1" y="607"/>
                      <a:pt x="1" y="1353"/>
                    </a:cubicBezTo>
                    <a:cubicBezTo>
                      <a:pt x="1" y="2097"/>
                      <a:pt x="604" y="2703"/>
                      <a:pt x="1351" y="2703"/>
                    </a:cubicBezTo>
                    <a:cubicBezTo>
                      <a:pt x="2094" y="2703"/>
                      <a:pt x="2701" y="2097"/>
                      <a:pt x="2701" y="1353"/>
                    </a:cubicBezTo>
                    <a:cubicBezTo>
                      <a:pt x="2701" y="607"/>
                      <a:pt x="2094" y="0"/>
                      <a:pt x="1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41768" y="776247"/>
                <a:ext cx="116713" cy="81716"/>
              </a:xfrm>
              <a:custGeom>
                <a:rect b="b" l="l" r="r" t="t"/>
                <a:pathLst>
                  <a:path extrusionOk="0" h="1116" w="1594">
                    <a:moveTo>
                      <a:pt x="657" y="328"/>
                    </a:moveTo>
                    <a:cubicBezTo>
                      <a:pt x="661" y="328"/>
                      <a:pt x="664" y="329"/>
                      <a:pt x="668" y="331"/>
                    </a:cubicBezTo>
                    <a:lnTo>
                      <a:pt x="1030" y="539"/>
                    </a:lnTo>
                    <a:cubicBezTo>
                      <a:pt x="1044" y="546"/>
                      <a:pt x="1041" y="570"/>
                      <a:pt x="1027" y="580"/>
                    </a:cubicBezTo>
                    <a:lnTo>
                      <a:pt x="665" y="777"/>
                    </a:lnTo>
                    <a:cubicBezTo>
                      <a:pt x="662" y="779"/>
                      <a:pt x="659" y="780"/>
                      <a:pt x="657" y="780"/>
                    </a:cubicBezTo>
                    <a:cubicBezTo>
                      <a:pt x="647" y="780"/>
                      <a:pt x="638" y="770"/>
                      <a:pt x="638" y="757"/>
                    </a:cubicBezTo>
                    <a:lnTo>
                      <a:pt x="638" y="352"/>
                    </a:lnTo>
                    <a:cubicBezTo>
                      <a:pt x="638" y="339"/>
                      <a:pt x="646" y="328"/>
                      <a:pt x="657" y="328"/>
                    </a:cubicBezTo>
                    <a:close/>
                    <a:moveTo>
                      <a:pt x="345" y="0"/>
                    </a:moveTo>
                    <a:cubicBezTo>
                      <a:pt x="154" y="0"/>
                      <a:pt x="1" y="154"/>
                      <a:pt x="1" y="348"/>
                    </a:cubicBezTo>
                    <a:lnTo>
                      <a:pt x="1" y="768"/>
                    </a:lnTo>
                    <a:cubicBezTo>
                      <a:pt x="1" y="961"/>
                      <a:pt x="154" y="1115"/>
                      <a:pt x="345" y="1115"/>
                    </a:cubicBezTo>
                    <a:lnTo>
                      <a:pt x="1245" y="1115"/>
                    </a:lnTo>
                    <a:cubicBezTo>
                      <a:pt x="1439" y="1115"/>
                      <a:pt x="1593" y="961"/>
                      <a:pt x="1593" y="768"/>
                    </a:cubicBezTo>
                    <a:lnTo>
                      <a:pt x="1593" y="348"/>
                    </a:lnTo>
                    <a:cubicBezTo>
                      <a:pt x="1593" y="154"/>
                      <a:pt x="1439" y="0"/>
                      <a:pt x="1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" name="Google Shape;26;p2"/>
          <p:cNvSpPr/>
          <p:nvPr/>
        </p:nvSpPr>
        <p:spPr>
          <a:xfrm>
            <a:off x="0" y="4020850"/>
            <a:ext cx="140700" cy="112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27;p2"/>
          <p:cNvSpPr/>
          <p:nvPr/>
        </p:nvSpPr>
        <p:spPr>
          <a:xfrm rot="5400000">
            <a:off x="8512350" y="-490950"/>
            <a:ext cx="140700" cy="112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8" name="Google Shape;28;p2"/>
          <p:cNvGrpSpPr/>
          <p:nvPr/>
        </p:nvGrpSpPr>
        <p:grpSpPr>
          <a:xfrm>
            <a:off x="4159390" y="4552249"/>
            <a:ext cx="1465451" cy="57327"/>
            <a:chOff x="4159390" y="4552249"/>
            <a:chExt cx="1465451" cy="57327"/>
          </a:xfrm>
        </p:grpSpPr>
        <p:sp>
          <p:nvSpPr>
            <p:cNvPr id="29" name="Google Shape;29;p2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371700" y="499775"/>
            <a:ext cx="283200" cy="194475"/>
            <a:chOff x="-807400" y="499775"/>
            <a:chExt cx="283200" cy="194475"/>
          </a:xfrm>
        </p:grpSpPr>
        <p:cxnSp>
          <p:nvCxnSpPr>
            <p:cNvPr id="37" name="Google Shape;37;p2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1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46" name="Google Shape;146;p11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1"/>
          <p:cNvSpPr txBox="1"/>
          <p:nvPr>
            <p:ph hasCustomPrompt="1" type="title"/>
          </p:nvPr>
        </p:nvSpPr>
        <p:spPr>
          <a:xfrm>
            <a:off x="2376075" y="2097225"/>
            <a:ext cx="5014200" cy="12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9" name="Google Shape;149;p11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50" name="Google Shape;150;p11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>
            <a:hlinkClick/>
          </p:cNvPr>
          <p:cNvSpPr txBox="1"/>
          <p:nvPr>
            <p:ph type="title"/>
          </p:nvPr>
        </p:nvSpPr>
        <p:spPr>
          <a:xfrm>
            <a:off x="1666200" y="1095085"/>
            <a:ext cx="2711100" cy="5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0" name="Google Shape;160;p13">
            <a:hlinkClick/>
          </p:cNvPr>
          <p:cNvSpPr txBox="1"/>
          <p:nvPr>
            <p:ph idx="2" type="title"/>
          </p:nvPr>
        </p:nvSpPr>
        <p:spPr>
          <a:xfrm>
            <a:off x="5425900" y="1095085"/>
            <a:ext cx="2711100" cy="5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13">
            <a:hlinkClick/>
          </p:cNvPr>
          <p:cNvSpPr txBox="1"/>
          <p:nvPr>
            <p:ph idx="3" type="title"/>
          </p:nvPr>
        </p:nvSpPr>
        <p:spPr>
          <a:xfrm>
            <a:off x="1666200" y="3107368"/>
            <a:ext cx="2711100" cy="5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13">
            <a:hlinkClick/>
          </p:cNvPr>
          <p:cNvSpPr txBox="1"/>
          <p:nvPr>
            <p:ph idx="4" type="title"/>
          </p:nvPr>
        </p:nvSpPr>
        <p:spPr>
          <a:xfrm>
            <a:off x="5425900" y="3107368"/>
            <a:ext cx="2711100" cy="5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63" name="Google Shape;163;p13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64" name="Google Shape;164;p13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3"/>
          <p:cNvSpPr txBox="1"/>
          <p:nvPr>
            <p:ph idx="1" type="subTitle"/>
          </p:nvPr>
        </p:nvSpPr>
        <p:spPr>
          <a:xfrm flipH="1">
            <a:off x="1679675" y="1472775"/>
            <a:ext cx="26844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idx="5" type="subTitle"/>
          </p:nvPr>
        </p:nvSpPr>
        <p:spPr>
          <a:xfrm flipH="1">
            <a:off x="5439250" y="1472775"/>
            <a:ext cx="26844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6" type="subTitle"/>
          </p:nvPr>
        </p:nvSpPr>
        <p:spPr>
          <a:xfrm flipH="1">
            <a:off x="1679550" y="3492900"/>
            <a:ext cx="26844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7" type="subTitle"/>
          </p:nvPr>
        </p:nvSpPr>
        <p:spPr>
          <a:xfrm flipH="1">
            <a:off x="5439250" y="3492900"/>
            <a:ext cx="26844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9pPr>
          </a:lstStyle>
          <a:p/>
        </p:txBody>
      </p:sp>
      <p:grpSp>
        <p:nvGrpSpPr>
          <p:cNvPr id="170" name="Google Shape;170;p13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71" name="Google Shape;171;p13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4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80" name="Google Shape;180;p14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>
            <a:off x="2164000" y="1799101"/>
            <a:ext cx="5465100" cy="154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84" name="Google Shape;184;p14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85" name="Google Shape;185;p14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5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94" name="Google Shape;194;p15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5"/>
          <p:cNvSpPr txBox="1"/>
          <p:nvPr>
            <p:ph idx="1" type="subTitle"/>
          </p:nvPr>
        </p:nvSpPr>
        <p:spPr>
          <a:xfrm>
            <a:off x="1808706" y="2184525"/>
            <a:ext cx="27468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15"/>
          <p:cNvSpPr txBox="1"/>
          <p:nvPr>
            <p:ph idx="2" type="subTitle"/>
          </p:nvPr>
        </p:nvSpPr>
        <p:spPr>
          <a:xfrm>
            <a:off x="5706636" y="2184525"/>
            <a:ext cx="27468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3" type="subTitle"/>
          </p:nvPr>
        </p:nvSpPr>
        <p:spPr>
          <a:xfrm>
            <a:off x="1808706" y="3565705"/>
            <a:ext cx="27468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4" type="subTitle"/>
          </p:nvPr>
        </p:nvSpPr>
        <p:spPr>
          <a:xfrm>
            <a:off x="5706640" y="3565705"/>
            <a:ext cx="27468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5" type="subTitle"/>
          </p:nvPr>
        </p:nvSpPr>
        <p:spPr>
          <a:xfrm>
            <a:off x="1171800" y="2068175"/>
            <a:ext cx="4644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6" type="subTitle"/>
          </p:nvPr>
        </p:nvSpPr>
        <p:spPr>
          <a:xfrm>
            <a:off x="5112189" y="2068175"/>
            <a:ext cx="4644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7" type="subTitle"/>
          </p:nvPr>
        </p:nvSpPr>
        <p:spPr>
          <a:xfrm>
            <a:off x="1171800" y="3322275"/>
            <a:ext cx="4644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8" type="subTitle"/>
          </p:nvPr>
        </p:nvSpPr>
        <p:spPr>
          <a:xfrm>
            <a:off x="5112189" y="3322275"/>
            <a:ext cx="4644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type="title"/>
          </p:nvPr>
        </p:nvSpPr>
        <p:spPr>
          <a:xfrm>
            <a:off x="1502700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05" name="Google Shape;205;p15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06" name="Google Shape;206;p15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2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6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215" name="Google Shape;215;p16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6"/>
          <p:cNvSpPr txBox="1"/>
          <p:nvPr>
            <p:ph idx="1" type="subTitle"/>
          </p:nvPr>
        </p:nvSpPr>
        <p:spPr>
          <a:xfrm>
            <a:off x="1526125" y="2065500"/>
            <a:ext cx="27927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16"/>
          <p:cNvSpPr txBox="1"/>
          <p:nvPr>
            <p:ph idx="2" type="subTitle"/>
          </p:nvPr>
        </p:nvSpPr>
        <p:spPr>
          <a:xfrm>
            <a:off x="5489241" y="2065500"/>
            <a:ext cx="27927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3" type="subTitle"/>
          </p:nvPr>
        </p:nvSpPr>
        <p:spPr>
          <a:xfrm>
            <a:off x="1526125" y="3751950"/>
            <a:ext cx="27927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16"/>
          <p:cNvSpPr txBox="1"/>
          <p:nvPr>
            <p:ph idx="4" type="subTitle"/>
          </p:nvPr>
        </p:nvSpPr>
        <p:spPr>
          <a:xfrm>
            <a:off x="5489244" y="3751950"/>
            <a:ext cx="27927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16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2" name="Google Shape;222;p16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23" name="Google Shape;223;p16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7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232" name="Google Shape;232;p17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7"/>
          <p:cNvSpPr txBox="1"/>
          <p:nvPr>
            <p:ph idx="1" type="subTitle"/>
          </p:nvPr>
        </p:nvSpPr>
        <p:spPr>
          <a:xfrm>
            <a:off x="4901575" y="2048075"/>
            <a:ext cx="33549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17"/>
          <p:cNvSpPr txBox="1"/>
          <p:nvPr>
            <p:ph idx="2" type="subTitle"/>
          </p:nvPr>
        </p:nvSpPr>
        <p:spPr>
          <a:xfrm>
            <a:off x="4901579" y="2890812"/>
            <a:ext cx="33549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17"/>
          <p:cNvSpPr txBox="1"/>
          <p:nvPr>
            <p:ph idx="3" type="subTitle"/>
          </p:nvPr>
        </p:nvSpPr>
        <p:spPr>
          <a:xfrm>
            <a:off x="4901579" y="3733550"/>
            <a:ext cx="33549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7" name="Google Shape;237;p17"/>
          <p:cNvSpPr txBox="1"/>
          <p:nvPr>
            <p:ph type="title"/>
          </p:nvPr>
        </p:nvSpPr>
        <p:spPr>
          <a:xfrm>
            <a:off x="1350325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38" name="Google Shape;238;p17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39" name="Google Shape;239;p17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1_2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8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248" name="Google Shape;248;p18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8"/>
          <p:cNvSpPr txBox="1"/>
          <p:nvPr>
            <p:ph idx="1" type="subTitle"/>
          </p:nvPr>
        </p:nvSpPr>
        <p:spPr>
          <a:xfrm>
            <a:off x="1350275" y="3816500"/>
            <a:ext cx="21243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18"/>
          <p:cNvSpPr txBox="1"/>
          <p:nvPr>
            <p:ph idx="2" type="subTitle"/>
          </p:nvPr>
        </p:nvSpPr>
        <p:spPr>
          <a:xfrm>
            <a:off x="6328551" y="3816500"/>
            <a:ext cx="21243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18"/>
          <p:cNvSpPr txBox="1"/>
          <p:nvPr>
            <p:ph idx="3" type="subTitle"/>
          </p:nvPr>
        </p:nvSpPr>
        <p:spPr>
          <a:xfrm>
            <a:off x="3839400" y="3816500"/>
            <a:ext cx="21243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18"/>
          <p:cNvSpPr txBox="1"/>
          <p:nvPr>
            <p:ph idx="4" type="subTitle"/>
          </p:nvPr>
        </p:nvSpPr>
        <p:spPr>
          <a:xfrm>
            <a:off x="1350275" y="3329700"/>
            <a:ext cx="21243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4" name="Google Shape;254;p18"/>
          <p:cNvSpPr txBox="1"/>
          <p:nvPr>
            <p:ph idx="5" type="subTitle"/>
          </p:nvPr>
        </p:nvSpPr>
        <p:spPr>
          <a:xfrm>
            <a:off x="6328550" y="3329700"/>
            <a:ext cx="21243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" name="Google Shape;255;p18"/>
          <p:cNvSpPr txBox="1"/>
          <p:nvPr>
            <p:ph idx="6" type="subTitle"/>
          </p:nvPr>
        </p:nvSpPr>
        <p:spPr>
          <a:xfrm>
            <a:off x="3839400" y="3329700"/>
            <a:ext cx="21243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6" name="Google Shape;256;p18"/>
          <p:cNvSpPr txBox="1"/>
          <p:nvPr>
            <p:ph type="title"/>
          </p:nvPr>
        </p:nvSpPr>
        <p:spPr>
          <a:xfrm>
            <a:off x="1350325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57" name="Google Shape;257;p18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58" name="Google Shape;258;p18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9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267" name="Google Shape;267;p19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9"/>
          <p:cNvSpPr txBox="1"/>
          <p:nvPr>
            <p:ph idx="1" type="subTitle"/>
          </p:nvPr>
        </p:nvSpPr>
        <p:spPr>
          <a:xfrm>
            <a:off x="1470000" y="3484062"/>
            <a:ext cx="19833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0" name="Google Shape;270;p19"/>
          <p:cNvSpPr txBox="1"/>
          <p:nvPr>
            <p:ph idx="2" type="subTitle"/>
          </p:nvPr>
        </p:nvSpPr>
        <p:spPr>
          <a:xfrm>
            <a:off x="3847696" y="3484063"/>
            <a:ext cx="20991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1" name="Google Shape;271;p19"/>
          <p:cNvSpPr txBox="1"/>
          <p:nvPr>
            <p:ph idx="3" type="subTitle"/>
          </p:nvPr>
        </p:nvSpPr>
        <p:spPr>
          <a:xfrm>
            <a:off x="6349838" y="3484061"/>
            <a:ext cx="19833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2" name="Google Shape;272;p19"/>
          <p:cNvSpPr txBox="1"/>
          <p:nvPr>
            <p:ph idx="4" type="subTitle"/>
          </p:nvPr>
        </p:nvSpPr>
        <p:spPr>
          <a:xfrm>
            <a:off x="1470000" y="2178866"/>
            <a:ext cx="19833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19"/>
          <p:cNvSpPr txBox="1"/>
          <p:nvPr>
            <p:ph idx="5" type="subTitle"/>
          </p:nvPr>
        </p:nvSpPr>
        <p:spPr>
          <a:xfrm>
            <a:off x="3924887" y="2178875"/>
            <a:ext cx="19446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4" name="Google Shape;274;p19"/>
          <p:cNvSpPr txBox="1"/>
          <p:nvPr>
            <p:ph idx="6" type="subTitle"/>
          </p:nvPr>
        </p:nvSpPr>
        <p:spPr>
          <a:xfrm>
            <a:off x="6349838" y="2178863"/>
            <a:ext cx="19833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19"/>
          <p:cNvSpPr txBox="1"/>
          <p:nvPr>
            <p:ph type="title"/>
          </p:nvPr>
        </p:nvSpPr>
        <p:spPr>
          <a:xfrm>
            <a:off x="1350325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76" name="Google Shape;276;p19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77" name="Google Shape;277;p19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0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286" name="Google Shape;286;p20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20"/>
          <p:cNvSpPr txBox="1"/>
          <p:nvPr>
            <p:ph type="title"/>
          </p:nvPr>
        </p:nvSpPr>
        <p:spPr>
          <a:xfrm>
            <a:off x="2533825" y="417937"/>
            <a:ext cx="4735500" cy="11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7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20"/>
          <p:cNvSpPr txBox="1"/>
          <p:nvPr>
            <p:ph idx="1" type="subTitle"/>
          </p:nvPr>
        </p:nvSpPr>
        <p:spPr>
          <a:xfrm flipH="1">
            <a:off x="2533825" y="1668125"/>
            <a:ext cx="47355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20"/>
          <p:cNvSpPr txBox="1"/>
          <p:nvPr/>
        </p:nvSpPr>
        <p:spPr>
          <a:xfrm>
            <a:off x="2523925" y="3328825"/>
            <a:ext cx="4755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91" name="Google Shape;291;p20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92" name="Google Shape;292;p20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7882F3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42" name="Google Shape;42;p3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3"/>
          <p:cNvSpPr txBox="1"/>
          <p:nvPr>
            <p:ph type="title"/>
          </p:nvPr>
        </p:nvSpPr>
        <p:spPr>
          <a:xfrm>
            <a:off x="2737775" y="1643563"/>
            <a:ext cx="43176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3"/>
          <p:cNvSpPr txBox="1"/>
          <p:nvPr>
            <p:ph idx="1" type="subTitle"/>
          </p:nvPr>
        </p:nvSpPr>
        <p:spPr>
          <a:xfrm>
            <a:off x="2529250" y="3042900"/>
            <a:ext cx="47346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46" name="Google Shape;46;p3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47" name="Google Shape;47;p3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1">
  <p:cSld name="BLANK_1_1_1_1_1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1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301" name="Google Shape;301;p21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56" name="Google Shape;56;p4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4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>
            <a:off x="1350300" y="892450"/>
            <a:ext cx="7102500" cy="3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200"/>
              <a:buFont typeface="Abel"/>
              <a:buChar char="●"/>
              <a:defRPr sz="13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2A49"/>
              </a:buClr>
              <a:buSzPts val="1400"/>
              <a:buChar char="■"/>
              <a:defRPr/>
            </a:lvl9pPr>
          </a:lstStyle>
          <a:p/>
        </p:txBody>
      </p:sp>
      <p:grpSp>
        <p:nvGrpSpPr>
          <p:cNvPr id="60" name="Google Shape;60;p4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61" name="Google Shape;61;p4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70" name="Google Shape;70;p5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5"/>
          <p:cNvSpPr txBox="1"/>
          <p:nvPr>
            <p:ph idx="1" type="subTitle"/>
          </p:nvPr>
        </p:nvSpPr>
        <p:spPr>
          <a:xfrm>
            <a:off x="1470975" y="3262600"/>
            <a:ext cx="31029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5"/>
          <p:cNvSpPr txBox="1"/>
          <p:nvPr>
            <p:ph idx="2" type="subTitle"/>
          </p:nvPr>
        </p:nvSpPr>
        <p:spPr>
          <a:xfrm>
            <a:off x="5235275" y="3262600"/>
            <a:ext cx="31029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5"/>
          <p:cNvSpPr txBox="1"/>
          <p:nvPr>
            <p:ph idx="3" type="subTitle"/>
          </p:nvPr>
        </p:nvSpPr>
        <p:spPr>
          <a:xfrm>
            <a:off x="1470975" y="2628100"/>
            <a:ext cx="31029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4" type="subTitle"/>
          </p:nvPr>
        </p:nvSpPr>
        <p:spPr>
          <a:xfrm>
            <a:off x="5235275" y="2628100"/>
            <a:ext cx="31029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type="title"/>
          </p:nvPr>
        </p:nvSpPr>
        <p:spPr>
          <a:xfrm>
            <a:off x="1350325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77" name="Google Shape;77;p5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78" name="Google Shape;78;p5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6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87" name="Google Shape;87;p6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6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0" name="Google Shape;90;p6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91" name="Google Shape;91;p6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7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00" name="Google Shape;100;p7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7"/>
          <p:cNvSpPr txBox="1"/>
          <p:nvPr>
            <p:ph type="title"/>
          </p:nvPr>
        </p:nvSpPr>
        <p:spPr>
          <a:xfrm>
            <a:off x="1261226" y="1184125"/>
            <a:ext cx="2755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7"/>
          <p:cNvSpPr txBox="1"/>
          <p:nvPr>
            <p:ph idx="1" type="subTitle"/>
          </p:nvPr>
        </p:nvSpPr>
        <p:spPr>
          <a:xfrm>
            <a:off x="1253750" y="3026152"/>
            <a:ext cx="2666400" cy="12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04" name="Google Shape;104;p7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05" name="Google Shape;105;p7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14" name="Google Shape;114;p8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8"/>
          <p:cNvSpPr txBox="1"/>
          <p:nvPr>
            <p:ph type="title"/>
          </p:nvPr>
        </p:nvSpPr>
        <p:spPr>
          <a:xfrm>
            <a:off x="2483575" y="1362500"/>
            <a:ext cx="4836000" cy="27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7" name="Google Shape;117;p8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18" name="Google Shape;118;p8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9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27" name="Google Shape;127;p9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9"/>
          <p:cNvSpPr txBox="1"/>
          <p:nvPr>
            <p:ph type="title"/>
          </p:nvPr>
        </p:nvSpPr>
        <p:spPr>
          <a:xfrm>
            <a:off x="2737775" y="1643563"/>
            <a:ext cx="43176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9"/>
          <p:cNvSpPr txBox="1"/>
          <p:nvPr>
            <p:ph idx="1" type="subTitle"/>
          </p:nvPr>
        </p:nvSpPr>
        <p:spPr>
          <a:xfrm>
            <a:off x="2529250" y="3042900"/>
            <a:ext cx="47346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0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33" name="Google Shape;133;p10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0"/>
          <p:cNvSpPr txBox="1"/>
          <p:nvPr>
            <p:ph type="title"/>
          </p:nvPr>
        </p:nvSpPr>
        <p:spPr>
          <a:xfrm>
            <a:off x="1350325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36" name="Google Shape;136;p10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37" name="Google Shape;137;p10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7882F3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/>
          <p:nvPr/>
        </p:nvSpPr>
        <p:spPr>
          <a:xfrm>
            <a:off x="0" y="-64"/>
            <a:ext cx="9143942" cy="5143467"/>
          </a:xfrm>
          <a:custGeom>
            <a:rect b="b" l="l" r="r" t="t"/>
            <a:pathLst>
              <a:path extrusionOk="0" h="61323" w="100563">
                <a:moveTo>
                  <a:pt x="99816" y="747"/>
                </a:moveTo>
                <a:lnTo>
                  <a:pt x="99816" y="60576"/>
                </a:lnTo>
                <a:lnTo>
                  <a:pt x="744" y="60576"/>
                </a:lnTo>
                <a:lnTo>
                  <a:pt x="744" y="747"/>
                </a:lnTo>
                <a:close/>
                <a:moveTo>
                  <a:pt x="1" y="0"/>
                </a:moveTo>
                <a:lnTo>
                  <a:pt x="1" y="61322"/>
                </a:lnTo>
                <a:lnTo>
                  <a:pt x="100562" y="61322"/>
                </a:lnTo>
                <a:lnTo>
                  <a:pt x="1005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91425" spcFirstLastPara="1" rIns="91425" wrap="square" tIns="169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"/>
          <p:cNvSpPr txBox="1"/>
          <p:nvPr>
            <p:ph type="ctrTitle"/>
          </p:nvPr>
        </p:nvSpPr>
        <p:spPr>
          <a:xfrm>
            <a:off x="4753064" y="996778"/>
            <a:ext cx="3808200" cy="26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Shoot</a:t>
            </a:r>
            <a:endParaRPr sz="5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Translate</a:t>
            </a:r>
            <a:endParaRPr sz="5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Learn</a:t>
            </a:r>
            <a:endParaRPr sz="5500"/>
          </a:p>
        </p:txBody>
      </p:sp>
      <p:sp>
        <p:nvSpPr>
          <p:cNvPr id="309" name="Google Shape;309;p22"/>
          <p:cNvSpPr txBox="1"/>
          <p:nvPr>
            <p:ph idx="1" type="subTitle"/>
          </p:nvPr>
        </p:nvSpPr>
        <p:spPr>
          <a:xfrm>
            <a:off x="4387700" y="3823950"/>
            <a:ext cx="416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Jawad, Olivier, Scott, Melanie, Michelle</a:t>
            </a:r>
            <a:endParaRPr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732547" y="1194049"/>
            <a:ext cx="3808325" cy="2971931"/>
            <a:chOff x="1281442" y="1362341"/>
            <a:chExt cx="3416458" cy="2666127"/>
          </a:xfrm>
        </p:grpSpPr>
        <p:grpSp>
          <p:nvGrpSpPr>
            <p:cNvPr id="311" name="Google Shape;311;p22"/>
            <p:cNvGrpSpPr/>
            <p:nvPr/>
          </p:nvGrpSpPr>
          <p:grpSpPr>
            <a:xfrm>
              <a:off x="1505841" y="1362341"/>
              <a:ext cx="2334139" cy="1664904"/>
              <a:chOff x="2431475" y="1511450"/>
              <a:chExt cx="2353200" cy="1678500"/>
            </a:xfrm>
          </p:grpSpPr>
          <p:grpSp>
            <p:nvGrpSpPr>
              <p:cNvPr id="312" name="Google Shape;312;p22"/>
              <p:cNvGrpSpPr/>
              <p:nvPr/>
            </p:nvGrpSpPr>
            <p:grpSpPr>
              <a:xfrm>
                <a:off x="2431475" y="1511450"/>
                <a:ext cx="2353200" cy="1678500"/>
                <a:chOff x="2431475" y="1511450"/>
                <a:chExt cx="2353200" cy="1678500"/>
              </a:xfrm>
            </p:grpSpPr>
            <p:sp>
              <p:nvSpPr>
                <p:cNvPr id="313" name="Google Shape;313;p22"/>
                <p:cNvSpPr/>
                <p:nvPr/>
              </p:nvSpPr>
              <p:spPr>
                <a:xfrm>
                  <a:off x="2431475" y="1511450"/>
                  <a:ext cx="2353200" cy="1678500"/>
                </a:xfrm>
                <a:prstGeom prst="roundRect">
                  <a:avLst>
                    <a:gd fmla="val 11420" name="adj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434343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22"/>
                <p:cNvSpPr/>
                <p:nvPr/>
              </p:nvSpPr>
              <p:spPr>
                <a:xfrm>
                  <a:off x="2476406" y="1552678"/>
                  <a:ext cx="2117139" cy="1592381"/>
                </a:xfrm>
                <a:custGeom>
                  <a:rect b="b" l="l" r="r" t="t"/>
                  <a:pathLst>
                    <a:path extrusionOk="0" h="32272" w="42907">
                      <a:moveTo>
                        <a:pt x="3277" y="0"/>
                      </a:moveTo>
                      <a:cubicBezTo>
                        <a:pt x="1467" y="0"/>
                        <a:pt x="1" y="1465"/>
                        <a:pt x="1" y="3276"/>
                      </a:cubicBezTo>
                      <a:lnTo>
                        <a:pt x="1" y="14544"/>
                      </a:lnTo>
                      <a:cubicBezTo>
                        <a:pt x="1" y="15011"/>
                        <a:pt x="298" y="15430"/>
                        <a:pt x="740" y="15584"/>
                      </a:cubicBezTo>
                      <a:cubicBezTo>
                        <a:pt x="976" y="15666"/>
                        <a:pt x="1132" y="15886"/>
                        <a:pt x="1132" y="16136"/>
                      </a:cubicBezTo>
                      <a:cubicBezTo>
                        <a:pt x="1132" y="16381"/>
                        <a:pt x="976" y="16602"/>
                        <a:pt x="740" y="16684"/>
                      </a:cubicBezTo>
                      <a:cubicBezTo>
                        <a:pt x="298" y="16838"/>
                        <a:pt x="1" y="17257"/>
                        <a:pt x="1" y="17724"/>
                      </a:cubicBezTo>
                      <a:lnTo>
                        <a:pt x="1" y="28992"/>
                      </a:lnTo>
                      <a:cubicBezTo>
                        <a:pt x="1" y="30802"/>
                        <a:pt x="1467" y="32271"/>
                        <a:pt x="3277" y="32271"/>
                      </a:cubicBezTo>
                      <a:lnTo>
                        <a:pt x="42906" y="32271"/>
                      </a:lnTo>
                      <a:lnTo>
                        <a:pt x="4290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22"/>
                <p:cNvSpPr/>
                <p:nvPr/>
              </p:nvSpPr>
              <p:spPr>
                <a:xfrm>
                  <a:off x="3202987" y="1955698"/>
                  <a:ext cx="810204" cy="810352"/>
                </a:xfrm>
                <a:custGeom>
                  <a:rect b="b" l="l" r="r" t="t"/>
                  <a:pathLst>
                    <a:path extrusionOk="0" h="16423" w="16420">
                      <a:moveTo>
                        <a:pt x="8210" y="0"/>
                      </a:moveTo>
                      <a:cubicBezTo>
                        <a:pt x="3676" y="0"/>
                        <a:pt x="0" y="3676"/>
                        <a:pt x="0" y="8209"/>
                      </a:cubicBezTo>
                      <a:cubicBezTo>
                        <a:pt x="0" y="12747"/>
                        <a:pt x="3676" y="16423"/>
                        <a:pt x="8210" y="16423"/>
                      </a:cubicBezTo>
                      <a:cubicBezTo>
                        <a:pt x="12744" y="16423"/>
                        <a:pt x="16419" y="12747"/>
                        <a:pt x="16419" y="8209"/>
                      </a:cubicBezTo>
                      <a:cubicBezTo>
                        <a:pt x="16419" y="3676"/>
                        <a:pt x="12744" y="0"/>
                        <a:pt x="821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882F3"/>
                    </a:gs>
                    <a:gs pos="100000">
                      <a:srgbClr val="5352EE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rgbClr val="434343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22"/>
                <p:cNvSpPr/>
                <p:nvPr/>
              </p:nvSpPr>
              <p:spPr>
                <a:xfrm>
                  <a:off x="3494891" y="2169642"/>
                  <a:ext cx="338144" cy="390497"/>
                </a:xfrm>
                <a:custGeom>
                  <a:rect b="b" l="l" r="r" t="t"/>
                  <a:pathLst>
                    <a:path extrusionOk="0" h="7914" w="6853">
                      <a:moveTo>
                        <a:pt x="0" y="1"/>
                      </a:moveTo>
                      <a:lnTo>
                        <a:pt x="0" y="3955"/>
                      </a:lnTo>
                      <a:lnTo>
                        <a:pt x="0" y="7914"/>
                      </a:lnTo>
                      <a:lnTo>
                        <a:pt x="3426" y="5936"/>
                      </a:lnTo>
                      <a:lnTo>
                        <a:pt x="6853" y="3955"/>
                      </a:lnTo>
                      <a:lnTo>
                        <a:pt x="3426" y="197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7" name="Google Shape;317;p22"/>
              <p:cNvSpPr/>
              <p:nvPr/>
            </p:nvSpPr>
            <p:spPr>
              <a:xfrm>
                <a:off x="4245475" y="1552675"/>
                <a:ext cx="503100" cy="1592400"/>
              </a:xfrm>
              <a:prstGeom prst="roundRect">
                <a:avLst>
                  <a:gd fmla="val 3657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8" name="Google Shape;318;p22"/>
            <p:cNvSpPr/>
            <p:nvPr/>
          </p:nvSpPr>
          <p:spPr>
            <a:xfrm>
              <a:off x="1467471" y="3957368"/>
              <a:ext cx="607200" cy="71100"/>
            </a:xfrm>
            <a:prstGeom prst="ellipse">
              <a:avLst/>
            </a:prstGeom>
            <a:solidFill>
              <a:srgbClr val="403FB2">
                <a:alpha val="32139"/>
              </a:srgbClr>
            </a:solidFill>
            <a:ln>
              <a:noFill/>
            </a:ln>
            <a:effectLst>
              <a:outerShdw blurRad="57150" rotWithShape="0" algn="bl" dir="5400000" dist="19050">
                <a:srgbClr val="434343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" name="Google Shape;319;p22"/>
            <p:cNvGrpSpPr/>
            <p:nvPr/>
          </p:nvGrpSpPr>
          <p:grpSpPr>
            <a:xfrm>
              <a:off x="2918251" y="2627218"/>
              <a:ext cx="1273769" cy="838922"/>
              <a:chOff x="7107525" y="1628150"/>
              <a:chExt cx="618875" cy="407600"/>
            </a:xfrm>
          </p:grpSpPr>
          <p:sp>
            <p:nvSpPr>
              <p:cNvPr id="320" name="Google Shape;320;p22"/>
              <p:cNvSpPr/>
              <p:nvPr/>
            </p:nvSpPr>
            <p:spPr>
              <a:xfrm>
                <a:off x="7107525" y="1628150"/>
                <a:ext cx="618875" cy="407600"/>
              </a:xfrm>
              <a:custGeom>
                <a:rect b="b" l="l" r="r" t="t"/>
                <a:pathLst>
                  <a:path extrusionOk="0" h="16304" w="24755">
                    <a:moveTo>
                      <a:pt x="51" y="1"/>
                    </a:moveTo>
                    <a:cubicBezTo>
                      <a:pt x="21" y="1"/>
                      <a:pt x="1" y="25"/>
                      <a:pt x="1" y="52"/>
                    </a:cubicBezTo>
                    <a:lnTo>
                      <a:pt x="1" y="16256"/>
                    </a:lnTo>
                    <a:cubicBezTo>
                      <a:pt x="1" y="16283"/>
                      <a:pt x="21" y="16304"/>
                      <a:pt x="51" y="16304"/>
                    </a:cubicBezTo>
                    <a:lnTo>
                      <a:pt x="24703" y="16304"/>
                    </a:lnTo>
                    <a:cubicBezTo>
                      <a:pt x="24731" y="16304"/>
                      <a:pt x="24755" y="16283"/>
                      <a:pt x="24755" y="16256"/>
                    </a:cubicBezTo>
                    <a:lnTo>
                      <a:pt x="24755" y="52"/>
                    </a:lnTo>
                    <a:cubicBezTo>
                      <a:pt x="24755" y="25"/>
                      <a:pt x="24731" y="1"/>
                      <a:pt x="24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434343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7130875" y="1651600"/>
                <a:ext cx="572075" cy="360800"/>
              </a:xfrm>
              <a:custGeom>
                <a:rect b="b" l="l" r="r" t="t"/>
                <a:pathLst>
                  <a:path extrusionOk="0" h="14432" w="22883">
                    <a:moveTo>
                      <a:pt x="0" y="1"/>
                    </a:moveTo>
                    <a:lnTo>
                      <a:pt x="0" y="14431"/>
                    </a:lnTo>
                    <a:lnTo>
                      <a:pt x="22883" y="14431"/>
                    </a:lnTo>
                    <a:lnTo>
                      <a:pt x="22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7130875" y="1728225"/>
                <a:ext cx="572075" cy="284175"/>
              </a:xfrm>
              <a:custGeom>
                <a:rect b="b" l="l" r="r" t="t"/>
                <a:pathLst>
                  <a:path extrusionOk="0" h="11367" w="22883">
                    <a:moveTo>
                      <a:pt x="7074" y="1"/>
                    </a:moveTo>
                    <a:lnTo>
                      <a:pt x="0" y="10037"/>
                    </a:lnTo>
                    <a:lnTo>
                      <a:pt x="0" y="11366"/>
                    </a:lnTo>
                    <a:lnTo>
                      <a:pt x="22883" y="11366"/>
                    </a:lnTo>
                    <a:lnTo>
                      <a:pt x="17524" y="3764"/>
                    </a:lnTo>
                    <a:lnTo>
                      <a:pt x="14844" y="7566"/>
                    </a:lnTo>
                    <a:lnTo>
                      <a:pt x="13627" y="9294"/>
                    </a:lnTo>
                    <a:lnTo>
                      <a:pt x="11080" y="5684"/>
                    </a:lnTo>
                    <a:lnTo>
                      <a:pt x="70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7427825" y="1711950"/>
                <a:ext cx="87450" cy="87475"/>
              </a:xfrm>
              <a:custGeom>
                <a:rect b="b" l="l" r="r" t="t"/>
                <a:pathLst>
                  <a:path extrusionOk="0" h="3499" w="3498">
                    <a:moveTo>
                      <a:pt x="1749" y="0"/>
                    </a:moveTo>
                    <a:cubicBezTo>
                      <a:pt x="781" y="0"/>
                      <a:pt x="0" y="784"/>
                      <a:pt x="0" y="1749"/>
                    </a:cubicBezTo>
                    <a:cubicBezTo>
                      <a:pt x="0" y="2714"/>
                      <a:pt x="781" y="3498"/>
                      <a:pt x="1749" y="3498"/>
                    </a:cubicBezTo>
                    <a:cubicBezTo>
                      <a:pt x="2714" y="3498"/>
                      <a:pt x="3498" y="2714"/>
                      <a:pt x="3498" y="1749"/>
                    </a:cubicBezTo>
                    <a:cubicBezTo>
                      <a:pt x="3498" y="784"/>
                      <a:pt x="2714" y="0"/>
                      <a:pt x="1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22"/>
            <p:cNvGrpSpPr/>
            <p:nvPr/>
          </p:nvGrpSpPr>
          <p:grpSpPr>
            <a:xfrm>
              <a:off x="1281442" y="2172138"/>
              <a:ext cx="684315" cy="1827319"/>
              <a:chOff x="2601159" y="1614131"/>
              <a:chExt cx="766997" cy="2048105"/>
            </a:xfrm>
          </p:grpSpPr>
          <p:sp>
            <p:nvSpPr>
              <p:cNvPr id="325" name="Google Shape;325;p22"/>
              <p:cNvSpPr/>
              <p:nvPr/>
            </p:nvSpPr>
            <p:spPr>
              <a:xfrm>
                <a:off x="2601159" y="2140735"/>
                <a:ext cx="504033" cy="1176119"/>
              </a:xfrm>
              <a:custGeom>
                <a:rect b="b" l="l" r="r" t="t"/>
                <a:pathLst>
                  <a:path extrusionOk="0" h="19120" w="8194">
                    <a:moveTo>
                      <a:pt x="1136" y="1"/>
                    </a:moveTo>
                    <a:cubicBezTo>
                      <a:pt x="1058" y="1"/>
                      <a:pt x="976" y="14"/>
                      <a:pt x="901" y="34"/>
                    </a:cubicBezTo>
                    <a:cubicBezTo>
                      <a:pt x="564" y="127"/>
                      <a:pt x="334" y="341"/>
                      <a:pt x="216" y="672"/>
                    </a:cubicBezTo>
                    <a:cubicBezTo>
                      <a:pt x="1" y="1290"/>
                      <a:pt x="226" y="2141"/>
                      <a:pt x="567" y="2609"/>
                    </a:cubicBezTo>
                    <a:cubicBezTo>
                      <a:pt x="672" y="2755"/>
                      <a:pt x="792" y="2895"/>
                      <a:pt x="907" y="3035"/>
                    </a:cubicBezTo>
                    <a:cubicBezTo>
                      <a:pt x="1187" y="3365"/>
                      <a:pt x="1473" y="3707"/>
                      <a:pt x="1610" y="4129"/>
                    </a:cubicBezTo>
                    <a:cubicBezTo>
                      <a:pt x="1859" y="4906"/>
                      <a:pt x="1634" y="5571"/>
                      <a:pt x="1415" y="6215"/>
                    </a:cubicBezTo>
                    <a:cubicBezTo>
                      <a:pt x="1296" y="6560"/>
                      <a:pt x="1177" y="6918"/>
                      <a:pt x="1122" y="7296"/>
                    </a:cubicBezTo>
                    <a:cubicBezTo>
                      <a:pt x="1017" y="8081"/>
                      <a:pt x="1184" y="8810"/>
                      <a:pt x="1590" y="9297"/>
                    </a:cubicBezTo>
                    <a:cubicBezTo>
                      <a:pt x="1702" y="9434"/>
                      <a:pt x="1838" y="9557"/>
                      <a:pt x="1968" y="9676"/>
                    </a:cubicBezTo>
                    <a:cubicBezTo>
                      <a:pt x="2155" y="9846"/>
                      <a:pt x="2346" y="10024"/>
                      <a:pt x="2490" y="10242"/>
                    </a:cubicBezTo>
                    <a:cubicBezTo>
                      <a:pt x="2919" y="10910"/>
                      <a:pt x="2765" y="11786"/>
                      <a:pt x="2612" y="12389"/>
                    </a:cubicBezTo>
                    <a:cubicBezTo>
                      <a:pt x="2592" y="12479"/>
                      <a:pt x="2568" y="12567"/>
                      <a:pt x="2544" y="12655"/>
                    </a:cubicBezTo>
                    <a:cubicBezTo>
                      <a:pt x="2387" y="13245"/>
                      <a:pt x="2227" y="13856"/>
                      <a:pt x="2356" y="14435"/>
                    </a:cubicBezTo>
                    <a:cubicBezTo>
                      <a:pt x="2520" y="15175"/>
                      <a:pt x="3093" y="15690"/>
                      <a:pt x="3697" y="16235"/>
                    </a:cubicBezTo>
                    <a:cubicBezTo>
                      <a:pt x="4197" y="16685"/>
                      <a:pt x="4712" y="17152"/>
                      <a:pt x="4995" y="17763"/>
                    </a:cubicBezTo>
                    <a:cubicBezTo>
                      <a:pt x="5053" y="17895"/>
                      <a:pt x="5105" y="18032"/>
                      <a:pt x="5152" y="18165"/>
                    </a:cubicBezTo>
                    <a:cubicBezTo>
                      <a:pt x="5237" y="18407"/>
                      <a:pt x="5319" y="18636"/>
                      <a:pt x="5462" y="18826"/>
                    </a:cubicBezTo>
                    <a:cubicBezTo>
                      <a:pt x="5609" y="19024"/>
                      <a:pt x="5807" y="19119"/>
                      <a:pt x="6069" y="19119"/>
                    </a:cubicBezTo>
                    <a:cubicBezTo>
                      <a:pt x="6202" y="19119"/>
                      <a:pt x="6348" y="19096"/>
                      <a:pt x="6509" y="19045"/>
                    </a:cubicBezTo>
                    <a:cubicBezTo>
                      <a:pt x="6696" y="18987"/>
                      <a:pt x="6905" y="18888"/>
                      <a:pt x="7109" y="18765"/>
                    </a:cubicBezTo>
                    <a:cubicBezTo>
                      <a:pt x="7767" y="18370"/>
                      <a:pt x="8193" y="17613"/>
                      <a:pt x="8173" y="16883"/>
                    </a:cubicBezTo>
                    <a:cubicBezTo>
                      <a:pt x="8153" y="16181"/>
                      <a:pt x="7801" y="15571"/>
                      <a:pt x="7429" y="14923"/>
                    </a:cubicBezTo>
                    <a:cubicBezTo>
                      <a:pt x="7167" y="14466"/>
                      <a:pt x="6894" y="13988"/>
                      <a:pt x="6751" y="13477"/>
                    </a:cubicBezTo>
                    <a:cubicBezTo>
                      <a:pt x="6461" y="12461"/>
                      <a:pt x="6686" y="11401"/>
                      <a:pt x="6905" y="10375"/>
                    </a:cubicBezTo>
                    <a:cubicBezTo>
                      <a:pt x="6928" y="10262"/>
                      <a:pt x="6952" y="10147"/>
                      <a:pt x="6976" y="10037"/>
                    </a:cubicBezTo>
                    <a:cubicBezTo>
                      <a:pt x="7198" y="8960"/>
                      <a:pt x="7344" y="7729"/>
                      <a:pt x="6751" y="6768"/>
                    </a:cubicBezTo>
                    <a:cubicBezTo>
                      <a:pt x="6348" y="6120"/>
                      <a:pt x="5657" y="5694"/>
                      <a:pt x="4992" y="5285"/>
                    </a:cubicBezTo>
                    <a:cubicBezTo>
                      <a:pt x="4255" y="4835"/>
                      <a:pt x="3499" y="4368"/>
                      <a:pt x="3096" y="3594"/>
                    </a:cubicBezTo>
                    <a:cubicBezTo>
                      <a:pt x="2864" y="3154"/>
                      <a:pt x="2779" y="2656"/>
                      <a:pt x="2697" y="2176"/>
                    </a:cubicBezTo>
                    <a:lnTo>
                      <a:pt x="2670" y="2033"/>
                    </a:lnTo>
                    <a:cubicBezTo>
                      <a:pt x="2585" y="1531"/>
                      <a:pt x="2472" y="1003"/>
                      <a:pt x="2169" y="583"/>
                    </a:cubicBezTo>
                    <a:cubicBezTo>
                      <a:pt x="1914" y="229"/>
                      <a:pt x="1508" y="1"/>
                      <a:pt x="11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rgbClr val="434343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2"/>
              <p:cNvSpPr/>
              <p:nvPr/>
            </p:nvSpPr>
            <p:spPr>
              <a:xfrm>
                <a:off x="2808577" y="1614131"/>
                <a:ext cx="559579" cy="1682428"/>
              </a:xfrm>
              <a:custGeom>
                <a:rect b="b" l="l" r="r" t="t"/>
                <a:pathLst>
                  <a:path extrusionOk="0" h="27351" w="9097">
                    <a:moveTo>
                      <a:pt x="7061" y="0"/>
                    </a:moveTo>
                    <a:cubicBezTo>
                      <a:pt x="6353" y="0"/>
                      <a:pt x="5844" y="681"/>
                      <a:pt x="5735" y="1447"/>
                    </a:cubicBezTo>
                    <a:cubicBezTo>
                      <a:pt x="5571" y="2582"/>
                      <a:pt x="5881" y="3598"/>
                      <a:pt x="5292" y="4675"/>
                    </a:cubicBezTo>
                    <a:cubicBezTo>
                      <a:pt x="4875" y="5439"/>
                      <a:pt x="4204" y="6032"/>
                      <a:pt x="3717" y="6751"/>
                    </a:cubicBezTo>
                    <a:cubicBezTo>
                      <a:pt x="2946" y="7893"/>
                      <a:pt x="2742" y="9257"/>
                      <a:pt x="2973" y="10597"/>
                    </a:cubicBezTo>
                    <a:cubicBezTo>
                      <a:pt x="3205" y="11957"/>
                      <a:pt x="2745" y="12925"/>
                      <a:pt x="1862" y="13958"/>
                    </a:cubicBezTo>
                    <a:cubicBezTo>
                      <a:pt x="914" y="15059"/>
                      <a:pt x="1" y="16143"/>
                      <a:pt x="297" y="17709"/>
                    </a:cubicBezTo>
                    <a:cubicBezTo>
                      <a:pt x="577" y="19185"/>
                      <a:pt x="1876" y="20500"/>
                      <a:pt x="1483" y="22086"/>
                    </a:cubicBezTo>
                    <a:cubicBezTo>
                      <a:pt x="1357" y="22598"/>
                      <a:pt x="1050" y="23044"/>
                      <a:pt x="836" y="23528"/>
                    </a:cubicBezTo>
                    <a:cubicBezTo>
                      <a:pt x="550" y="24176"/>
                      <a:pt x="437" y="24916"/>
                      <a:pt x="604" y="25604"/>
                    </a:cubicBezTo>
                    <a:cubicBezTo>
                      <a:pt x="726" y="26116"/>
                      <a:pt x="1017" y="26596"/>
                      <a:pt x="1426" y="26927"/>
                    </a:cubicBezTo>
                    <a:cubicBezTo>
                      <a:pt x="1562" y="27040"/>
                      <a:pt x="1715" y="27135"/>
                      <a:pt x="1882" y="27207"/>
                    </a:cubicBezTo>
                    <a:cubicBezTo>
                      <a:pt x="2107" y="27306"/>
                      <a:pt x="2370" y="27350"/>
                      <a:pt x="2648" y="27350"/>
                    </a:cubicBezTo>
                    <a:cubicBezTo>
                      <a:pt x="3435" y="27350"/>
                      <a:pt x="4347" y="27001"/>
                      <a:pt x="4875" y="26586"/>
                    </a:cubicBezTo>
                    <a:cubicBezTo>
                      <a:pt x="6546" y="25274"/>
                      <a:pt x="5111" y="23194"/>
                      <a:pt x="6079" y="21554"/>
                    </a:cubicBezTo>
                    <a:cubicBezTo>
                      <a:pt x="6590" y="20685"/>
                      <a:pt x="7402" y="19996"/>
                      <a:pt x="7715" y="19010"/>
                    </a:cubicBezTo>
                    <a:cubicBezTo>
                      <a:pt x="7995" y="18131"/>
                      <a:pt x="7794" y="17174"/>
                      <a:pt x="7501" y="16301"/>
                    </a:cubicBezTo>
                    <a:cubicBezTo>
                      <a:pt x="7204" y="15428"/>
                      <a:pt x="6819" y="14572"/>
                      <a:pt x="6724" y="13655"/>
                    </a:cubicBezTo>
                    <a:cubicBezTo>
                      <a:pt x="6652" y="12960"/>
                      <a:pt x="6751" y="12318"/>
                      <a:pt x="7163" y="11746"/>
                    </a:cubicBezTo>
                    <a:cubicBezTo>
                      <a:pt x="7426" y="11381"/>
                      <a:pt x="7747" y="11053"/>
                      <a:pt x="7975" y="10661"/>
                    </a:cubicBezTo>
                    <a:cubicBezTo>
                      <a:pt x="9097" y="8729"/>
                      <a:pt x="7221" y="6704"/>
                      <a:pt x="7920" y="4709"/>
                    </a:cubicBezTo>
                    <a:cubicBezTo>
                      <a:pt x="8063" y="4297"/>
                      <a:pt x="8288" y="3919"/>
                      <a:pt x="8462" y="3516"/>
                    </a:cubicBezTo>
                    <a:cubicBezTo>
                      <a:pt x="8738" y="2885"/>
                      <a:pt x="8779" y="2118"/>
                      <a:pt x="8612" y="1450"/>
                    </a:cubicBezTo>
                    <a:cubicBezTo>
                      <a:pt x="8476" y="894"/>
                      <a:pt x="8128" y="369"/>
                      <a:pt x="7610" y="130"/>
                    </a:cubicBezTo>
                    <a:cubicBezTo>
                      <a:pt x="7417" y="41"/>
                      <a:pt x="7233" y="0"/>
                      <a:pt x="706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434343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55160" y="1788702"/>
                <a:ext cx="298705" cy="1440930"/>
              </a:xfrm>
              <a:custGeom>
                <a:rect b="b" l="l" r="r" t="t"/>
                <a:pathLst>
                  <a:path extrusionOk="0" h="23425" w="4856">
                    <a:moveTo>
                      <a:pt x="4689" y="1"/>
                    </a:moveTo>
                    <a:cubicBezTo>
                      <a:pt x="4615" y="1"/>
                      <a:pt x="4550" y="52"/>
                      <a:pt x="4535" y="126"/>
                    </a:cubicBezTo>
                    <a:lnTo>
                      <a:pt x="3144" y="7796"/>
                    </a:lnTo>
                    <a:lnTo>
                      <a:pt x="2475" y="5158"/>
                    </a:lnTo>
                    <a:cubicBezTo>
                      <a:pt x="2458" y="5088"/>
                      <a:pt x="2396" y="5040"/>
                      <a:pt x="2325" y="5040"/>
                    </a:cubicBezTo>
                    <a:cubicBezTo>
                      <a:pt x="2313" y="5040"/>
                      <a:pt x="2300" y="5042"/>
                      <a:pt x="2288" y="5045"/>
                    </a:cubicBezTo>
                    <a:cubicBezTo>
                      <a:pt x="2206" y="5065"/>
                      <a:pt x="2159" y="5151"/>
                      <a:pt x="2179" y="5233"/>
                    </a:cubicBezTo>
                    <a:lnTo>
                      <a:pt x="3011" y="8530"/>
                    </a:lnTo>
                    <a:lnTo>
                      <a:pt x="972" y="19756"/>
                    </a:lnTo>
                    <a:lnTo>
                      <a:pt x="314" y="15119"/>
                    </a:lnTo>
                    <a:cubicBezTo>
                      <a:pt x="305" y="15044"/>
                      <a:pt x="237" y="14989"/>
                      <a:pt x="160" y="14989"/>
                    </a:cubicBezTo>
                    <a:cubicBezTo>
                      <a:pt x="154" y="14989"/>
                      <a:pt x="147" y="14989"/>
                      <a:pt x="140" y="14990"/>
                    </a:cubicBezTo>
                    <a:cubicBezTo>
                      <a:pt x="58" y="15003"/>
                      <a:pt x="0" y="15082"/>
                      <a:pt x="11" y="15164"/>
                    </a:cubicBezTo>
                    <a:lnTo>
                      <a:pt x="798" y="20718"/>
                    </a:lnTo>
                    <a:lnTo>
                      <a:pt x="341" y="23243"/>
                    </a:lnTo>
                    <a:cubicBezTo>
                      <a:pt x="324" y="23325"/>
                      <a:pt x="382" y="23407"/>
                      <a:pt x="464" y="23421"/>
                    </a:cubicBezTo>
                    <a:cubicBezTo>
                      <a:pt x="475" y="23424"/>
                      <a:pt x="485" y="23424"/>
                      <a:pt x="491" y="23424"/>
                    </a:cubicBezTo>
                    <a:cubicBezTo>
                      <a:pt x="566" y="23424"/>
                      <a:pt x="631" y="23373"/>
                      <a:pt x="645" y="23298"/>
                    </a:cubicBezTo>
                    <a:lnTo>
                      <a:pt x="2036" y="15620"/>
                    </a:lnTo>
                    <a:lnTo>
                      <a:pt x="3727" y="12896"/>
                    </a:lnTo>
                    <a:cubicBezTo>
                      <a:pt x="3771" y="12825"/>
                      <a:pt x="3748" y="12729"/>
                      <a:pt x="3676" y="12685"/>
                    </a:cubicBezTo>
                    <a:cubicBezTo>
                      <a:pt x="3650" y="12670"/>
                      <a:pt x="3622" y="12662"/>
                      <a:pt x="3594" y="12662"/>
                    </a:cubicBezTo>
                    <a:cubicBezTo>
                      <a:pt x="3543" y="12662"/>
                      <a:pt x="3493" y="12687"/>
                      <a:pt x="3464" y="12733"/>
                    </a:cubicBezTo>
                    <a:lnTo>
                      <a:pt x="2186" y="14795"/>
                    </a:lnTo>
                    <a:lnTo>
                      <a:pt x="4838" y="181"/>
                    </a:lnTo>
                    <a:cubicBezTo>
                      <a:pt x="4855" y="99"/>
                      <a:pt x="4797" y="17"/>
                      <a:pt x="4715" y="3"/>
                    </a:cubicBezTo>
                    <a:cubicBezTo>
                      <a:pt x="4707" y="2"/>
                      <a:pt x="4698" y="1"/>
                      <a:pt x="4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434343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2764535" y="3160110"/>
                <a:ext cx="463312" cy="502127"/>
              </a:xfrm>
              <a:custGeom>
                <a:rect b="b" l="l" r="r" t="t"/>
                <a:pathLst>
                  <a:path extrusionOk="0" h="8163" w="7532">
                    <a:moveTo>
                      <a:pt x="1" y="1"/>
                    </a:moveTo>
                    <a:lnTo>
                      <a:pt x="410" y="8163"/>
                    </a:lnTo>
                    <a:lnTo>
                      <a:pt x="7122" y="8163"/>
                    </a:lnTo>
                    <a:lnTo>
                      <a:pt x="75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434343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22"/>
            <p:cNvSpPr/>
            <p:nvPr/>
          </p:nvSpPr>
          <p:spPr>
            <a:xfrm>
              <a:off x="3056556" y="3337135"/>
              <a:ext cx="399300" cy="39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434343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2537558" y="3736442"/>
              <a:ext cx="125700" cy="12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434343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4593500" y="3377675"/>
              <a:ext cx="104400" cy="10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434343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2"/>
          <p:cNvGrpSpPr/>
          <p:nvPr/>
        </p:nvGrpSpPr>
        <p:grpSpPr>
          <a:xfrm>
            <a:off x="4125162" y="4517945"/>
            <a:ext cx="125930" cy="125934"/>
            <a:chOff x="4125162" y="4517945"/>
            <a:chExt cx="125930" cy="125934"/>
          </a:xfrm>
        </p:grpSpPr>
        <p:sp>
          <p:nvSpPr>
            <p:cNvPr id="333" name="Google Shape;333;p22"/>
            <p:cNvSpPr/>
            <p:nvPr/>
          </p:nvSpPr>
          <p:spPr>
            <a:xfrm>
              <a:off x="4125162" y="4517945"/>
              <a:ext cx="125930" cy="125934"/>
            </a:xfrm>
            <a:custGeom>
              <a:rect b="b" l="l" r="r" t="t"/>
              <a:pathLst>
                <a:path extrusionOk="0" h="1641" w="1641">
                  <a:moveTo>
                    <a:pt x="819" y="0"/>
                  </a:moveTo>
                  <a:cubicBezTo>
                    <a:pt x="369" y="0"/>
                    <a:pt x="1" y="369"/>
                    <a:pt x="1" y="822"/>
                  </a:cubicBezTo>
                  <a:cubicBezTo>
                    <a:pt x="1" y="1272"/>
                    <a:pt x="369" y="1640"/>
                    <a:pt x="819" y="1640"/>
                  </a:cubicBezTo>
                  <a:cubicBezTo>
                    <a:pt x="1272" y="1640"/>
                    <a:pt x="1641" y="1272"/>
                    <a:pt x="1641" y="822"/>
                  </a:cubicBezTo>
                  <a:cubicBezTo>
                    <a:pt x="1641" y="369"/>
                    <a:pt x="1272" y="0"/>
                    <a:pt x="819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0" name="Google Shape;340;p23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1" name="Google Shape;341;p23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2" name="Google Shape;342;p23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3" name="Google Shape;343;p23"/>
          <p:cNvSpPr txBox="1"/>
          <p:nvPr>
            <p:ph idx="4294967295" type="subTitle"/>
          </p:nvPr>
        </p:nvSpPr>
        <p:spPr>
          <a:xfrm>
            <a:off x="2199375" y="2162400"/>
            <a:ext cx="54651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“Have you ever wondered how to say ‘mouse’ in a different language?”</a:t>
            </a:r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4366231" y="4517945"/>
            <a:ext cx="125930" cy="125934"/>
            <a:chOff x="4125162" y="4517945"/>
            <a:chExt cx="125930" cy="125934"/>
          </a:xfrm>
        </p:grpSpPr>
        <p:sp>
          <p:nvSpPr>
            <p:cNvPr id="345" name="Google Shape;345;p23"/>
            <p:cNvSpPr/>
            <p:nvPr/>
          </p:nvSpPr>
          <p:spPr>
            <a:xfrm>
              <a:off x="4125162" y="4517945"/>
              <a:ext cx="125930" cy="125934"/>
            </a:xfrm>
            <a:custGeom>
              <a:rect b="b" l="l" r="r" t="t"/>
              <a:pathLst>
                <a:path extrusionOk="0" h="1641" w="1641">
                  <a:moveTo>
                    <a:pt x="819" y="0"/>
                  </a:moveTo>
                  <a:cubicBezTo>
                    <a:pt x="369" y="0"/>
                    <a:pt x="1" y="369"/>
                    <a:pt x="1" y="822"/>
                  </a:cubicBezTo>
                  <a:cubicBezTo>
                    <a:pt x="1" y="1272"/>
                    <a:pt x="369" y="1640"/>
                    <a:pt x="819" y="1640"/>
                  </a:cubicBezTo>
                  <a:cubicBezTo>
                    <a:pt x="1272" y="1640"/>
                    <a:pt x="1641" y="1272"/>
                    <a:pt x="1641" y="822"/>
                  </a:cubicBezTo>
                  <a:cubicBezTo>
                    <a:pt x="1641" y="369"/>
                    <a:pt x="1272" y="0"/>
                    <a:pt x="819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23">
            <a:hlinkClick/>
          </p:cNvPr>
          <p:cNvSpPr/>
          <p:nvPr/>
        </p:nvSpPr>
        <p:spPr>
          <a:xfrm>
            <a:off x="6230081" y="499175"/>
            <a:ext cx="2222700" cy="35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393973">
                <a:alpha val="50000"/>
              </a:srgb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WHAT’S NEXT?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8" name="Google Shape;348;p23">
            <a:hlinkClick/>
          </p:cNvPr>
          <p:cNvSpPr/>
          <p:nvPr/>
        </p:nvSpPr>
        <p:spPr>
          <a:xfrm>
            <a:off x="3790195" y="499175"/>
            <a:ext cx="2222700" cy="35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393973">
                <a:alpha val="50000"/>
              </a:srgb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The Solution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9" name="Google Shape;349;p23">
            <a:hlinkClick action="ppaction://hlinksldjump" r:id="rId3"/>
          </p:cNvPr>
          <p:cNvSpPr/>
          <p:nvPr/>
        </p:nvSpPr>
        <p:spPr>
          <a:xfrm>
            <a:off x="1350300" y="499175"/>
            <a:ext cx="2222700" cy="357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393973">
                <a:alpha val="50000"/>
              </a:srgb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The Problem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>
            <a:hlinkClick/>
          </p:cNvPr>
          <p:cNvSpPr/>
          <p:nvPr/>
        </p:nvSpPr>
        <p:spPr>
          <a:xfrm>
            <a:off x="6230081" y="499175"/>
            <a:ext cx="2222700" cy="35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393973">
                <a:alpha val="50000"/>
              </a:srgb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WHAT’S NEXT?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5" name="Google Shape;355;p24">
            <a:hlinkClick action="ppaction://hlinksldjump" r:id="rId3"/>
          </p:cNvPr>
          <p:cNvSpPr/>
          <p:nvPr/>
        </p:nvSpPr>
        <p:spPr>
          <a:xfrm>
            <a:off x="3790195" y="499175"/>
            <a:ext cx="2222700" cy="357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393973">
                <a:alpha val="50000"/>
              </a:srgb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The solution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6" name="Google Shape;356;p24">
            <a:hlinkClick/>
          </p:cNvPr>
          <p:cNvSpPr/>
          <p:nvPr/>
        </p:nvSpPr>
        <p:spPr>
          <a:xfrm>
            <a:off x="1350300" y="499175"/>
            <a:ext cx="2222700" cy="35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393973">
                <a:alpha val="50000"/>
              </a:srgb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problem</a:t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7" name="Google Shape;357;p24"/>
          <p:cNvSpPr txBox="1"/>
          <p:nvPr>
            <p:ph idx="4294967295" type="subTitle"/>
          </p:nvPr>
        </p:nvSpPr>
        <p:spPr>
          <a:xfrm>
            <a:off x="2169000" y="1405950"/>
            <a:ext cx="546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mobile, object-detection app that translates names of real-life objects into foreign </a:t>
            </a:r>
            <a:r>
              <a:rPr lang="en"/>
              <a:t>languages</a:t>
            </a:r>
            <a:r>
              <a:rPr lang="en"/>
              <a:t>!</a:t>
            </a:r>
            <a:endParaRPr/>
          </a:p>
        </p:txBody>
      </p:sp>
      <p:grpSp>
        <p:nvGrpSpPr>
          <p:cNvPr id="358" name="Google Shape;358;p24"/>
          <p:cNvGrpSpPr/>
          <p:nvPr/>
        </p:nvGrpSpPr>
        <p:grpSpPr>
          <a:xfrm>
            <a:off x="4600868" y="4517945"/>
            <a:ext cx="125930" cy="125934"/>
            <a:chOff x="4359799" y="4517945"/>
            <a:chExt cx="125930" cy="125934"/>
          </a:xfrm>
        </p:grpSpPr>
        <p:sp>
          <p:nvSpPr>
            <p:cNvPr id="359" name="Google Shape;359;p24"/>
            <p:cNvSpPr/>
            <p:nvPr/>
          </p:nvSpPr>
          <p:spPr>
            <a:xfrm>
              <a:off x="4359799" y="4517945"/>
              <a:ext cx="125930" cy="125934"/>
            </a:xfrm>
            <a:custGeom>
              <a:rect b="b" l="l" r="r" t="t"/>
              <a:pathLst>
                <a:path extrusionOk="0" h="1641" w="1641">
                  <a:moveTo>
                    <a:pt x="819" y="0"/>
                  </a:moveTo>
                  <a:cubicBezTo>
                    <a:pt x="369" y="0"/>
                    <a:pt x="1" y="369"/>
                    <a:pt x="1" y="822"/>
                  </a:cubicBezTo>
                  <a:cubicBezTo>
                    <a:pt x="1" y="1272"/>
                    <a:pt x="369" y="1640"/>
                    <a:pt x="819" y="1640"/>
                  </a:cubicBezTo>
                  <a:cubicBezTo>
                    <a:pt x="1272" y="1640"/>
                    <a:pt x="1641" y="1272"/>
                    <a:pt x="1641" y="822"/>
                  </a:cubicBezTo>
                  <a:cubicBezTo>
                    <a:pt x="1641" y="369"/>
                    <a:pt x="1272" y="0"/>
                    <a:pt x="819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24"/>
          <p:cNvSpPr/>
          <p:nvPr/>
        </p:nvSpPr>
        <p:spPr>
          <a:xfrm>
            <a:off x="2070113" y="2980625"/>
            <a:ext cx="429300" cy="39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20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2" name="Google Shape;362;p24"/>
          <p:cNvSpPr/>
          <p:nvPr/>
        </p:nvSpPr>
        <p:spPr>
          <a:xfrm>
            <a:off x="3834486" y="2980625"/>
            <a:ext cx="429300" cy="392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20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3" name="Google Shape;363;p24"/>
          <p:cNvSpPr/>
          <p:nvPr/>
        </p:nvSpPr>
        <p:spPr>
          <a:xfrm>
            <a:off x="5536639" y="2980625"/>
            <a:ext cx="429300" cy="39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20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7247014" y="2980625"/>
            <a:ext cx="429300" cy="392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20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1355363" y="2462825"/>
            <a:ext cx="1974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23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Object Capture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4767213" y="2462825"/>
            <a:ext cx="1974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23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Text-to-Speech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3061288" y="3373325"/>
            <a:ext cx="1974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4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Translation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6473138" y="3373325"/>
            <a:ext cx="1974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4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Save for future reference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369" name="Google Shape;369;p24"/>
          <p:cNvCxnSpPr>
            <a:stCxn id="361" idx="3"/>
            <a:endCxn id="362" idx="1"/>
          </p:cNvCxnSpPr>
          <p:nvPr/>
        </p:nvCxnSpPr>
        <p:spPr>
          <a:xfrm>
            <a:off x="2499413" y="3176975"/>
            <a:ext cx="1335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4"/>
          <p:cNvCxnSpPr>
            <a:stCxn id="362" idx="3"/>
            <a:endCxn id="363" idx="1"/>
          </p:cNvCxnSpPr>
          <p:nvPr/>
        </p:nvCxnSpPr>
        <p:spPr>
          <a:xfrm>
            <a:off x="4263786" y="3176975"/>
            <a:ext cx="1272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4"/>
          <p:cNvCxnSpPr>
            <a:stCxn id="363" idx="3"/>
            <a:endCxn id="364" idx="1"/>
          </p:cNvCxnSpPr>
          <p:nvPr/>
        </p:nvCxnSpPr>
        <p:spPr>
          <a:xfrm>
            <a:off x="5965939" y="3176975"/>
            <a:ext cx="1281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>
            <a:hlinkClick action="ppaction://hlinksldjump" r:id="rId3"/>
          </p:cNvPr>
          <p:cNvSpPr/>
          <p:nvPr/>
        </p:nvSpPr>
        <p:spPr>
          <a:xfrm>
            <a:off x="6230081" y="499175"/>
            <a:ext cx="2222700" cy="357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393973">
                <a:alpha val="50000"/>
              </a:srgb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What’s next?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7" name="Google Shape;377;p25">
            <a:hlinkClick/>
          </p:cNvPr>
          <p:cNvSpPr/>
          <p:nvPr/>
        </p:nvSpPr>
        <p:spPr>
          <a:xfrm>
            <a:off x="3790195" y="499175"/>
            <a:ext cx="2222700" cy="35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393973">
                <a:alpha val="50000"/>
              </a:srgb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The solution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8" name="Google Shape;378;p25">
            <a:hlinkClick/>
          </p:cNvPr>
          <p:cNvSpPr/>
          <p:nvPr/>
        </p:nvSpPr>
        <p:spPr>
          <a:xfrm>
            <a:off x="1350300" y="499175"/>
            <a:ext cx="2222700" cy="35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393973">
                <a:alpha val="50000"/>
              </a:srgb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The problem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9" name="Google Shape;379;p25"/>
          <p:cNvSpPr txBox="1"/>
          <p:nvPr>
            <p:ph idx="4294967295" type="subTitle"/>
          </p:nvPr>
        </p:nvSpPr>
        <p:spPr>
          <a:xfrm>
            <a:off x="2910000" y="1514275"/>
            <a:ext cx="43302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Enhance object detection model </a:t>
            </a:r>
            <a:endParaRPr/>
          </a:p>
        </p:txBody>
      </p:sp>
      <p:sp>
        <p:nvSpPr>
          <p:cNvPr id="380" name="Google Shape;380;p25"/>
          <p:cNvSpPr txBox="1"/>
          <p:nvPr>
            <p:ph idx="4294967295" type="subTitle"/>
          </p:nvPr>
        </p:nvSpPr>
        <p:spPr>
          <a:xfrm>
            <a:off x="2910000" y="2327400"/>
            <a:ext cx="31029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Support more languages</a:t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1999700" y="1560175"/>
            <a:ext cx="488700" cy="488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endParaRPr sz="2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1999700" y="2327400"/>
            <a:ext cx="488700" cy="488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b</a:t>
            </a:r>
            <a:endParaRPr sz="2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3" name="Google Shape;383;p25"/>
          <p:cNvGrpSpPr/>
          <p:nvPr/>
        </p:nvGrpSpPr>
        <p:grpSpPr>
          <a:xfrm>
            <a:off x="4838593" y="4521195"/>
            <a:ext cx="125930" cy="125934"/>
            <a:chOff x="4359799" y="4517945"/>
            <a:chExt cx="125930" cy="125934"/>
          </a:xfrm>
        </p:grpSpPr>
        <p:sp>
          <p:nvSpPr>
            <p:cNvPr id="384" name="Google Shape;384;p25"/>
            <p:cNvSpPr/>
            <p:nvPr/>
          </p:nvSpPr>
          <p:spPr>
            <a:xfrm>
              <a:off x="4359799" y="4517945"/>
              <a:ext cx="125930" cy="125934"/>
            </a:xfrm>
            <a:custGeom>
              <a:rect b="b" l="l" r="r" t="t"/>
              <a:pathLst>
                <a:path extrusionOk="0" h="1641" w="1641">
                  <a:moveTo>
                    <a:pt x="819" y="0"/>
                  </a:moveTo>
                  <a:cubicBezTo>
                    <a:pt x="369" y="0"/>
                    <a:pt x="1" y="369"/>
                    <a:pt x="1" y="822"/>
                  </a:cubicBezTo>
                  <a:cubicBezTo>
                    <a:pt x="1" y="1272"/>
                    <a:pt x="369" y="1640"/>
                    <a:pt x="819" y="1640"/>
                  </a:cubicBezTo>
                  <a:cubicBezTo>
                    <a:pt x="1272" y="1640"/>
                    <a:pt x="1641" y="1272"/>
                    <a:pt x="1641" y="822"/>
                  </a:cubicBezTo>
                  <a:cubicBezTo>
                    <a:pt x="1641" y="369"/>
                    <a:pt x="1272" y="0"/>
                    <a:pt x="819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25"/>
          <p:cNvSpPr/>
          <p:nvPr/>
        </p:nvSpPr>
        <p:spPr>
          <a:xfrm>
            <a:off x="1999700" y="3094625"/>
            <a:ext cx="488700" cy="488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</a:t>
            </a:r>
            <a:endParaRPr sz="2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7" name="Google Shape;387;p25"/>
          <p:cNvSpPr txBox="1"/>
          <p:nvPr>
            <p:ph idx="4294967295" type="subTitle"/>
          </p:nvPr>
        </p:nvSpPr>
        <p:spPr>
          <a:xfrm>
            <a:off x="2910000" y="3094625"/>
            <a:ext cx="31029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Amplify user experience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active Teacher Planner by Slidesgo">
  <a:themeElements>
    <a:clrScheme name="Simple Light">
      <a:dk1>
        <a:srgbClr val="434343"/>
      </a:dk1>
      <a:lt1>
        <a:srgbClr val="FFFFFF"/>
      </a:lt1>
      <a:dk2>
        <a:srgbClr val="5352EE"/>
      </a:dk2>
      <a:lt2>
        <a:srgbClr val="8B95FF"/>
      </a:lt2>
      <a:accent1>
        <a:srgbClr val="B9BFFD"/>
      </a:accent1>
      <a:accent2>
        <a:srgbClr val="F9AEA0"/>
      </a:accent2>
      <a:accent3>
        <a:srgbClr val="FFD4CE"/>
      </a:accent3>
      <a:accent4>
        <a:srgbClr val="393973"/>
      </a:accent4>
      <a:accent5>
        <a:srgbClr val="434343"/>
      </a:accent5>
      <a:accent6>
        <a:srgbClr val="F9ABA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