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6FEA-F000-4B2C-959A-793E9AED8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Place-Trading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B33D7-72E5-4801-A5D1-DF0D81F8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Story board – jawad kabalan(11930365) &amp; Hussein Jaber(11930366)</a:t>
            </a:r>
          </a:p>
        </p:txBody>
      </p:sp>
    </p:spTree>
    <p:extLst>
      <p:ext uri="{BB962C8B-B14F-4D97-AF65-F5344CB8AC3E}">
        <p14:creationId xmlns:p14="http://schemas.microsoft.com/office/powerpoint/2010/main" val="359073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F8D2-8427-47A9-9C27-47EC9F8B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93" y="0"/>
            <a:ext cx="9956078" cy="891627"/>
          </a:xfrm>
        </p:spPr>
        <p:txBody>
          <a:bodyPr/>
          <a:lstStyle/>
          <a:p>
            <a:r>
              <a:rPr lang="en-US" dirty="0"/>
              <a:t>User page – about us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1BF73-7AB3-494C-B23E-A4FE1E7A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060" y="891627"/>
            <a:ext cx="8991879" cy="5250873"/>
          </a:xfrm>
        </p:spPr>
      </p:pic>
    </p:spTree>
    <p:extLst>
      <p:ext uri="{BB962C8B-B14F-4D97-AF65-F5344CB8AC3E}">
        <p14:creationId xmlns:p14="http://schemas.microsoft.com/office/powerpoint/2010/main" val="156841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88B2-9EDC-4AB8-8732-5ECE427B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340" y="369136"/>
            <a:ext cx="9138660" cy="808500"/>
          </a:xfrm>
        </p:spPr>
        <p:txBody>
          <a:bodyPr/>
          <a:lstStyle/>
          <a:p>
            <a:r>
              <a:rPr lang="en-US" dirty="0"/>
              <a:t>USER PAGE –Login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E4E9D-6B71-4A1C-AA58-7EAA8BC16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86048" y="1547870"/>
            <a:ext cx="8049442" cy="4700529"/>
          </a:xfrm>
        </p:spPr>
      </p:pic>
    </p:spTree>
    <p:extLst>
      <p:ext uri="{BB962C8B-B14F-4D97-AF65-F5344CB8AC3E}">
        <p14:creationId xmlns:p14="http://schemas.microsoft.com/office/powerpoint/2010/main" val="133804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D83A-03CD-446E-8606-4313D4EC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307" y="260768"/>
            <a:ext cx="9346478" cy="697664"/>
          </a:xfrm>
        </p:spPr>
        <p:txBody>
          <a:bodyPr/>
          <a:lstStyle/>
          <a:p>
            <a:r>
              <a:rPr lang="en-US" dirty="0"/>
              <a:t>USER Page – signup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63A6E-814C-4055-8A8C-A6BEF6D1B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72194" y="1524000"/>
            <a:ext cx="8090318" cy="4724399"/>
          </a:xfrm>
        </p:spPr>
      </p:pic>
    </p:spTree>
    <p:extLst>
      <p:ext uri="{BB962C8B-B14F-4D97-AF65-F5344CB8AC3E}">
        <p14:creationId xmlns:p14="http://schemas.microsoft.com/office/powerpoint/2010/main" val="196877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5A40-7311-483B-BAAF-4C0462C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42" y="119754"/>
            <a:ext cx="9388042" cy="947046"/>
          </a:xfrm>
        </p:spPr>
        <p:txBody>
          <a:bodyPr/>
          <a:lstStyle/>
          <a:p>
            <a:r>
              <a:rPr lang="en-US" dirty="0"/>
              <a:t>User page – shopping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7CC87-F298-467A-8AD8-35DD2620B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903" y="1343891"/>
            <a:ext cx="7876790" cy="4599709"/>
          </a:xfrm>
        </p:spPr>
      </p:pic>
    </p:spTree>
    <p:extLst>
      <p:ext uri="{BB962C8B-B14F-4D97-AF65-F5344CB8AC3E}">
        <p14:creationId xmlns:p14="http://schemas.microsoft.com/office/powerpoint/2010/main" val="359997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10FD-9575-4B5E-AA0A-76AD5826F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27923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A3E6-3074-4440-B8A5-35AD93D7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140" y="200413"/>
            <a:ext cx="5813569" cy="836209"/>
          </a:xfrm>
        </p:spPr>
        <p:txBody>
          <a:bodyPr/>
          <a:lstStyle/>
          <a:p>
            <a:r>
              <a:rPr lang="en-US" dirty="0"/>
              <a:t>Guest and employee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1BE3E-4F62-4D1C-9235-B53E92D7B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55" y="1036622"/>
            <a:ext cx="8324575" cy="5202860"/>
          </a:xfrm>
        </p:spPr>
      </p:pic>
    </p:spTree>
    <p:extLst>
      <p:ext uri="{BB962C8B-B14F-4D97-AF65-F5344CB8AC3E}">
        <p14:creationId xmlns:p14="http://schemas.microsoft.com/office/powerpoint/2010/main" val="28802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1AA2-1E41-47E5-B98C-E6F76648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850" y="618518"/>
            <a:ext cx="7531532" cy="739227"/>
          </a:xfrm>
        </p:spPr>
        <p:txBody>
          <a:bodyPr/>
          <a:lstStyle/>
          <a:p>
            <a:r>
              <a:rPr lang="en-US" dirty="0"/>
              <a:t>ADMIN Page – ADD EMPLOYEE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204D08-D0BA-463F-803B-276429DA6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067" y="1630970"/>
            <a:ext cx="7891865" cy="4608512"/>
          </a:xfrm>
        </p:spPr>
      </p:pic>
    </p:spTree>
    <p:extLst>
      <p:ext uri="{BB962C8B-B14F-4D97-AF65-F5344CB8AC3E}">
        <p14:creationId xmlns:p14="http://schemas.microsoft.com/office/powerpoint/2010/main" val="191737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441-C5BB-45C7-A88A-E934EAA3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28" y="327573"/>
            <a:ext cx="7850187" cy="905482"/>
          </a:xfrm>
        </p:spPr>
        <p:txBody>
          <a:bodyPr/>
          <a:lstStyle/>
          <a:p>
            <a:r>
              <a:rPr lang="en-US" dirty="0"/>
              <a:t>ADMIN PAGE- </a:t>
            </a:r>
            <a:r>
              <a:rPr lang="en-US"/>
              <a:t>ITEM </a:t>
            </a:r>
            <a:r>
              <a:rPr lang="en-US" dirty="0" err="1"/>
              <a:t>MANAGIng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DFFF78-F07C-422A-A9D4-BD6CD6BF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845" y="1723015"/>
            <a:ext cx="7037755" cy="4109748"/>
          </a:xfrm>
        </p:spPr>
      </p:pic>
    </p:spTree>
    <p:extLst>
      <p:ext uri="{BB962C8B-B14F-4D97-AF65-F5344CB8AC3E}">
        <p14:creationId xmlns:p14="http://schemas.microsoft.com/office/powerpoint/2010/main" val="70062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01F9-8EE6-45F9-850C-A36751FB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559" y="540328"/>
            <a:ext cx="8196551" cy="711518"/>
          </a:xfrm>
        </p:spPr>
        <p:txBody>
          <a:bodyPr/>
          <a:lstStyle/>
          <a:p>
            <a:r>
              <a:rPr lang="en-US" dirty="0"/>
              <a:t>ADMIN PAGE- ITEM Managing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462BD-404D-4B77-847C-943480253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922" y="1422970"/>
            <a:ext cx="8381952" cy="4894702"/>
          </a:xfrm>
        </p:spPr>
      </p:pic>
    </p:spTree>
    <p:extLst>
      <p:ext uri="{BB962C8B-B14F-4D97-AF65-F5344CB8AC3E}">
        <p14:creationId xmlns:p14="http://schemas.microsoft.com/office/powerpoint/2010/main" val="156287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5A66-8BD5-4276-97AF-9E8050ED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80" y="152400"/>
            <a:ext cx="8445932" cy="794646"/>
          </a:xfrm>
        </p:spPr>
        <p:txBody>
          <a:bodyPr/>
          <a:lstStyle/>
          <a:p>
            <a:r>
              <a:rPr lang="en-US" dirty="0"/>
              <a:t>ADMIN PAGE – USERs contacting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EA685-E86F-4674-831D-612B321E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49" y="1371600"/>
            <a:ext cx="8849526" cy="5167745"/>
          </a:xfrm>
        </p:spPr>
      </p:pic>
    </p:spTree>
    <p:extLst>
      <p:ext uri="{BB962C8B-B14F-4D97-AF65-F5344CB8AC3E}">
        <p14:creationId xmlns:p14="http://schemas.microsoft.com/office/powerpoint/2010/main" val="198955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E5AA-A1C7-40A7-9021-0CBD4E6D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903" y="189028"/>
            <a:ext cx="9789823" cy="877773"/>
          </a:xfrm>
        </p:spPr>
        <p:txBody>
          <a:bodyPr/>
          <a:lstStyle/>
          <a:p>
            <a:r>
              <a:rPr lang="en-US" dirty="0"/>
              <a:t>User page –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4CEE8-FFE6-409D-B126-B9A7D215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56878" y="1066801"/>
            <a:ext cx="9142682" cy="5338934"/>
          </a:xfrm>
        </p:spPr>
      </p:pic>
    </p:spTree>
    <p:extLst>
      <p:ext uri="{BB962C8B-B14F-4D97-AF65-F5344CB8AC3E}">
        <p14:creationId xmlns:p14="http://schemas.microsoft.com/office/powerpoint/2010/main" val="168599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8D3B-0799-4A80-8658-EF124D3A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340" y="355281"/>
            <a:ext cx="8736878" cy="697664"/>
          </a:xfrm>
        </p:spPr>
        <p:txBody>
          <a:bodyPr/>
          <a:lstStyle/>
          <a:p>
            <a:r>
              <a:rPr lang="en-US" dirty="0"/>
              <a:t>USER PAGE- ITEM VIEWING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BB374-9ACD-4089-BEA8-DD51077F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84195" y="1427018"/>
            <a:ext cx="8351296" cy="4876799"/>
          </a:xfrm>
        </p:spPr>
      </p:pic>
    </p:spTree>
    <p:extLst>
      <p:ext uri="{BB962C8B-B14F-4D97-AF65-F5344CB8AC3E}">
        <p14:creationId xmlns:p14="http://schemas.microsoft.com/office/powerpoint/2010/main" val="221412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105B-B781-48D5-9429-99FB3BEA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740" y="687790"/>
            <a:ext cx="8307387" cy="683809"/>
          </a:xfrm>
        </p:spPr>
        <p:txBody>
          <a:bodyPr/>
          <a:lstStyle/>
          <a:p>
            <a:r>
              <a:rPr lang="en-US" dirty="0"/>
              <a:t>USER PAGE – CONTACT us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FCE12-D7FF-41B4-B08B-23A4CD9BA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53539" y="1595197"/>
            <a:ext cx="8063297" cy="4708620"/>
          </a:xfrm>
        </p:spPr>
      </p:pic>
    </p:spTree>
    <p:extLst>
      <p:ext uri="{BB962C8B-B14F-4D97-AF65-F5344CB8AC3E}">
        <p14:creationId xmlns:p14="http://schemas.microsoft.com/office/powerpoint/2010/main" val="1047471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2997</TotalTime>
  <Words>80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Market Place-Trading project</vt:lpstr>
      <vt:lpstr>Guest and employee page</vt:lpstr>
      <vt:lpstr>ADMIN Page – ADD EMPLOYEE</vt:lpstr>
      <vt:lpstr>ADMIN PAGE- ITEM MANAGIng </vt:lpstr>
      <vt:lpstr>ADMIN PAGE- ITEM Managing</vt:lpstr>
      <vt:lpstr>ADMIN PAGE – USERs contacting page</vt:lpstr>
      <vt:lpstr>User page – Home Page</vt:lpstr>
      <vt:lpstr>USER PAGE- ITEM VIEWING</vt:lpstr>
      <vt:lpstr>USER PAGE – CONTACT us page</vt:lpstr>
      <vt:lpstr>User page – about us section</vt:lpstr>
      <vt:lpstr>USER PAGE –Login page</vt:lpstr>
      <vt:lpstr>USER Page – signup page</vt:lpstr>
      <vt:lpstr>User page – shopping cart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Place-Trading project</dc:title>
  <dc:creator>acer</dc:creator>
  <cp:lastModifiedBy>acer</cp:lastModifiedBy>
  <cp:revision>2</cp:revision>
  <dcterms:created xsi:type="dcterms:W3CDTF">2022-03-10T09:58:20Z</dcterms:created>
  <dcterms:modified xsi:type="dcterms:W3CDTF">2022-03-12T11:55:43Z</dcterms:modified>
</cp:coreProperties>
</file>