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18d83c1d0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18d83c1d0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fd2b58a0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fd2b58a0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fd2b58a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fd2b58a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d2b58a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d2b58a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d2b58a0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d2b58a0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d2b58a0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d2b58a0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83c1d0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83c1d0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d2b58a0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d2b58a0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d2b58a0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d2b58a0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d2b58a0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d2b58a0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8d83c1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8d83c1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xplore.ieee.org/document/9276884" TargetMode="External"/><Relationship Id="rId4" Type="http://schemas.openxmlformats.org/officeDocument/2006/relationships/hyperlink" Target="https://ieeexplore.ieee.org/document/6381056" TargetMode="External"/><Relationship Id="rId5" Type="http://schemas.openxmlformats.org/officeDocument/2006/relationships/hyperlink" Target="https://ieeexplore.ieee.org/document/99378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TrackAnywhere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Indoor and Outdoor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</a:t>
            </a:r>
            <a:endParaRPr/>
          </a:p>
        </p:txBody>
      </p:sp>
      <p:sp>
        <p:nvSpPr>
          <p:cNvPr id="522" name="Google Shape;522;p22"/>
          <p:cNvSpPr txBox="1"/>
          <p:nvPr>
            <p:ph idx="1" type="body"/>
          </p:nvPr>
        </p:nvSpPr>
        <p:spPr>
          <a:xfrm>
            <a:off x="311700" y="1266325"/>
            <a:ext cx="6362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Track both indoor(specific areas where the Technology is available) and outdoor.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use  same solution architecture for multiple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easily track people from anywhere.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 using </a:t>
            </a:r>
            <a:r>
              <a:rPr lang="en-GB"/>
              <a:t>virtual geographical</a:t>
            </a:r>
            <a:r>
              <a:rPr lang="en-GB"/>
              <a:t> </a:t>
            </a:r>
            <a:r>
              <a:rPr lang="en-GB"/>
              <a:t>boundaries,trigger a response when device enters or leaves the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Users can be alerted if the SOS button is pressed in the device.</a:t>
            </a:r>
            <a:endParaRPr/>
          </a:p>
        </p:txBody>
      </p:sp>
      <p:pic>
        <p:nvPicPr>
          <p:cNvPr id="523" name="Google Shape;523;p22"/>
          <p:cNvPicPr preferRelativeResize="0"/>
          <p:nvPr/>
        </p:nvPicPr>
        <p:blipFill rotWithShape="1">
          <a:blip r:embed="rId3">
            <a:alphaModFix/>
          </a:blip>
          <a:srcRect b="0" l="53949" r="3837" t="0"/>
          <a:stretch/>
        </p:blipFill>
        <p:spPr>
          <a:xfrm>
            <a:off x="6492905" y="1152427"/>
            <a:ext cx="2339395" cy="311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 </a:t>
            </a:r>
            <a:endParaRPr/>
          </a:p>
        </p:txBody>
      </p:sp>
      <p:sp>
        <p:nvSpPr>
          <p:cNvPr id="529" name="Google Shape;529;p23"/>
          <p:cNvSpPr txBox="1"/>
          <p:nvPr>
            <p:ph idx="1" type="body"/>
          </p:nvPr>
        </p:nvSpPr>
        <p:spPr>
          <a:xfrm>
            <a:off x="311700" y="1266325"/>
            <a:ext cx="667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portable device </a:t>
            </a:r>
            <a:r>
              <a:rPr lang="en-GB"/>
              <a:t>capable</a:t>
            </a:r>
            <a:r>
              <a:rPr lang="en-GB"/>
              <a:t> of sending the tracking details to designated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Tracking from anywhere at any time without </a:t>
            </a:r>
            <a:r>
              <a:rPr lang="en-GB"/>
              <a:t>Smartphones.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Seamless</a:t>
            </a:r>
            <a:r>
              <a:rPr lang="en-GB"/>
              <a:t> indoor and outdoor tracking.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Effortless tracking of peoples,fleets and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Supportive in Emergency operations.</a:t>
            </a:r>
            <a:endParaRPr/>
          </a:p>
        </p:txBody>
      </p:sp>
      <p:pic>
        <p:nvPicPr>
          <p:cNvPr id="530" name="Google Shape;530;p23"/>
          <p:cNvPicPr preferRelativeResize="0"/>
          <p:nvPr/>
        </p:nvPicPr>
        <p:blipFill rotWithShape="1">
          <a:blip r:embed="rId3">
            <a:alphaModFix/>
          </a:blip>
          <a:srcRect b="7804" l="19273" r="16418" t="16426"/>
          <a:stretch/>
        </p:blipFill>
        <p:spPr>
          <a:xfrm>
            <a:off x="7166225" y="1332825"/>
            <a:ext cx="1592025" cy="18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536" name="Google Shape;5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IEEE PAPERS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Bluetooth beacons-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https://ieeexplore.ieee.org/document/9276884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GSM-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https://ieeexplore.ieee.org/document/6381056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GPS-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https://ieeexplore.ieee.org/document/993780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Mohamed Hassif Y.(B.Tech. ECE 3rd Year)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Sanmuganathan J. (B.Tech. ECE 3rd Year)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Nallam Setty Venkata Kiran (</a:t>
            </a:r>
            <a:r>
              <a:rPr lang="en-GB" sz="2400"/>
              <a:t>B.Tech. ECE 3rd Year)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Jawadhur Raffiwoo (</a:t>
            </a:r>
            <a:r>
              <a:rPr lang="en-GB" sz="2400"/>
              <a:t>B.Tech. ECE 3rd Year)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Mr. Ramesh Kumar(Mentor)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-B S ABDUR RAHMAN CRESCENT INSTITUTE OF SCIENCE AND TECHNOLOGY,Chennai.</a:t>
            </a:r>
            <a:endParaRPr sz="20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32779" l="12680" r="12642" t="31099"/>
          <a:stretch/>
        </p:blipFill>
        <p:spPr>
          <a:xfrm>
            <a:off x="6521125" y="123975"/>
            <a:ext cx="2398176" cy="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647400" y="1278750"/>
            <a:ext cx="64122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500"/>
              <a:t>DESIGN SMART TRACKING SYSTEM USING GSM TECHNOLOGY BUT NO CELL PHONE</a:t>
            </a:r>
            <a:endParaRPr sz="3500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399957" y="1356375"/>
            <a:ext cx="1987254" cy="2430755"/>
            <a:chOff x="4932325" y="1542650"/>
            <a:chExt cx="2450375" cy="2834700"/>
          </a:xfrm>
        </p:grpSpPr>
        <p:sp>
          <p:nvSpPr>
            <p:cNvPr id="82" name="Google Shape;82;p15"/>
            <p:cNvSpPr/>
            <p:nvPr/>
          </p:nvSpPr>
          <p:spPr>
            <a:xfrm>
              <a:off x="6165275" y="1542650"/>
              <a:ext cx="1217425" cy="2834700"/>
            </a:xfrm>
            <a:custGeom>
              <a:rect b="b" l="l" r="r" t="t"/>
              <a:pathLst>
                <a:path extrusionOk="0" h="113388" w="48697">
                  <a:moveTo>
                    <a:pt x="10885" y="1"/>
                  </a:moveTo>
                  <a:cubicBezTo>
                    <a:pt x="9951" y="1"/>
                    <a:pt x="8968" y="112"/>
                    <a:pt x="7937" y="363"/>
                  </a:cubicBezTo>
                  <a:cubicBezTo>
                    <a:pt x="0" y="2294"/>
                    <a:pt x="1763" y="9373"/>
                    <a:pt x="1524" y="13021"/>
                  </a:cubicBezTo>
                  <a:cubicBezTo>
                    <a:pt x="1287" y="16667"/>
                    <a:pt x="2086" y="22781"/>
                    <a:pt x="1524" y="25999"/>
                  </a:cubicBezTo>
                  <a:cubicBezTo>
                    <a:pt x="965" y="29217"/>
                    <a:pt x="905" y="33830"/>
                    <a:pt x="1524" y="35759"/>
                  </a:cubicBezTo>
                  <a:cubicBezTo>
                    <a:pt x="2145" y="37690"/>
                    <a:pt x="1524" y="48095"/>
                    <a:pt x="1524" y="48095"/>
                  </a:cubicBezTo>
                  <a:lnTo>
                    <a:pt x="1524" y="78128"/>
                  </a:lnTo>
                  <a:cubicBezTo>
                    <a:pt x="1524" y="78128"/>
                    <a:pt x="428" y="105481"/>
                    <a:pt x="3110" y="108485"/>
                  </a:cubicBezTo>
                  <a:cubicBezTo>
                    <a:pt x="5135" y="110752"/>
                    <a:pt x="8760" y="113387"/>
                    <a:pt x="13804" y="113387"/>
                  </a:cubicBezTo>
                  <a:cubicBezTo>
                    <a:pt x="15440" y="113387"/>
                    <a:pt x="17226" y="113110"/>
                    <a:pt x="19154" y="112453"/>
                  </a:cubicBezTo>
                  <a:cubicBezTo>
                    <a:pt x="27031" y="109772"/>
                    <a:pt x="29605" y="107518"/>
                    <a:pt x="31428" y="105481"/>
                  </a:cubicBezTo>
                  <a:cubicBezTo>
                    <a:pt x="31428" y="105481"/>
                    <a:pt x="37341" y="102905"/>
                    <a:pt x="37227" y="95935"/>
                  </a:cubicBezTo>
                  <a:cubicBezTo>
                    <a:pt x="37227" y="95935"/>
                    <a:pt x="39687" y="94432"/>
                    <a:pt x="41190" y="91428"/>
                  </a:cubicBezTo>
                  <a:cubicBezTo>
                    <a:pt x="42691" y="88426"/>
                    <a:pt x="44622" y="86387"/>
                    <a:pt x="45050" y="83491"/>
                  </a:cubicBezTo>
                  <a:cubicBezTo>
                    <a:pt x="45479" y="80595"/>
                    <a:pt x="44406" y="79845"/>
                    <a:pt x="44406" y="79845"/>
                  </a:cubicBezTo>
                  <a:cubicBezTo>
                    <a:pt x="44406" y="79845"/>
                    <a:pt x="45695" y="79415"/>
                    <a:pt x="46231" y="75554"/>
                  </a:cubicBezTo>
                  <a:cubicBezTo>
                    <a:pt x="46768" y="71692"/>
                    <a:pt x="48160" y="69546"/>
                    <a:pt x="47840" y="67831"/>
                  </a:cubicBezTo>
                  <a:cubicBezTo>
                    <a:pt x="47518" y="66114"/>
                    <a:pt x="46337" y="64827"/>
                    <a:pt x="46337" y="64827"/>
                  </a:cubicBezTo>
                  <a:cubicBezTo>
                    <a:pt x="46337" y="64827"/>
                    <a:pt x="47398" y="64291"/>
                    <a:pt x="47887" y="62254"/>
                  </a:cubicBezTo>
                  <a:cubicBezTo>
                    <a:pt x="48375" y="60215"/>
                    <a:pt x="48697" y="55281"/>
                    <a:pt x="48591" y="52600"/>
                  </a:cubicBezTo>
                  <a:cubicBezTo>
                    <a:pt x="48483" y="49918"/>
                    <a:pt x="47838" y="48417"/>
                    <a:pt x="47838" y="48417"/>
                  </a:cubicBezTo>
                  <a:cubicBezTo>
                    <a:pt x="47838" y="48417"/>
                    <a:pt x="48160" y="40694"/>
                    <a:pt x="45373" y="39622"/>
                  </a:cubicBezTo>
                  <a:lnTo>
                    <a:pt x="44192" y="39085"/>
                  </a:lnTo>
                  <a:cubicBezTo>
                    <a:pt x="44192" y="39085"/>
                    <a:pt x="45373" y="38119"/>
                    <a:pt x="44084" y="35759"/>
                  </a:cubicBezTo>
                  <a:cubicBezTo>
                    <a:pt x="42797" y="33400"/>
                    <a:pt x="43011" y="30504"/>
                    <a:pt x="41832" y="28573"/>
                  </a:cubicBezTo>
                  <a:cubicBezTo>
                    <a:pt x="40704" y="26727"/>
                    <a:pt x="39577" y="23510"/>
                    <a:pt x="37139" y="23510"/>
                  </a:cubicBezTo>
                  <a:cubicBezTo>
                    <a:pt x="37026" y="23510"/>
                    <a:pt x="36910" y="23517"/>
                    <a:pt x="36791" y="23532"/>
                  </a:cubicBezTo>
                  <a:cubicBezTo>
                    <a:pt x="36791" y="23532"/>
                    <a:pt x="38292" y="21816"/>
                    <a:pt x="35719" y="17632"/>
                  </a:cubicBezTo>
                  <a:cubicBezTo>
                    <a:pt x="33145" y="13449"/>
                    <a:pt x="33251" y="11840"/>
                    <a:pt x="29819" y="10553"/>
                  </a:cubicBezTo>
                  <a:cubicBezTo>
                    <a:pt x="26387" y="9267"/>
                    <a:pt x="25636" y="8408"/>
                    <a:pt x="23277" y="6585"/>
                  </a:cubicBezTo>
                  <a:cubicBezTo>
                    <a:pt x="21222" y="4999"/>
                    <a:pt x="17139" y="1"/>
                    <a:pt x="10885" y="1"/>
                  </a:cubicBezTo>
                  <a:close/>
                </a:path>
              </a:pathLst>
            </a:custGeom>
            <a:solidFill>
              <a:srgbClr val="267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099175" y="3476200"/>
              <a:ext cx="850" cy="275"/>
            </a:xfrm>
            <a:custGeom>
              <a:rect b="b" l="l" r="r" t="t"/>
              <a:pathLst>
                <a:path extrusionOk="0" h="11" w="34">
                  <a:moveTo>
                    <a:pt x="33" y="1"/>
                  </a:moveTo>
                  <a:cubicBezTo>
                    <a:pt x="25" y="3"/>
                    <a:pt x="17" y="5"/>
                    <a:pt x="11" y="7"/>
                  </a:cubicBezTo>
                  <a:lnTo>
                    <a:pt x="11" y="7"/>
                  </a:lnTo>
                  <a:cubicBezTo>
                    <a:pt x="16" y="6"/>
                    <a:pt x="23" y="4"/>
                    <a:pt x="33" y="1"/>
                  </a:cubicBezTo>
                  <a:close/>
                  <a:moveTo>
                    <a:pt x="11" y="7"/>
                  </a:moveTo>
                  <a:cubicBezTo>
                    <a:pt x="6" y="9"/>
                    <a:pt x="3" y="9"/>
                    <a:pt x="1" y="10"/>
                  </a:cubicBezTo>
                  <a:cubicBezTo>
                    <a:pt x="3" y="10"/>
                    <a:pt x="7" y="9"/>
                    <a:pt x="1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098900" y="3476450"/>
              <a:ext cx="300" cy="100"/>
            </a:xfrm>
            <a:custGeom>
              <a:rect b="b" l="l" r="r" t="t"/>
              <a:pathLst>
                <a:path extrusionOk="0" h="4" w="12">
                  <a:moveTo>
                    <a:pt x="12" y="0"/>
                  </a:moveTo>
                  <a:lnTo>
                    <a:pt x="12" y="0"/>
                  </a:lnTo>
                  <a:cubicBezTo>
                    <a:pt x="4" y="2"/>
                    <a:pt x="1" y="3"/>
                    <a:pt x="1" y="3"/>
                  </a:cubicBezTo>
                  <a:cubicBezTo>
                    <a:pt x="2" y="3"/>
                    <a:pt x="6" y="2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100000" y="3475900"/>
              <a:ext cx="1100" cy="325"/>
            </a:xfrm>
            <a:custGeom>
              <a:rect b="b" l="l" r="r" t="t"/>
              <a:pathLst>
                <a:path extrusionOk="0" h="13" w="44">
                  <a:moveTo>
                    <a:pt x="43" y="1"/>
                  </a:moveTo>
                  <a:cubicBezTo>
                    <a:pt x="43" y="1"/>
                    <a:pt x="32" y="4"/>
                    <a:pt x="0" y="13"/>
                  </a:cubicBezTo>
                  <a:cubicBezTo>
                    <a:pt x="22" y="7"/>
                    <a:pt x="44" y="1"/>
                    <a:pt x="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970550" y="3476200"/>
              <a:ext cx="233500" cy="338650"/>
            </a:xfrm>
            <a:custGeom>
              <a:rect b="b" l="l" r="r" t="t"/>
              <a:pathLst>
                <a:path extrusionOk="0" h="13546" w="9340">
                  <a:moveTo>
                    <a:pt x="5178" y="1"/>
                  </a:moveTo>
                  <a:lnTo>
                    <a:pt x="5178" y="1"/>
                  </a:lnTo>
                  <a:cubicBezTo>
                    <a:pt x="5360" y="869"/>
                    <a:pt x="5609" y="1729"/>
                    <a:pt x="5715" y="2607"/>
                  </a:cubicBezTo>
                  <a:cubicBezTo>
                    <a:pt x="6077" y="5624"/>
                    <a:pt x="5678" y="6844"/>
                    <a:pt x="2854" y="8061"/>
                  </a:cubicBezTo>
                  <a:cubicBezTo>
                    <a:pt x="1935" y="8458"/>
                    <a:pt x="953" y="9020"/>
                    <a:pt x="0" y="9577"/>
                  </a:cubicBezTo>
                  <a:cubicBezTo>
                    <a:pt x="488" y="9453"/>
                    <a:pt x="1148" y="9349"/>
                    <a:pt x="1849" y="9349"/>
                  </a:cubicBezTo>
                  <a:cubicBezTo>
                    <a:pt x="3460" y="9349"/>
                    <a:pt x="5286" y="9900"/>
                    <a:pt x="5728" y="12028"/>
                  </a:cubicBezTo>
                  <a:cubicBezTo>
                    <a:pt x="5854" y="12628"/>
                    <a:pt x="5585" y="13027"/>
                    <a:pt x="6168" y="13546"/>
                  </a:cubicBezTo>
                  <a:cubicBezTo>
                    <a:pt x="6990" y="11752"/>
                    <a:pt x="4962" y="10367"/>
                    <a:pt x="5352" y="8756"/>
                  </a:cubicBezTo>
                  <a:cubicBezTo>
                    <a:pt x="5722" y="7212"/>
                    <a:pt x="8256" y="5690"/>
                    <a:pt x="9340" y="4413"/>
                  </a:cubicBezTo>
                  <a:lnTo>
                    <a:pt x="9340" y="4413"/>
                  </a:lnTo>
                  <a:cubicBezTo>
                    <a:pt x="8976" y="4511"/>
                    <a:pt x="7865" y="5077"/>
                    <a:pt x="6975" y="5077"/>
                  </a:cubicBezTo>
                  <a:cubicBezTo>
                    <a:pt x="6903" y="5077"/>
                    <a:pt x="6833" y="5073"/>
                    <a:pt x="6764" y="5065"/>
                  </a:cubicBezTo>
                  <a:cubicBezTo>
                    <a:pt x="6922" y="3128"/>
                    <a:pt x="6168" y="1297"/>
                    <a:pt x="5178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798025" y="3733125"/>
              <a:ext cx="142550" cy="57175"/>
            </a:xfrm>
            <a:custGeom>
              <a:rect b="b" l="l" r="r" t="t"/>
              <a:pathLst>
                <a:path extrusionOk="0" h="2287" w="5702">
                  <a:moveTo>
                    <a:pt x="5701" y="1"/>
                  </a:moveTo>
                  <a:cubicBezTo>
                    <a:pt x="5539" y="93"/>
                    <a:pt x="5377" y="184"/>
                    <a:pt x="5221" y="271"/>
                  </a:cubicBezTo>
                  <a:lnTo>
                    <a:pt x="5219" y="271"/>
                  </a:lnTo>
                  <a:cubicBezTo>
                    <a:pt x="4227" y="818"/>
                    <a:pt x="3622" y="1846"/>
                    <a:pt x="2060" y="1846"/>
                  </a:cubicBezTo>
                  <a:cubicBezTo>
                    <a:pt x="1511" y="1846"/>
                    <a:pt x="844" y="1719"/>
                    <a:pt x="0" y="1399"/>
                  </a:cubicBezTo>
                  <a:lnTo>
                    <a:pt x="0" y="1399"/>
                  </a:lnTo>
                  <a:cubicBezTo>
                    <a:pt x="1088" y="2097"/>
                    <a:pt x="1904" y="2286"/>
                    <a:pt x="2501" y="2286"/>
                  </a:cubicBezTo>
                  <a:cubicBezTo>
                    <a:pt x="2945" y="2286"/>
                    <a:pt x="3268" y="2182"/>
                    <a:pt x="3492" y="2104"/>
                  </a:cubicBezTo>
                  <a:lnTo>
                    <a:pt x="5701" y="1"/>
                  </a:ln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940550" y="3715625"/>
              <a:ext cx="30025" cy="17525"/>
            </a:xfrm>
            <a:custGeom>
              <a:rect b="b" l="l" r="r" t="t"/>
              <a:pathLst>
                <a:path extrusionOk="0" h="701" w="1201">
                  <a:moveTo>
                    <a:pt x="1200" y="0"/>
                  </a:moveTo>
                  <a:lnTo>
                    <a:pt x="1200" y="0"/>
                  </a:lnTo>
                  <a:cubicBezTo>
                    <a:pt x="770" y="110"/>
                    <a:pt x="473" y="236"/>
                    <a:pt x="400" y="319"/>
                  </a:cubicBezTo>
                  <a:lnTo>
                    <a:pt x="0" y="701"/>
                  </a:lnTo>
                  <a:cubicBezTo>
                    <a:pt x="392" y="477"/>
                    <a:pt x="793" y="240"/>
                    <a:pt x="1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513025" y="3910875"/>
              <a:ext cx="498100" cy="360325"/>
            </a:xfrm>
            <a:custGeom>
              <a:rect b="b" l="l" r="r" t="t"/>
              <a:pathLst>
                <a:path extrusionOk="0" h="14413" w="19924">
                  <a:moveTo>
                    <a:pt x="19258" y="0"/>
                  </a:moveTo>
                  <a:cubicBezTo>
                    <a:pt x="19013" y="644"/>
                    <a:pt x="18716" y="1275"/>
                    <a:pt x="18537" y="1937"/>
                  </a:cubicBezTo>
                  <a:cubicBezTo>
                    <a:pt x="17854" y="4447"/>
                    <a:pt x="16227" y="6166"/>
                    <a:pt x="13929" y="7206"/>
                  </a:cubicBezTo>
                  <a:cubicBezTo>
                    <a:pt x="13571" y="7368"/>
                    <a:pt x="13154" y="7403"/>
                    <a:pt x="12754" y="7403"/>
                  </a:cubicBezTo>
                  <a:cubicBezTo>
                    <a:pt x="12458" y="7403"/>
                    <a:pt x="12171" y="7384"/>
                    <a:pt x="11923" y="7384"/>
                  </a:cubicBezTo>
                  <a:cubicBezTo>
                    <a:pt x="11852" y="7384"/>
                    <a:pt x="11784" y="7385"/>
                    <a:pt x="11720" y="7389"/>
                  </a:cubicBezTo>
                  <a:cubicBezTo>
                    <a:pt x="10005" y="9089"/>
                    <a:pt x="8555" y="11211"/>
                    <a:pt x="6546" y="12315"/>
                  </a:cubicBezTo>
                  <a:cubicBezTo>
                    <a:pt x="4648" y="13356"/>
                    <a:pt x="2163" y="13327"/>
                    <a:pt x="0" y="14057"/>
                  </a:cubicBezTo>
                  <a:cubicBezTo>
                    <a:pt x="867" y="14296"/>
                    <a:pt x="1706" y="14413"/>
                    <a:pt x="2521" y="14413"/>
                  </a:cubicBezTo>
                  <a:cubicBezTo>
                    <a:pt x="4438" y="14413"/>
                    <a:pt x="6221" y="13763"/>
                    <a:pt x="7924" y="12513"/>
                  </a:cubicBezTo>
                  <a:cubicBezTo>
                    <a:pt x="10160" y="10872"/>
                    <a:pt x="12488" y="9351"/>
                    <a:pt x="14827" y="7858"/>
                  </a:cubicBezTo>
                  <a:cubicBezTo>
                    <a:pt x="17215" y="6332"/>
                    <a:pt x="19025" y="4381"/>
                    <a:pt x="19796" y="1607"/>
                  </a:cubicBezTo>
                  <a:cubicBezTo>
                    <a:pt x="19924" y="1156"/>
                    <a:pt x="19816" y="637"/>
                    <a:pt x="19258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409450" y="2231575"/>
              <a:ext cx="111500" cy="279875"/>
            </a:xfrm>
            <a:custGeom>
              <a:rect b="b" l="l" r="r" t="t"/>
              <a:pathLst>
                <a:path extrusionOk="0" h="11195" w="4460">
                  <a:moveTo>
                    <a:pt x="939" y="1"/>
                  </a:moveTo>
                  <a:lnTo>
                    <a:pt x="939" y="1"/>
                  </a:lnTo>
                  <a:cubicBezTo>
                    <a:pt x="3823" y="4126"/>
                    <a:pt x="1" y="9396"/>
                    <a:pt x="1847" y="11195"/>
                  </a:cubicBezTo>
                  <a:cubicBezTo>
                    <a:pt x="2036" y="10672"/>
                    <a:pt x="1589" y="10083"/>
                    <a:pt x="1905" y="9684"/>
                  </a:cubicBezTo>
                  <a:cubicBezTo>
                    <a:pt x="4460" y="6450"/>
                    <a:pt x="3568" y="1608"/>
                    <a:pt x="939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394450" y="4075150"/>
              <a:ext cx="182875" cy="48825"/>
            </a:xfrm>
            <a:custGeom>
              <a:rect b="b" l="l" r="r" t="t"/>
              <a:pathLst>
                <a:path extrusionOk="0" h="1953" w="7315">
                  <a:moveTo>
                    <a:pt x="1" y="0"/>
                  </a:moveTo>
                  <a:cubicBezTo>
                    <a:pt x="1176" y="729"/>
                    <a:pt x="2187" y="1358"/>
                    <a:pt x="3144" y="1953"/>
                  </a:cubicBezTo>
                  <a:cubicBezTo>
                    <a:pt x="4438" y="1347"/>
                    <a:pt x="5825" y="697"/>
                    <a:pt x="7315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194000" y="2641900"/>
              <a:ext cx="932075" cy="593675"/>
            </a:xfrm>
            <a:custGeom>
              <a:rect b="b" l="l" r="r" t="t"/>
              <a:pathLst>
                <a:path extrusionOk="0" h="23747" w="37283">
                  <a:moveTo>
                    <a:pt x="37280" y="0"/>
                  </a:moveTo>
                  <a:cubicBezTo>
                    <a:pt x="37280" y="0"/>
                    <a:pt x="36811" y="670"/>
                    <a:pt x="36215" y="2009"/>
                  </a:cubicBezTo>
                  <a:cubicBezTo>
                    <a:pt x="35918" y="2678"/>
                    <a:pt x="35592" y="3511"/>
                    <a:pt x="35274" y="4499"/>
                  </a:cubicBezTo>
                  <a:cubicBezTo>
                    <a:pt x="34956" y="5475"/>
                    <a:pt x="34645" y="6596"/>
                    <a:pt x="34312" y="7835"/>
                  </a:cubicBezTo>
                  <a:lnTo>
                    <a:pt x="34312" y="7835"/>
                  </a:lnTo>
                  <a:cubicBezTo>
                    <a:pt x="32198" y="7939"/>
                    <a:pt x="29722" y="8208"/>
                    <a:pt x="27136" y="9037"/>
                  </a:cubicBezTo>
                  <a:cubicBezTo>
                    <a:pt x="25836" y="9454"/>
                    <a:pt x="24518" y="10040"/>
                    <a:pt x="23276" y="10843"/>
                  </a:cubicBezTo>
                  <a:cubicBezTo>
                    <a:pt x="22649" y="11232"/>
                    <a:pt x="22064" y="11709"/>
                    <a:pt x="21493" y="12211"/>
                  </a:cubicBezTo>
                  <a:cubicBezTo>
                    <a:pt x="21225" y="12481"/>
                    <a:pt x="20941" y="12739"/>
                    <a:pt x="20687" y="13034"/>
                  </a:cubicBezTo>
                  <a:cubicBezTo>
                    <a:pt x="20430" y="13328"/>
                    <a:pt x="20218" y="13656"/>
                    <a:pt x="20017" y="13991"/>
                  </a:cubicBezTo>
                  <a:cubicBezTo>
                    <a:pt x="19159" y="15471"/>
                    <a:pt x="18655" y="17070"/>
                    <a:pt x="17797" y="18405"/>
                  </a:cubicBezTo>
                  <a:cubicBezTo>
                    <a:pt x="16878" y="19686"/>
                    <a:pt x="15690" y="20711"/>
                    <a:pt x="14451" y="21473"/>
                  </a:cubicBezTo>
                  <a:cubicBezTo>
                    <a:pt x="13207" y="22237"/>
                    <a:pt x="11901" y="22750"/>
                    <a:pt x="10645" y="23084"/>
                  </a:cubicBezTo>
                  <a:cubicBezTo>
                    <a:pt x="9383" y="23404"/>
                    <a:pt x="8175" y="23551"/>
                    <a:pt x="7072" y="23614"/>
                  </a:cubicBezTo>
                  <a:cubicBezTo>
                    <a:pt x="6825" y="23623"/>
                    <a:pt x="6584" y="23627"/>
                    <a:pt x="6349" y="23627"/>
                  </a:cubicBezTo>
                  <a:cubicBezTo>
                    <a:pt x="4463" y="23627"/>
                    <a:pt x="2933" y="23363"/>
                    <a:pt x="1863" y="23113"/>
                  </a:cubicBezTo>
                  <a:cubicBezTo>
                    <a:pt x="1562" y="23038"/>
                    <a:pt x="1292" y="22980"/>
                    <a:pt x="1062" y="22914"/>
                  </a:cubicBezTo>
                  <a:cubicBezTo>
                    <a:pt x="836" y="22845"/>
                    <a:pt x="643" y="22787"/>
                    <a:pt x="483" y="22737"/>
                  </a:cubicBezTo>
                  <a:cubicBezTo>
                    <a:pt x="335" y="22692"/>
                    <a:pt x="215" y="22657"/>
                    <a:pt x="126" y="22632"/>
                  </a:cubicBezTo>
                  <a:cubicBezTo>
                    <a:pt x="54" y="22611"/>
                    <a:pt x="12" y="22601"/>
                    <a:pt x="4" y="22601"/>
                  </a:cubicBezTo>
                  <a:cubicBezTo>
                    <a:pt x="3" y="22601"/>
                    <a:pt x="3" y="22601"/>
                    <a:pt x="3" y="22602"/>
                  </a:cubicBezTo>
                  <a:cubicBezTo>
                    <a:pt x="1" y="22605"/>
                    <a:pt x="41" y="22621"/>
                    <a:pt x="121" y="22650"/>
                  </a:cubicBezTo>
                  <a:cubicBezTo>
                    <a:pt x="207" y="22679"/>
                    <a:pt x="325" y="22719"/>
                    <a:pt x="472" y="22771"/>
                  </a:cubicBezTo>
                  <a:cubicBezTo>
                    <a:pt x="632" y="22823"/>
                    <a:pt x="823" y="22889"/>
                    <a:pt x="1047" y="22964"/>
                  </a:cubicBezTo>
                  <a:cubicBezTo>
                    <a:pt x="1276" y="23036"/>
                    <a:pt x="1546" y="23097"/>
                    <a:pt x="1845" y="23178"/>
                  </a:cubicBezTo>
                  <a:cubicBezTo>
                    <a:pt x="2945" y="23455"/>
                    <a:pt x="4536" y="23746"/>
                    <a:pt x="6504" y="23746"/>
                  </a:cubicBezTo>
                  <a:cubicBezTo>
                    <a:pt x="6691" y="23746"/>
                    <a:pt x="6882" y="23743"/>
                    <a:pt x="7076" y="23738"/>
                  </a:cubicBezTo>
                  <a:cubicBezTo>
                    <a:pt x="8189" y="23682"/>
                    <a:pt x="9406" y="23541"/>
                    <a:pt x="10681" y="23223"/>
                  </a:cubicBezTo>
                  <a:cubicBezTo>
                    <a:pt x="11951" y="22893"/>
                    <a:pt x="13272" y="22380"/>
                    <a:pt x="14536" y="21610"/>
                  </a:cubicBezTo>
                  <a:cubicBezTo>
                    <a:pt x="15794" y="20840"/>
                    <a:pt x="16994" y="19814"/>
                    <a:pt x="17939" y="18498"/>
                  </a:cubicBezTo>
                  <a:cubicBezTo>
                    <a:pt x="18817" y="17136"/>
                    <a:pt x="19323" y="15535"/>
                    <a:pt x="20168" y="14080"/>
                  </a:cubicBezTo>
                  <a:cubicBezTo>
                    <a:pt x="20364" y="13750"/>
                    <a:pt x="20573" y="13430"/>
                    <a:pt x="20820" y="13146"/>
                  </a:cubicBezTo>
                  <a:cubicBezTo>
                    <a:pt x="21065" y="12861"/>
                    <a:pt x="21346" y="12604"/>
                    <a:pt x="21611" y="12338"/>
                  </a:cubicBezTo>
                  <a:cubicBezTo>
                    <a:pt x="22174" y="11842"/>
                    <a:pt x="22749" y="11371"/>
                    <a:pt x="23370" y="10985"/>
                  </a:cubicBezTo>
                  <a:cubicBezTo>
                    <a:pt x="24595" y="10192"/>
                    <a:pt x="25898" y="9610"/>
                    <a:pt x="27186" y="9193"/>
                  </a:cubicBezTo>
                  <a:cubicBezTo>
                    <a:pt x="29770" y="8356"/>
                    <a:pt x="32253" y="8078"/>
                    <a:pt x="34367" y="7962"/>
                  </a:cubicBezTo>
                  <a:lnTo>
                    <a:pt x="34415" y="7960"/>
                  </a:lnTo>
                  <a:lnTo>
                    <a:pt x="34427" y="7914"/>
                  </a:lnTo>
                  <a:cubicBezTo>
                    <a:pt x="34757" y="6656"/>
                    <a:pt x="35062" y="5518"/>
                    <a:pt x="35374" y="4532"/>
                  </a:cubicBezTo>
                  <a:cubicBezTo>
                    <a:pt x="35681" y="3544"/>
                    <a:pt x="35997" y="2709"/>
                    <a:pt x="36281" y="2038"/>
                  </a:cubicBezTo>
                  <a:cubicBezTo>
                    <a:pt x="36566" y="1366"/>
                    <a:pt x="36825" y="861"/>
                    <a:pt x="37004" y="519"/>
                  </a:cubicBezTo>
                  <a:cubicBezTo>
                    <a:pt x="37093" y="357"/>
                    <a:pt x="37163" y="230"/>
                    <a:pt x="37213" y="135"/>
                  </a:cubicBezTo>
                  <a:cubicBezTo>
                    <a:pt x="37261" y="47"/>
                    <a:pt x="37282" y="2"/>
                    <a:pt x="3728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399400" y="3161675"/>
              <a:ext cx="592525" cy="534050"/>
            </a:xfrm>
            <a:custGeom>
              <a:rect b="b" l="l" r="r" t="t"/>
              <a:pathLst>
                <a:path extrusionOk="0" h="21362" w="23701">
                  <a:moveTo>
                    <a:pt x="23700" y="1"/>
                  </a:moveTo>
                  <a:cubicBezTo>
                    <a:pt x="23697" y="1"/>
                    <a:pt x="23674" y="20"/>
                    <a:pt x="23633" y="59"/>
                  </a:cubicBezTo>
                  <a:cubicBezTo>
                    <a:pt x="23583" y="105"/>
                    <a:pt x="23521" y="165"/>
                    <a:pt x="23444" y="238"/>
                  </a:cubicBezTo>
                  <a:cubicBezTo>
                    <a:pt x="23274" y="391"/>
                    <a:pt x="23024" y="616"/>
                    <a:pt x="22669" y="865"/>
                  </a:cubicBezTo>
                  <a:cubicBezTo>
                    <a:pt x="21968" y="1374"/>
                    <a:pt x="20844" y="1965"/>
                    <a:pt x="19352" y="2397"/>
                  </a:cubicBezTo>
                  <a:cubicBezTo>
                    <a:pt x="17865" y="2848"/>
                    <a:pt x="16024" y="3093"/>
                    <a:pt x="14016" y="3570"/>
                  </a:cubicBezTo>
                  <a:cubicBezTo>
                    <a:pt x="13015" y="3817"/>
                    <a:pt x="11967" y="4137"/>
                    <a:pt x="10964" y="4662"/>
                  </a:cubicBezTo>
                  <a:cubicBezTo>
                    <a:pt x="9964" y="5181"/>
                    <a:pt x="8998" y="5897"/>
                    <a:pt x="8280" y="6871"/>
                  </a:cubicBezTo>
                  <a:cubicBezTo>
                    <a:pt x="7919" y="7353"/>
                    <a:pt x="7644" y="7893"/>
                    <a:pt x="7464" y="8451"/>
                  </a:cubicBezTo>
                  <a:cubicBezTo>
                    <a:pt x="7279" y="9007"/>
                    <a:pt x="7169" y="9572"/>
                    <a:pt x="7063" y="10120"/>
                  </a:cubicBezTo>
                  <a:cubicBezTo>
                    <a:pt x="6955" y="10670"/>
                    <a:pt x="6851" y="11208"/>
                    <a:pt x="6689" y="11715"/>
                  </a:cubicBezTo>
                  <a:cubicBezTo>
                    <a:pt x="6534" y="12227"/>
                    <a:pt x="6305" y="12695"/>
                    <a:pt x="6029" y="13122"/>
                  </a:cubicBezTo>
                  <a:cubicBezTo>
                    <a:pt x="5471" y="13975"/>
                    <a:pt x="4752" y="14644"/>
                    <a:pt x="4067" y="15244"/>
                  </a:cubicBezTo>
                  <a:cubicBezTo>
                    <a:pt x="3380" y="15846"/>
                    <a:pt x="2714" y="16380"/>
                    <a:pt x="2155" y="16930"/>
                  </a:cubicBezTo>
                  <a:cubicBezTo>
                    <a:pt x="1032" y="18020"/>
                    <a:pt x="372" y="19157"/>
                    <a:pt x="168" y="20013"/>
                  </a:cubicBezTo>
                  <a:cubicBezTo>
                    <a:pt x="50" y="20438"/>
                    <a:pt x="48" y="20783"/>
                    <a:pt x="42" y="21011"/>
                  </a:cubicBezTo>
                  <a:cubicBezTo>
                    <a:pt x="50" y="21117"/>
                    <a:pt x="56" y="21203"/>
                    <a:pt x="60" y="21273"/>
                  </a:cubicBezTo>
                  <a:cubicBezTo>
                    <a:pt x="65" y="21329"/>
                    <a:pt x="69" y="21360"/>
                    <a:pt x="73" y="21360"/>
                  </a:cubicBezTo>
                  <a:cubicBezTo>
                    <a:pt x="73" y="21360"/>
                    <a:pt x="73" y="21360"/>
                    <a:pt x="73" y="21360"/>
                  </a:cubicBezTo>
                  <a:lnTo>
                    <a:pt x="73" y="21362"/>
                  </a:lnTo>
                  <a:cubicBezTo>
                    <a:pt x="73" y="21362"/>
                    <a:pt x="73" y="21362"/>
                    <a:pt x="73" y="21362"/>
                  </a:cubicBezTo>
                  <a:cubicBezTo>
                    <a:pt x="102" y="21362"/>
                    <a:pt x="0" y="20868"/>
                    <a:pt x="231" y="20030"/>
                  </a:cubicBezTo>
                  <a:cubicBezTo>
                    <a:pt x="453" y="19195"/>
                    <a:pt x="1117" y="18088"/>
                    <a:pt x="2242" y="17019"/>
                  </a:cubicBezTo>
                  <a:cubicBezTo>
                    <a:pt x="2797" y="16481"/>
                    <a:pt x="3469" y="15954"/>
                    <a:pt x="4161" y="15354"/>
                  </a:cubicBezTo>
                  <a:cubicBezTo>
                    <a:pt x="4852" y="14756"/>
                    <a:pt x="5587" y="14083"/>
                    <a:pt x="6164" y="13209"/>
                  </a:cubicBezTo>
                  <a:cubicBezTo>
                    <a:pt x="6447" y="12775"/>
                    <a:pt x="6689" y="12288"/>
                    <a:pt x="6849" y="11766"/>
                  </a:cubicBezTo>
                  <a:cubicBezTo>
                    <a:pt x="7015" y="11247"/>
                    <a:pt x="7121" y="10702"/>
                    <a:pt x="7229" y="10155"/>
                  </a:cubicBezTo>
                  <a:cubicBezTo>
                    <a:pt x="7339" y="9605"/>
                    <a:pt x="7449" y="9047"/>
                    <a:pt x="7628" y="8505"/>
                  </a:cubicBezTo>
                  <a:cubicBezTo>
                    <a:pt x="7806" y="7963"/>
                    <a:pt x="8070" y="7444"/>
                    <a:pt x="8419" y="6975"/>
                  </a:cubicBezTo>
                  <a:cubicBezTo>
                    <a:pt x="9116" y="6030"/>
                    <a:pt x="10061" y="5326"/>
                    <a:pt x="11043" y="4814"/>
                  </a:cubicBezTo>
                  <a:cubicBezTo>
                    <a:pt x="12027" y="4297"/>
                    <a:pt x="13061" y="3975"/>
                    <a:pt x="14055" y="3726"/>
                  </a:cubicBezTo>
                  <a:cubicBezTo>
                    <a:pt x="16047" y="3244"/>
                    <a:pt x="17894" y="2985"/>
                    <a:pt x="19387" y="2515"/>
                  </a:cubicBezTo>
                  <a:cubicBezTo>
                    <a:pt x="20884" y="2065"/>
                    <a:pt x="22015" y="1452"/>
                    <a:pt x="22709" y="921"/>
                  </a:cubicBezTo>
                  <a:cubicBezTo>
                    <a:pt x="23411" y="396"/>
                    <a:pt x="23701" y="1"/>
                    <a:pt x="23701" y="1"/>
                  </a:cubicBezTo>
                  <a:cubicBezTo>
                    <a:pt x="23701" y="1"/>
                    <a:pt x="23701" y="1"/>
                    <a:pt x="2370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987900" y="3156125"/>
              <a:ext cx="117800" cy="9225"/>
            </a:xfrm>
            <a:custGeom>
              <a:rect b="b" l="l" r="r" t="t"/>
              <a:pathLst>
                <a:path extrusionOk="0" h="369" w="4712">
                  <a:moveTo>
                    <a:pt x="2152" y="1"/>
                  </a:moveTo>
                  <a:cubicBezTo>
                    <a:pt x="1578" y="1"/>
                    <a:pt x="1062" y="48"/>
                    <a:pt x="684" y="105"/>
                  </a:cubicBezTo>
                  <a:cubicBezTo>
                    <a:pt x="257" y="171"/>
                    <a:pt x="1" y="240"/>
                    <a:pt x="5" y="263"/>
                  </a:cubicBezTo>
                  <a:cubicBezTo>
                    <a:pt x="6" y="270"/>
                    <a:pt x="26" y="273"/>
                    <a:pt x="62" y="273"/>
                  </a:cubicBezTo>
                  <a:cubicBezTo>
                    <a:pt x="276" y="273"/>
                    <a:pt x="1059" y="173"/>
                    <a:pt x="2035" y="173"/>
                  </a:cubicBezTo>
                  <a:cubicBezTo>
                    <a:pt x="2141" y="173"/>
                    <a:pt x="2249" y="174"/>
                    <a:pt x="2358" y="177"/>
                  </a:cubicBezTo>
                  <a:cubicBezTo>
                    <a:pt x="3517" y="197"/>
                    <a:pt x="4469" y="368"/>
                    <a:pt x="4670" y="368"/>
                  </a:cubicBezTo>
                  <a:cubicBezTo>
                    <a:pt x="4694" y="368"/>
                    <a:pt x="4707" y="366"/>
                    <a:pt x="4708" y="360"/>
                  </a:cubicBezTo>
                  <a:cubicBezTo>
                    <a:pt x="4712" y="339"/>
                    <a:pt x="4459" y="256"/>
                    <a:pt x="4035" y="175"/>
                  </a:cubicBezTo>
                  <a:cubicBezTo>
                    <a:pt x="3614" y="92"/>
                    <a:pt x="3020" y="16"/>
                    <a:pt x="2362" y="3"/>
                  </a:cubicBezTo>
                  <a:cubicBezTo>
                    <a:pt x="2291" y="1"/>
                    <a:pt x="2221" y="1"/>
                    <a:pt x="215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986750" y="3090850"/>
              <a:ext cx="12600" cy="74300"/>
            </a:xfrm>
            <a:custGeom>
              <a:rect b="b" l="l" r="r" t="t"/>
              <a:pathLst>
                <a:path extrusionOk="0" h="2972" w="504">
                  <a:moveTo>
                    <a:pt x="78" y="1"/>
                  </a:moveTo>
                  <a:cubicBezTo>
                    <a:pt x="77" y="1"/>
                    <a:pt x="76" y="1"/>
                    <a:pt x="76" y="2"/>
                  </a:cubicBezTo>
                  <a:cubicBezTo>
                    <a:pt x="24" y="23"/>
                    <a:pt x="330" y="654"/>
                    <a:pt x="317" y="1489"/>
                  </a:cubicBezTo>
                  <a:cubicBezTo>
                    <a:pt x="317" y="2325"/>
                    <a:pt x="0" y="2950"/>
                    <a:pt x="51" y="2971"/>
                  </a:cubicBezTo>
                  <a:cubicBezTo>
                    <a:pt x="51" y="2971"/>
                    <a:pt x="52" y="2972"/>
                    <a:pt x="53" y="2972"/>
                  </a:cubicBezTo>
                  <a:cubicBezTo>
                    <a:pt x="99" y="2972"/>
                    <a:pt x="489" y="2357"/>
                    <a:pt x="490" y="1489"/>
                  </a:cubicBezTo>
                  <a:cubicBezTo>
                    <a:pt x="504" y="623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723075" y="3272950"/>
              <a:ext cx="129575" cy="313600"/>
            </a:xfrm>
            <a:custGeom>
              <a:rect b="b" l="l" r="r" t="t"/>
              <a:pathLst>
                <a:path extrusionOk="0" h="12544" w="5183">
                  <a:moveTo>
                    <a:pt x="24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0" y="41"/>
                    <a:pt x="832" y="294"/>
                    <a:pt x="1912" y="1133"/>
                  </a:cubicBezTo>
                  <a:cubicBezTo>
                    <a:pt x="2450" y="1550"/>
                    <a:pt x="3033" y="2123"/>
                    <a:pt x="3552" y="2858"/>
                  </a:cubicBezTo>
                  <a:cubicBezTo>
                    <a:pt x="4071" y="3589"/>
                    <a:pt x="4511" y="4490"/>
                    <a:pt x="4758" y="5497"/>
                  </a:cubicBezTo>
                  <a:cubicBezTo>
                    <a:pt x="4993" y="6504"/>
                    <a:pt x="5010" y="7507"/>
                    <a:pt x="4881" y="8395"/>
                  </a:cubicBezTo>
                  <a:cubicBezTo>
                    <a:pt x="4752" y="9284"/>
                    <a:pt x="4493" y="10060"/>
                    <a:pt x="4204" y="10675"/>
                  </a:cubicBezTo>
                  <a:cubicBezTo>
                    <a:pt x="3621" y="11912"/>
                    <a:pt x="2994" y="12516"/>
                    <a:pt x="3031" y="12543"/>
                  </a:cubicBezTo>
                  <a:cubicBezTo>
                    <a:pt x="3031" y="12543"/>
                    <a:pt x="3031" y="12543"/>
                    <a:pt x="3032" y="12543"/>
                  </a:cubicBezTo>
                  <a:cubicBezTo>
                    <a:pt x="3039" y="12543"/>
                    <a:pt x="3077" y="12507"/>
                    <a:pt x="3145" y="12437"/>
                  </a:cubicBezTo>
                  <a:cubicBezTo>
                    <a:pt x="3212" y="12361"/>
                    <a:pt x="3320" y="12257"/>
                    <a:pt x="3438" y="12105"/>
                  </a:cubicBezTo>
                  <a:cubicBezTo>
                    <a:pt x="3685" y="11808"/>
                    <a:pt x="4007" y="11347"/>
                    <a:pt x="4314" y="10727"/>
                  </a:cubicBezTo>
                  <a:cubicBezTo>
                    <a:pt x="4625" y="10110"/>
                    <a:pt x="4900" y="9325"/>
                    <a:pt x="5039" y="8418"/>
                  </a:cubicBezTo>
                  <a:cubicBezTo>
                    <a:pt x="5182" y="7513"/>
                    <a:pt x="5169" y="6489"/>
                    <a:pt x="4927" y="5455"/>
                  </a:cubicBezTo>
                  <a:cubicBezTo>
                    <a:pt x="4675" y="4426"/>
                    <a:pt x="4219" y="3506"/>
                    <a:pt x="3683" y="2765"/>
                  </a:cubicBezTo>
                  <a:cubicBezTo>
                    <a:pt x="3147" y="2021"/>
                    <a:pt x="2543" y="1444"/>
                    <a:pt x="1987" y="1035"/>
                  </a:cubicBezTo>
                  <a:cubicBezTo>
                    <a:pt x="1432" y="624"/>
                    <a:pt x="936" y="358"/>
                    <a:pt x="583" y="207"/>
                  </a:cubicBezTo>
                  <a:cubicBezTo>
                    <a:pt x="409" y="124"/>
                    <a:pt x="262" y="82"/>
                    <a:pt x="170" y="45"/>
                  </a:cubicBezTo>
                  <a:cubicBezTo>
                    <a:pt x="84" y="14"/>
                    <a:pt x="35" y="0"/>
                    <a:pt x="2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791800" y="3425500"/>
              <a:ext cx="342025" cy="367775"/>
            </a:xfrm>
            <a:custGeom>
              <a:rect b="b" l="l" r="r" t="t"/>
              <a:pathLst>
                <a:path extrusionOk="0" h="14711" w="13681">
                  <a:moveTo>
                    <a:pt x="10429" y="0"/>
                  </a:moveTo>
                  <a:cubicBezTo>
                    <a:pt x="10429" y="0"/>
                    <a:pt x="10428" y="1"/>
                    <a:pt x="10428" y="1"/>
                  </a:cubicBezTo>
                  <a:cubicBezTo>
                    <a:pt x="10424" y="7"/>
                    <a:pt x="10490" y="65"/>
                    <a:pt x="10619" y="169"/>
                  </a:cubicBezTo>
                  <a:cubicBezTo>
                    <a:pt x="10748" y="273"/>
                    <a:pt x="10932" y="435"/>
                    <a:pt x="11159" y="653"/>
                  </a:cubicBezTo>
                  <a:cubicBezTo>
                    <a:pt x="11611" y="1089"/>
                    <a:pt x="12234" y="1774"/>
                    <a:pt x="12743" y="2777"/>
                  </a:cubicBezTo>
                  <a:cubicBezTo>
                    <a:pt x="12996" y="3277"/>
                    <a:pt x="13218" y="3856"/>
                    <a:pt x="13355" y="4498"/>
                  </a:cubicBezTo>
                  <a:cubicBezTo>
                    <a:pt x="13482" y="5142"/>
                    <a:pt x="13523" y="5854"/>
                    <a:pt x="13409" y="6584"/>
                  </a:cubicBezTo>
                  <a:cubicBezTo>
                    <a:pt x="13283" y="7307"/>
                    <a:pt x="13023" y="8054"/>
                    <a:pt x="12589" y="8729"/>
                  </a:cubicBezTo>
                  <a:cubicBezTo>
                    <a:pt x="12377" y="9068"/>
                    <a:pt x="12122" y="9393"/>
                    <a:pt x="11827" y="9680"/>
                  </a:cubicBezTo>
                  <a:cubicBezTo>
                    <a:pt x="11535" y="9973"/>
                    <a:pt x="11204" y="10236"/>
                    <a:pt x="10835" y="10444"/>
                  </a:cubicBezTo>
                  <a:cubicBezTo>
                    <a:pt x="10106" y="10894"/>
                    <a:pt x="9270" y="11023"/>
                    <a:pt x="8468" y="11146"/>
                  </a:cubicBezTo>
                  <a:cubicBezTo>
                    <a:pt x="7669" y="11270"/>
                    <a:pt x="6855" y="11440"/>
                    <a:pt x="6234" y="11908"/>
                  </a:cubicBezTo>
                  <a:cubicBezTo>
                    <a:pt x="5618" y="12375"/>
                    <a:pt x="5213" y="12979"/>
                    <a:pt x="4775" y="13469"/>
                  </a:cubicBezTo>
                  <a:cubicBezTo>
                    <a:pt x="4347" y="13965"/>
                    <a:pt x="3857" y="14362"/>
                    <a:pt x="3319" y="14501"/>
                  </a:cubicBezTo>
                  <a:cubicBezTo>
                    <a:pt x="3080" y="14571"/>
                    <a:pt x="2844" y="14599"/>
                    <a:pt x="2617" y="14599"/>
                  </a:cubicBezTo>
                  <a:cubicBezTo>
                    <a:pt x="2339" y="14599"/>
                    <a:pt x="2076" y="14556"/>
                    <a:pt x="1841" y="14495"/>
                  </a:cubicBezTo>
                  <a:cubicBezTo>
                    <a:pt x="1409" y="14386"/>
                    <a:pt x="1063" y="14210"/>
                    <a:pt x="793" y="14054"/>
                  </a:cubicBezTo>
                  <a:cubicBezTo>
                    <a:pt x="268" y="13739"/>
                    <a:pt x="27" y="13480"/>
                    <a:pt x="2" y="13480"/>
                  </a:cubicBezTo>
                  <a:cubicBezTo>
                    <a:pt x="1" y="13480"/>
                    <a:pt x="1" y="13480"/>
                    <a:pt x="0" y="13481"/>
                  </a:cubicBezTo>
                  <a:cubicBezTo>
                    <a:pt x="0" y="13481"/>
                    <a:pt x="220" y="13764"/>
                    <a:pt x="757" y="14110"/>
                  </a:cubicBezTo>
                  <a:cubicBezTo>
                    <a:pt x="1027" y="14279"/>
                    <a:pt x="1376" y="14467"/>
                    <a:pt x="1816" y="14588"/>
                  </a:cubicBezTo>
                  <a:cubicBezTo>
                    <a:pt x="2068" y="14660"/>
                    <a:pt x="2356" y="14711"/>
                    <a:pt x="2664" y="14711"/>
                  </a:cubicBezTo>
                  <a:cubicBezTo>
                    <a:pt x="2885" y="14711"/>
                    <a:pt x="3116" y="14685"/>
                    <a:pt x="3351" y="14621"/>
                  </a:cubicBezTo>
                  <a:cubicBezTo>
                    <a:pt x="3923" y="14480"/>
                    <a:pt x="4443" y="14065"/>
                    <a:pt x="4883" y="13566"/>
                  </a:cubicBezTo>
                  <a:cubicBezTo>
                    <a:pt x="5333" y="13072"/>
                    <a:pt x="5740" y="12476"/>
                    <a:pt x="6328" y="12040"/>
                  </a:cubicBezTo>
                  <a:cubicBezTo>
                    <a:pt x="6917" y="11598"/>
                    <a:pt x="7696" y="11436"/>
                    <a:pt x="8495" y="11316"/>
                  </a:cubicBezTo>
                  <a:cubicBezTo>
                    <a:pt x="8894" y="11252"/>
                    <a:pt x="9309" y="11191"/>
                    <a:pt x="9722" y="11086"/>
                  </a:cubicBezTo>
                  <a:cubicBezTo>
                    <a:pt x="10135" y="10980"/>
                    <a:pt x="10544" y="10818"/>
                    <a:pt x="10922" y="10595"/>
                  </a:cubicBezTo>
                  <a:cubicBezTo>
                    <a:pt x="11306" y="10378"/>
                    <a:pt x="11649" y="10106"/>
                    <a:pt x="11950" y="9804"/>
                  </a:cubicBezTo>
                  <a:cubicBezTo>
                    <a:pt x="12255" y="9504"/>
                    <a:pt x="12515" y="9171"/>
                    <a:pt x="12734" y="8820"/>
                  </a:cubicBezTo>
                  <a:cubicBezTo>
                    <a:pt x="13179" y="8123"/>
                    <a:pt x="13442" y="7355"/>
                    <a:pt x="13567" y="6607"/>
                  </a:cubicBezTo>
                  <a:cubicBezTo>
                    <a:pt x="13681" y="5856"/>
                    <a:pt x="13633" y="5127"/>
                    <a:pt x="13496" y="4469"/>
                  </a:cubicBezTo>
                  <a:cubicBezTo>
                    <a:pt x="13351" y="3811"/>
                    <a:pt x="13117" y="3225"/>
                    <a:pt x="12853" y="2721"/>
                  </a:cubicBezTo>
                  <a:cubicBezTo>
                    <a:pt x="12321" y="1708"/>
                    <a:pt x="11674" y="1027"/>
                    <a:pt x="11206" y="603"/>
                  </a:cubicBezTo>
                  <a:cubicBezTo>
                    <a:pt x="10970" y="391"/>
                    <a:pt x="10777" y="236"/>
                    <a:pt x="10640" y="142"/>
                  </a:cubicBezTo>
                  <a:cubicBezTo>
                    <a:pt x="10510" y="50"/>
                    <a:pt x="10439" y="0"/>
                    <a:pt x="1042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719725" y="3804025"/>
              <a:ext cx="109275" cy="129350"/>
            </a:xfrm>
            <a:custGeom>
              <a:rect b="b" l="l" r="r" t="t"/>
              <a:pathLst>
                <a:path extrusionOk="0" h="5174" w="4371">
                  <a:moveTo>
                    <a:pt x="4292" y="1"/>
                  </a:moveTo>
                  <a:cubicBezTo>
                    <a:pt x="4261" y="3"/>
                    <a:pt x="4313" y="423"/>
                    <a:pt x="4211" y="1083"/>
                  </a:cubicBezTo>
                  <a:cubicBezTo>
                    <a:pt x="4112" y="1739"/>
                    <a:pt x="3815" y="2644"/>
                    <a:pt x="3165" y="3427"/>
                  </a:cubicBezTo>
                  <a:cubicBezTo>
                    <a:pt x="2515" y="4209"/>
                    <a:pt x="1679" y="4670"/>
                    <a:pt x="1054" y="4886"/>
                  </a:cubicBezTo>
                  <a:cubicBezTo>
                    <a:pt x="424" y="5108"/>
                    <a:pt x="1" y="5133"/>
                    <a:pt x="5" y="5165"/>
                  </a:cubicBezTo>
                  <a:cubicBezTo>
                    <a:pt x="5" y="5170"/>
                    <a:pt x="33" y="5174"/>
                    <a:pt x="88" y="5174"/>
                  </a:cubicBezTo>
                  <a:cubicBezTo>
                    <a:pt x="138" y="5174"/>
                    <a:pt x="210" y="5171"/>
                    <a:pt x="302" y="5163"/>
                  </a:cubicBezTo>
                  <a:cubicBezTo>
                    <a:pt x="491" y="5148"/>
                    <a:pt x="765" y="5102"/>
                    <a:pt x="1093" y="5003"/>
                  </a:cubicBezTo>
                  <a:cubicBezTo>
                    <a:pt x="1745" y="4810"/>
                    <a:pt x="2623" y="4353"/>
                    <a:pt x="3300" y="3539"/>
                  </a:cubicBezTo>
                  <a:cubicBezTo>
                    <a:pt x="3975" y="2723"/>
                    <a:pt x="4265" y="1776"/>
                    <a:pt x="4334" y="1100"/>
                  </a:cubicBezTo>
                  <a:cubicBezTo>
                    <a:pt x="4371" y="761"/>
                    <a:pt x="4365" y="483"/>
                    <a:pt x="4346" y="292"/>
                  </a:cubicBezTo>
                  <a:cubicBezTo>
                    <a:pt x="4326" y="103"/>
                    <a:pt x="4303" y="1"/>
                    <a:pt x="42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441250" y="3931550"/>
              <a:ext cx="548325" cy="317375"/>
            </a:xfrm>
            <a:custGeom>
              <a:rect b="b" l="l" r="r" t="t"/>
              <a:pathLst>
                <a:path extrusionOk="0" h="12695" w="21933">
                  <a:moveTo>
                    <a:pt x="21927" y="1"/>
                  </a:moveTo>
                  <a:cubicBezTo>
                    <a:pt x="21923" y="1"/>
                    <a:pt x="21909" y="80"/>
                    <a:pt x="21892" y="230"/>
                  </a:cubicBezTo>
                  <a:cubicBezTo>
                    <a:pt x="21876" y="383"/>
                    <a:pt x="21844" y="605"/>
                    <a:pt x="21788" y="890"/>
                  </a:cubicBezTo>
                  <a:cubicBezTo>
                    <a:pt x="21676" y="1455"/>
                    <a:pt x="21454" y="2281"/>
                    <a:pt x="20948" y="3199"/>
                  </a:cubicBezTo>
                  <a:cubicBezTo>
                    <a:pt x="20445" y="4114"/>
                    <a:pt x="19644" y="5127"/>
                    <a:pt x="18464" y="5895"/>
                  </a:cubicBezTo>
                  <a:cubicBezTo>
                    <a:pt x="17323" y="6647"/>
                    <a:pt x="15834" y="7169"/>
                    <a:pt x="14223" y="7169"/>
                  </a:cubicBezTo>
                  <a:cubicBezTo>
                    <a:pt x="14182" y="7169"/>
                    <a:pt x="14142" y="7169"/>
                    <a:pt x="14101" y="7168"/>
                  </a:cubicBezTo>
                  <a:lnTo>
                    <a:pt x="14053" y="7168"/>
                  </a:lnTo>
                  <a:lnTo>
                    <a:pt x="14026" y="7210"/>
                  </a:lnTo>
                  <a:cubicBezTo>
                    <a:pt x="13667" y="7805"/>
                    <a:pt x="13231" y="8391"/>
                    <a:pt x="12730" y="8937"/>
                  </a:cubicBezTo>
                  <a:cubicBezTo>
                    <a:pt x="11439" y="10355"/>
                    <a:pt x="9847" y="11345"/>
                    <a:pt x="8292" y="11910"/>
                  </a:cubicBezTo>
                  <a:cubicBezTo>
                    <a:pt x="6957" y="12389"/>
                    <a:pt x="5655" y="12563"/>
                    <a:pt x="4526" y="12563"/>
                  </a:cubicBezTo>
                  <a:cubicBezTo>
                    <a:pt x="4331" y="12563"/>
                    <a:pt x="4142" y="12558"/>
                    <a:pt x="3959" y="12549"/>
                  </a:cubicBezTo>
                  <a:cubicBezTo>
                    <a:pt x="2701" y="12485"/>
                    <a:pt x="1706" y="12230"/>
                    <a:pt x="1036" y="12020"/>
                  </a:cubicBezTo>
                  <a:cubicBezTo>
                    <a:pt x="701" y="11910"/>
                    <a:pt x="442" y="11819"/>
                    <a:pt x="270" y="11748"/>
                  </a:cubicBezTo>
                  <a:cubicBezTo>
                    <a:pt x="110" y="11687"/>
                    <a:pt x="19" y="11655"/>
                    <a:pt x="4" y="11655"/>
                  </a:cubicBezTo>
                  <a:cubicBezTo>
                    <a:pt x="3" y="11655"/>
                    <a:pt x="2" y="11655"/>
                    <a:pt x="2" y="11655"/>
                  </a:cubicBezTo>
                  <a:cubicBezTo>
                    <a:pt x="0" y="11661"/>
                    <a:pt x="89" y="11704"/>
                    <a:pt x="257" y="11781"/>
                  </a:cubicBezTo>
                  <a:cubicBezTo>
                    <a:pt x="425" y="11862"/>
                    <a:pt x="681" y="11964"/>
                    <a:pt x="1015" y="12084"/>
                  </a:cubicBezTo>
                  <a:cubicBezTo>
                    <a:pt x="1683" y="12317"/>
                    <a:pt x="2682" y="12591"/>
                    <a:pt x="3952" y="12672"/>
                  </a:cubicBezTo>
                  <a:cubicBezTo>
                    <a:pt x="4176" y="12687"/>
                    <a:pt x="4410" y="12695"/>
                    <a:pt x="4651" y="12695"/>
                  </a:cubicBezTo>
                  <a:cubicBezTo>
                    <a:pt x="5766" y="12695"/>
                    <a:pt x="7039" y="12524"/>
                    <a:pt x="8346" y="12063"/>
                  </a:cubicBezTo>
                  <a:cubicBezTo>
                    <a:pt x="9928" y="11497"/>
                    <a:pt x="11547" y="10496"/>
                    <a:pt x="12859" y="9057"/>
                  </a:cubicBezTo>
                  <a:cubicBezTo>
                    <a:pt x="13354" y="8514"/>
                    <a:pt x="13789" y="7933"/>
                    <a:pt x="14149" y="7342"/>
                  </a:cubicBezTo>
                  <a:lnTo>
                    <a:pt x="14149" y="7342"/>
                  </a:lnTo>
                  <a:cubicBezTo>
                    <a:pt x="14167" y="7342"/>
                    <a:pt x="14185" y="7342"/>
                    <a:pt x="14203" y="7342"/>
                  </a:cubicBezTo>
                  <a:cubicBezTo>
                    <a:pt x="15859" y="7342"/>
                    <a:pt x="17386" y="6801"/>
                    <a:pt x="18546" y="6022"/>
                  </a:cubicBezTo>
                  <a:cubicBezTo>
                    <a:pt x="19746" y="5229"/>
                    <a:pt x="20553" y="4189"/>
                    <a:pt x="21049" y="3255"/>
                  </a:cubicBezTo>
                  <a:cubicBezTo>
                    <a:pt x="21548" y="2314"/>
                    <a:pt x="21755" y="1475"/>
                    <a:pt x="21849" y="900"/>
                  </a:cubicBezTo>
                  <a:cubicBezTo>
                    <a:pt x="21896" y="612"/>
                    <a:pt x="21919" y="387"/>
                    <a:pt x="21925" y="234"/>
                  </a:cubicBezTo>
                  <a:cubicBezTo>
                    <a:pt x="21932" y="82"/>
                    <a:pt x="21932" y="1"/>
                    <a:pt x="2192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070675" y="3684150"/>
              <a:ext cx="61525" cy="161350"/>
            </a:xfrm>
            <a:custGeom>
              <a:rect b="b" l="l" r="r" t="t"/>
              <a:pathLst>
                <a:path extrusionOk="0" h="6454" w="2461">
                  <a:moveTo>
                    <a:pt x="21" y="0"/>
                  </a:moveTo>
                  <a:cubicBezTo>
                    <a:pt x="20" y="0"/>
                    <a:pt x="18" y="1"/>
                    <a:pt x="18" y="2"/>
                  </a:cubicBezTo>
                  <a:cubicBezTo>
                    <a:pt x="0" y="25"/>
                    <a:pt x="334" y="260"/>
                    <a:pt x="768" y="742"/>
                  </a:cubicBezTo>
                  <a:cubicBezTo>
                    <a:pt x="1200" y="1221"/>
                    <a:pt x="1715" y="1977"/>
                    <a:pt x="1999" y="2922"/>
                  </a:cubicBezTo>
                  <a:cubicBezTo>
                    <a:pt x="2283" y="3868"/>
                    <a:pt x="2267" y="4782"/>
                    <a:pt x="2169" y="5421"/>
                  </a:cubicBezTo>
                  <a:cubicBezTo>
                    <a:pt x="2072" y="6061"/>
                    <a:pt x="1922" y="6441"/>
                    <a:pt x="1951" y="6453"/>
                  </a:cubicBezTo>
                  <a:cubicBezTo>
                    <a:pt x="1951" y="6453"/>
                    <a:pt x="1951" y="6453"/>
                    <a:pt x="1951" y="6453"/>
                  </a:cubicBezTo>
                  <a:cubicBezTo>
                    <a:pt x="1962" y="6453"/>
                    <a:pt x="2010" y="6363"/>
                    <a:pt x="2076" y="6195"/>
                  </a:cubicBezTo>
                  <a:cubicBezTo>
                    <a:pt x="2144" y="6023"/>
                    <a:pt x="2225" y="5766"/>
                    <a:pt x="2290" y="5442"/>
                  </a:cubicBezTo>
                  <a:cubicBezTo>
                    <a:pt x="2424" y="4796"/>
                    <a:pt x="2460" y="3850"/>
                    <a:pt x="2167" y="2872"/>
                  </a:cubicBezTo>
                  <a:cubicBezTo>
                    <a:pt x="1874" y="1894"/>
                    <a:pt x="1324" y="1124"/>
                    <a:pt x="859" y="658"/>
                  </a:cubicBezTo>
                  <a:cubicBezTo>
                    <a:pt x="625" y="422"/>
                    <a:pt x="417" y="252"/>
                    <a:pt x="267" y="146"/>
                  </a:cubicBezTo>
                  <a:cubicBezTo>
                    <a:pt x="127" y="49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124700" y="3529825"/>
              <a:ext cx="107375" cy="82975"/>
            </a:xfrm>
            <a:custGeom>
              <a:rect b="b" l="l" r="r" t="t"/>
              <a:pathLst>
                <a:path extrusionOk="0" h="3319" w="4295">
                  <a:moveTo>
                    <a:pt x="4279" y="1"/>
                  </a:moveTo>
                  <a:cubicBezTo>
                    <a:pt x="4248" y="1"/>
                    <a:pt x="4220" y="339"/>
                    <a:pt x="4028" y="836"/>
                  </a:cubicBezTo>
                  <a:cubicBezTo>
                    <a:pt x="3839" y="1332"/>
                    <a:pt x="3448" y="1988"/>
                    <a:pt x="2796" y="2476"/>
                  </a:cubicBezTo>
                  <a:cubicBezTo>
                    <a:pt x="2144" y="2962"/>
                    <a:pt x="1403" y="3153"/>
                    <a:pt x="874" y="3194"/>
                  </a:cubicBezTo>
                  <a:cubicBezTo>
                    <a:pt x="737" y="3205"/>
                    <a:pt x="613" y="3209"/>
                    <a:pt x="504" y="3209"/>
                  </a:cubicBezTo>
                  <a:cubicBezTo>
                    <a:pt x="272" y="3209"/>
                    <a:pt x="110" y="3191"/>
                    <a:pt x="41" y="3191"/>
                  </a:cubicBezTo>
                  <a:cubicBezTo>
                    <a:pt x="16" y="3191"/>
                    <a:pt x="3" y="3194"/>
                    <a:pt x="2" y="3200"/>
                  </a:cubicBezTo>
                  <a:cubicBezTo>
                    <a:pt x="0" y="3211"/>
                    <a:pt x="81" y="3240"/>
                    <a:pt x="232" y="3269"/>
                  </a:cubicBezTo>
                  <a:cubicBezTo>
                    <a:pt x="363" y="3296"/>
                    <a:pt x="550" y="3319"/>
                    <a:pt x="781" y="3319"/>
                  </a:cubicBezTo>
                  <a:cubicBezTo>
                    <a:pt x="814" y="3319"/>
                    <a:pt x="847" y="3318"/>
                    <a:pt x="882" y="3317"/>
                  </a:cubicBezTo>
                  <a:cubicBezTo>
                    <a:pt x="1430" y="3308"/>
                    <a:pt x="2213" y="3128"/>
                    <a:pt x="2900" y="2615"/>
                  </a:cubicBezTo>
                  <a:cubicBezTo>
                    <a:pt x="3587" y="2102"/>
                    <a:pt x="3980" y="1400"/>
                    <a:pt x="4144" y="877"/>
                  </a:cubicBezTo>
                  <a:cubicBezTo>
                    <a:pt x="4229" y="614"/>
                    <a:pt x="4268" y="393"/>
                    <a:pt x="4281" y="240"/>
                  </a:cubicBezTo>
                  <a:cubicBezTo>
                    <a:pt x="4295" y="88"/>
                    <a:pt x="4291" y="1"/>
                    <a:pt x="4279" y="1"/>
                  </a:cubicBezTo>
                  <a:cubicBezTo>
                    <a:pt x="4279" y="1"/>
                    <a:pt x="4279" y="1"/>
                    <a:pt x="427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154825" y="3136450"/>
              <a:ext cx="64475" cy="234300"/>
            </a:xfrm>
            <a:custGeom>
              <a:rect b="b" l="l" r="r" t="t"/>
              <a:pathLst>
                <a:path extrusionOk="0" h="9372" w="2579">
                  <a:moveTo>
                    <a:pt x="29" y="0"/>
                  </a:moveTo>
                  <a:cubicBezTo>
                    <a:pt x="29" y="0"/>
                    <a:pt x="28" y="1"/>
                    <a:pt x="28" y="1"/>
                  </a:cubicBezTo>
                  <a:lnTo>
                    <a:pt x="26" y="1"/>
                  </a:lnTo>
                  <a:cubicBezTo>
                    <a:pt x="1" y="20"/>
                    <a:pt x="346" y="458"/>
                    <a:pt x="794" y="1234"/>
                  </a:cubicBezTo>
                  <a:cubicBezTo>
                    <a:pt x="1020" y="1620"/>
                    <a:pt x="1255" y="2096"/>
                    <a:pt x="1486" y="2640"/>
                  </a:cubicBezTo>
                  <a:cubicBezTo>
                    <a:pt x="1708" y="3186"/>
                    <a:pt x="1919" y="3802"/>
                    <a:pt x="2081" y="4463"/>
                  </a:cubicBezTo>
                  <a:cubicBezTo>
                    <a:pt x="2237" y="5125"/>
                    <a:pt x="2331" y="5769"/>
                    <a:pt x="2384" y="6356"/>
                  </a:cubicBezTo>
                  <a:cubicBezTo>
                    <a:pt x="2426" y="6944"/>
                    <a:pt x="2434" y="7479"/>
                    <a:pt x="2409" y="7924"/>
                  </a:cubicBezTo>
                  <a:cubicBezTo>
                    <a:pt x="2364" y="8818"/>
                    <a:pt x="2256" y="9366"/>
                    <a:pt x="2289" y="9371"/>
                  </a:cubicBezTo>
                  <a:cubicBezTo>
                    <a:pt x="2289" y="9371"/>
                    <a:pt x="2289" y="9371"/>
                    <a:pt x="2289" y="9371"/>
                  </a:cubicBezTo>
                  <a:cubicBezTo>
                    <a:pt x="2301" y="9371"/>
                    <a:pt x="2336" y="9236"/>
                    <a:pt x="2387" y="8991"/>
                  </a:cubicBezTo>
                  <a:cubicBezTo>
                    <a:pt x="2443" y="8744"/>
                    <a:pt x="2494" y="8382"/>
                    <a:pt x="2532" y="7932"/>
                  </a:cubicBezTo>
                  <a:cubicBezTo>
                    <a:pt x="2573" y="7483"/>
                    <a:pt x="2578" y="6942"/>
                    <a:pt x="2544" y="6344"/>
                  </a:cubicBezTo>
                  <a:cubicBezTo>
                    <a:pt x="2499" y="5748"/>
                    <a:pt x="2411" y="5094"/>
                    <a:pt x="2250" y="4421"/>
                  </a:cubicBezTo>
                  <a:cubicBezTo>
                    <a:pt x="2085" y="3751"/>
                    <a:pt x="1867" y="3128"/>
                    <a:pt x="1635" y="2576"/>
                  </a:cubicBezTo>
                  <a:cubicBezTo>
                    <a:pt x="1392" y="2030"/>
                    <a:pt x="1141" y="1552"/>
                    <a:pt x="900" y="1170"/>
                  </a:cubicBezTo>
                  <a:cubicBezTo>
                    <a:pt x="661" y="786"/>
                    <a:pt x="449" y="489"/>
                    <a:pt x="288" y="294"/>
                  </a:cubicBezTo>
                  <a:cubicBezTo>
                    <a:pt x="134" y="104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226650" y="2828600"/>
              <a:ext cx="74975" cy="223825"/>
            </a:xfrm>
            <a:custGeom>
              <a:rect b="b" l="l" r="r" t="t"/>
              <a:pathLst>
                <a:path extrusionOk="0" h="8953" w="2999">
                  <a:moveTo>
                    <a:pt x="1216" y="0"/>
                  </a:moveTo>
                  <a:lnTo>
                    <a:pt x="1216" y="0"/>
                  </a:lnTo>
                  <a:cubicBezTo>
                    <a:pt x="2161" y="1283"/>
                    <a:pt x="2227" y="3068"/>
                    <a:pt x="1961" y="4638"/>
                  </a:cubicBezTo>
                  <a:cubicBezTo>
                    <a:pt x="1693" y="6209"/>
                    <a:pt x="934" y="7661"/>
                    <a:pt x="1" y="8952"/>
                  </a:cubicBezTo>
                  <a:cubicBezTo>
                    <a:pt x="1666" y="8337"/>
                    <a:pt x="2449" y="6446"/>
                    <a:pt x="2725" y="4692"/>
                  </a:cubicBezTo>
                  <a:cubicBezTo>
                    <a:pt x="2999" y="2941"/>
                    <a:pt x="2613" y="1096"/>
                    <a:pt x="1216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227900" y="2828575"/>
              <a:ext cx="73575" cy="221300"/>
            </a:xfrm>
            <a:custGeom>
              <a:rect b="b" l="l" r="r" t="t"/>
              <a:pathLst>
                <a:path extrusionOk="0" h="8852" w="2943">
                  <a:moveTo>
                    <a:pt x="1167" y="1"/>
                  </a:moveTo>
                  <a:cubicBezTo>
                    <a:pt x="1167" y="1"/>
                    <a:pt x="1166" y="1"/>
                    <a:pt x="1166" y="1"/>
                  </a:cubicBezTo>
                  <a:cubicBezTo>
                    <a:pt x="1137" y="25"/>
                    <a:pt x="1552" y="430"/>
                    <a:pt x="1971" y="1242"/>
                  </a:cubicBezTo>
                  <a:cubicBezTo>
                    <a:pt x="2389" y="2043"/>
                    <a:pt x="2764" y="3300"/>
                    <a:pt x="2588" y="4684"/>
                  </a:cubicBezTo>
                  <a:cubicBezTo>
                    <a:pt x="2407" y="6065"/>
                    <a:pt x="1724" y="7186"/>
                    <a:pt x="1116" y="7853"/>
                  </a:cubicBezTo>
                  <a:cubicBezTo>
                    <a:pt x="504" y="8535"/>
                    <a:pt x="1" y="8820"/>
                    <a:pt x="22" y="8849"/>
                  </a:cubicBezTo>
                  <a:lnTo>
                    <a:pt x="22" y="8851"/>
                  </a:lnTo>
                  <a:cubicBezTo>
                    <a:pt x="22" y="8851"/>
                    <a:pt x="23" y="8852"/>
                    <a:pt x="24" y="8852"/>
                  </a:cubicBezTo>
                  <a:cubicBezTo>
                    <a:pt x="42" y="8852"/>
                    <a:pt x="167" y="8787"/>
                    <a:pt x="371" y="8650"/>
                  </a:cubicBezTo>
                  <a:cubicBezTo>
                    <a:pt x="587" y="8507"/>
                    <a:pt x="884" y="8272"/>
                    <a:pt x="1207" y="7938"/>
                  </a:cubicBezTo>
                  <a:cubicBezTo>
                    <a:pt x="1851" y="7279"/>
                    <a:pt x="2574" y="6133"/>
                    <a:pt x="2760" y="4707"/>
                  </a:cubicBezTo>
                  <a:cubicBezTo>
                    <a:pt x="2943" y="3279"/>
                    <a:pt x="2534" y="1987"/>
                    <a:pt x="2079" y="1186"/>
                  </a:cubicBezTo>
                  <a:cubicBezTo>
                    <a:pt x="1853" y="779"/>
                    <a:pt x="1625" y="476"/>
                    <a:pt x="1454" y="283"/>
                  </a:cubicBezTo>
                  <a:cubicBezTo>
                    <a:pt x="1288" y="97"/>
                    <a:pt x="1182" y="1"/>
                    <a:pt x="116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017075" y="2355950"/>
              <a:ext cx="111150" cy="240950"/>
            </a:xfrm>
            <a:custGeom>
              <a:rect b="b" l="l" r="r" t="t"/>
              <a:pathLst>
                <a:path extrusionOk="0" h="9638" w="4446">
                  <a:moveTo>
                    <a:pt x="34" y="0"/>
                  </a:moveTo>
                  <a:cubicBezTo>
                    <a:pt x="22" y="0"/>
                    <a:pt x="16" y="1"/>
                    <a:pt x="16" y="3"/>
                  </a:cubicBezTo>
                  <a:cubicBezTo>
                    <a:pt x="1" y="50"/>
                    <a:pt x="773" y="90"/>
                    <a:pt x="1780" y="715"/>
                  </a:cubicBezTo>
                  <a:cubicBezTo>
                    <a:pt x="2281" y="1024"/>
                    <a:pt x="2820" y="1489"/>
                    <a:pt x="3275" y="2118"/>
                  </a:cubicBezTo>
                  <a:cubicBezTo>
                    <a:pt x="3730" y="2745"/>
                    <a:pt x="4081" y="3548"/>
                    <a:pt x="4184" y="4435"/>
                  </a:cubicBezTo>
                  <a:cubicBezTo>
                    <a:pt x="4268" y="5324"/>
                    <a:pt x="4091" y="6183"/>
                    <a:pt x="3777" y="6889"/>
                  </a:cubicBezTo>
                  <a:cubicBezTo>
                    <a:pt x="3462" y="7601"/>
                    <a:pt x="3032" y="8168"/>
                    <a:pt x="2607" y="8573"/>
                  </a:cubicBezTo>
                  <a:cubicBezTo>
                    <a:pt x="1751" y="9393"/>
                    <a:pt x="1004" y="9596"/>
                    <a:pt x="1029" y="9636"/>
                  </a:cubicBezTo>
                  <a:cubicBezTo>
                    <a:pt x="1030" y="9637"/>
                    <a:pt x="1031" y="9638"/>
                    <a:pt x="1033" y="9638"/>
                  </a:cubicBezTo>
                  <a:cubicBezTo>
                    <a:pt x="1046" y="9638"/>
                    <a:pt x="1088" y="9624"/>
                    <a:pt x="1159" y="9600"/>
                  </a:cubicBezTo>
                  <a:cubicBezTo>
                    <a:pt x="1240" y="9567"/>
                    <a:pt x="1367" y="9534"/>
                    <a:pt x="1517" y="9457"/>
                  </a:cubicBezTo>
                  <a:cubicBezTo>
                    <a:pt x="1822" y="9320"/>
                    <a:pt x="2245" y="9067"/>
                    <a:pt x="2690" y="8662"/>
                  </a:cubicBezTo>
                  <a:cubicBezTo>
                    <a:pt x="3138" y="8259"/>
                    <a:pt x="3591" y="7684"/>
                    <a:pt x="3923" y="6955"/>
                  </a:cubicBezTo>
                  <a:cubicBezTo>
                    <a:pt x="4255" y="6231"/>
                    <a:pt x="4446" y="5342"/>
                    <a:pt x="4357" y="4418"/>
                  </a:cubicBezTo>
                  <a:cubicBezTo>
                    <a:pt x="4251" y="3493"/>
                    <a:pt x="3881" y="2664"/>
                    <a:pt x="3404" y="2023"/>
                  </a:cubicBezTo>
                  <a:cubicBezTo>
                    <a:pt x="2930" y="1381"/>
                    <a:pt x="2366" y="912"/>
                    <a:pt x="1845" y="611"/>
                  </a:cubicBezTo>
                  <a:cubicBezTo>
                    <a:pt x="1324" y="306"/>
                    <a:pt x="858" y="146"/>
                    <a:pt x="530" y="77"/>
                  </a:cubicBezTo>
                  <a:cubicBezTo>
                    <a:pt x="369" y="32"/>
                    <a:pt x="236" y="27"/>
                    <a:pt x="151" y="11"/>
                  </a:cubicBezTo>
                  <a:cubicBezTo>
                    <a:pt x="95" y="4"/>
                    <a:pt x="55" y="0"/>
                    <a:pt x="3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790875" y="2569400"/>
              <a:ext cx="257150" cy="182400"/>
            </a:xfrm>
            <a:custGeom>
              <a:rect b="b" l="l" r="r" t="t"/>
              <a:pathLst>
                <a:path extrusionOk="0" h="7296" w="10286">
                  <a:moveTo>
                    <a:pt x="6301" y="1"/>
                  </a:moveTo>
                  <a:cubicBezTo>
                    <a:pt x="6198" y="1"/>
                    <a:pt x="6093" y="3"/>
                    <a:pt x="5987" y="8"/>
                  </a:cubicBezTo>
                  <a:cubicBezTo>
                    <a:pt x="5080" y="47"/>
                    <a:pt x="4083" y="296"/>
                    <a:pt x="3167" y="820"/>
                  </a:cubicBezTo>
                  <a:cubicBezTo>
                    <a:pt x="2258" y="1357"/>
                    <a:pt x="1546" y="2100"/>
                    <a:pt x="1064" y="2869"/>
                  </a:cubicBezTo>
                  <a:cubicBezTo>
                    <a:pt x="576" y="3639"/>
                    <a:pt x="298" y="4422"/>
                    <a:pt x="169" y="5096"/>
                  </a:cubicBezTo>
                  <a:cubicBezTo>
                    <a:pt x="37" y="5769"/>
                    <a:pt x="32" y="6328"/>
                    <a:pt x="66" y="6710"/>
                  </a:cubicBezTo>
                  <a:cubicBezTo>
                    <a:pt x="74" y="6901"/>
                    <a:pt x="111" y="7046"/>
                    <a:pt x="124" y="7147"/>
                  </a:cubicBezTo>
                  <a:cubicBezTo>
                    <a:pt x="140" y="7245"/>
                    <a:pt x="151" y="7295"/>
                    <a:pt x="159" y="7295"/>
                  </a:cubicBezTo>
                  <a:cubicBezTo>
                    <a:pt x="207" y="7295"/>
                    <a:pt x="1" y="6446"/>
                    <a:pt x="290" y="5121"/>
                  </a:cubicBezTo>
                  <a:cubicBezTo>
                    <a:pt x="431" y="4463"/>
                    <a:pt x="716" y="3703"/>
                    <a:pt x="1199" y="2956"/>
                  </a:cubicBezTo>
                  <a:cubicBezTo>
                    <a:pt x="1679" y="2210"/>
                    <a:pt x="2374" y="1492"/>
                    <a:pt x="3253" y="971"/>
                  </a:cubicBezTo>
                  <a:cubicBezTo>
                    <a:pt x="4143" y="464"/>
                    <a:pt x="5111" y="217"/>
                    <a:pt x="5997" y="168"/>
                  </a:cubicBezTo>
                  <a:cubicBezTo>
                    <a:pt x="6124" y="161"/>
                    <a:pt x="6249" y="158"/>
                    <a:pt x="6373" y="158"/>
                  </a:cubicBezTo>
                  <a:cubicBezTo>
                    <a:pt x="7111" y="158"/>
                    <a:pt x="7779" y="276"/>
                    <a:pt x="8327" y="450"/>
                  </a:cubicBezTo>
                  <a:cubicBezTo>
                    <a:pt x="9578" y="842"/>
                    <a:pt x="10215" y="1417"/>
                    <a:pt x="10277" y="1417"/>
                  </a:cubicBezTo>
                  <a:cubicBezTo>
                    <a:pt x="10279" y="1417"/>
                    <a:pt x="10281" y="1416"/>
                    <a:pt x="10282" y="1415"/>
                  </a:cubicBezTo>
                  <a:cubicBezTo>
                    <a:pt x="10286" y="1409"/>
                    <a:pt x="10247" y="1374"/>
                    <a:pt x="10168" y="1309"/>
                  </a:cubicBezTo>
                  <a:cubicBezTo>
                    <a:pt x="10089" y="1249"/>
                    <a:pt x="9981" y="1146"/>
                    <a:pt x="9819" y="1044"/>
                  </a:cubicBezTo>
                  <a:cubicBezTo>
                    <a:pt x="9506" y="824"/>
                    <a:pt x="9016" y="554"/>
                    <a:pt x="8366" y="334"/>
                  </a:cubicBezTo>
                  <a:cubicBezTo>
                    <a:pt x="7793" y="138"/>
                    <a:pt x="7086" y="1"/>
                    <a:pt x="6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563900" y="2019750"/>
              <a:ext cx="151275" cy="874000"/>
            </a:xfrm>
            <a:custGeom>
              <a:rect b="b" l="l" r="r" t="t"/>
              <a:pathLst>
                <a:path extrusionOk="0" h="34960" w="6051">
                  <a:moveTo>
                    <a:pt x="1436" y="0"/>
                  </a:moveTo>
                  <a:cubicBezTo>
                    <a:pt x="1436" y="0"/>
                    <a:pt x="1436" y="1"/>
                    <a:pt x="1436" y="1"/>
                  </a:cubicBezTo>
                  <a:lnTo>
                    <a:pt x="1437" y="1"/>
                  </a:lnTo>
                  <a:cubicBezTo>
                    <a:pt x="1437" y="1"/>
                    <a:pt x="1437" y="0"/>
                    <a:pt x="1436" y="0"/>
                  </a:cubicBezTo>
                  <a:close/>
                  <a:moveTo>
                    <a:pt x="1437" y="1"/>
                  </a:moveTo>
                  <a:lnTo>
                    <a:pt x="1437" y="1"/>
                  </a:lnTo>
                  <a:cubicBezTo>
                    <a:pt x="1437" y="1"/>
                    <a:pt x="1437" y="1"/>
                    <a:pt x="1438" y="1"/>
                  </a:cubicBezTo>
                  <a:lnTo>
                    <a:pt x="1438" y="1"/>
                  </a:lnTo>
                  <a:cubicBezTo>
                    <a:pt x="1438" y="1"/>
                    <a:pt x="1438" y="1"/>
                    <a:pt x="1438" y="1"/>
                  </a:cubicBezTo>
                  <a:close/>
                  <a:moveTo>
                    <a:pt x="1438" y="1"/>
                  </a:moveTo>
                  <a:cubicBezTo>
                    <a:pt x="1438" y="3"/>
                    <a:pt x="1449" y="22"/>
                    <a:pt x="1471" y="55"/>
                  </a:cubicBezTo>
                  <a:cubicBezTo>
                    <a:pt x="1501" y="95"/>
                    <a:pt x="1538" y="145"/>
                    <a:pt x="1584" y="207"/>
                  </a:cubicBezTo>
                  <a:cubicBezTo>
                    <a:pt x="1685" y="340"/>
                    <a:pt x="1831" y="541"/>
                    <a:pt x="2015" y="803"/>
                  </a:cubicBezTo>
                  <a:cubicBezTo>
                    <a:pt x="2375" y="1332"/>
                    <a:pt x="2896" y="2121"/>
                    <a:pt x="3346" y="3215"/>
                  </a:cubicBezTo>
                  <a:cubicBezTo>
                    <a:pt x="3780" y="4297"/>
                    <a:pt x="4160" y="5727"/>
                    <a:pt x="3927" y="7328"/>
                  </a:cubicBezTo>
                  <a:cubicBezTo>
                    <a:pt x="3863" y="7723"/>
                    <a:pt x="3765" y="8127"/>
                    <a:pt x="3628" y="8530"/>
                  </a:cubicBezTo>
                  <a:cubicBezTo>
                    <a:pt x="3485" y="8929"/>
                    <a:pt x="3300" y="9325"/>
                    <a:pt x="3070" y="9707"/>
                  </a:cubicBezTo>
                  <a:cubicBezTo>
                    <a:pt x="2607" y="10465"/>
                    <a:pt x="1934" y="11154"/>
                    <a:pt x="1073" y="11592"/>
                  </a:cubicBezTo>
                  <a:lnTo>
                    <a:pt x="929" y="11667"/>
                  </a:lnTo>
                  <a:lnTo>
                    <a:pt x="1073" y="11738"/>
                  </a:lnTo>
                  <a:cubicBezTo>
                    <a:pt x="2069" y="12232"/>
                    <a:pt x="3043" y="12904"/>
                    <a:pt x="3869" y="13781"/>
                  </a:cubicBezTo>
                  <a:cubicBezTo>
                    <a:pt x="4691" y="14655"/>
                    <a:pt x="5358" y="15753"/>
                    <a:pt x="5638" y="16990"/>
                  </a:cubicBezTo>
                  <a:cubicBezTo>
                    <a:pt x="5873" y="18080"/>
                    <a:pt x="5775" y="19216"/>
                    <a:pt x="5401" y="20206"/>
                  </a:cubicBezTo>
                  <a:cubicBezTo>
                    <a:pt x="5028" y="21199"/>
                    <a:pt x="4357" y="22042"/>
                    <a:pt x="3514" y="22546"/>
                  </a:cubicBezTo>
                  <a:lnTo>
                    <a:pt x="3427" y="22598"/>
                  </a:lnTo>
                  <a:lnTo>
                    <a:pt x="3494" y="22673"/>
                  </a:lnTo>
                  <a:cubicBezTo>
                    <a:pt x="4179" y="23432"/>
                    <a:pt x="4571" y="24375"/>
                    <a:pt x="4720" y="25303"/>
                  </a:cubicBezTo>
                  <a:cubicBezTo>
                    <a:pt x="4872" y="26237"/>
                    <a:pt x="4808" y="27151"/>
                    <a:pt x="4627" y="27985"/>
                  </a:cubicBezTo>
                  <a:cubicBezTo>
                    <a:pt x="4442" y="28818"/>
                    <a:pt x="4131" y="29567"/>
                    <a:pt x="3772" y="30223"/>
                  </a:cubicBezTo>
                  <a:cubicBezTo>
                    <a:pt x="3417" y="30882"/>
                    <a:pt x="3026" y="31455"/>
                    <a:pt x="2646" y="31955"/>
                  </a:cubicBezTo>
                  <a:cubicBezTo>
                    <a:pt x="1880" y="32954"/>
                    <a:pt x="1185" y="33678"/>
                    <a:pt x="720" y="34181"/>
                  </a:cubicBezTo>
                  <a:cubicBezTo>
                    <a:pt x="491" y="34426"/>
                    <a:pt x="313" y="34617"/>
                    <a:pt x="182" y="34756"/>
                  </a:cubicBezTo>
                  <a:cubicBezTo>
                    <a:pt x="126" y="34816"/>
                    <a:pt x="82" y="34866"/>
                    <a:pt x="45" y="34905"/>
                  </a:cubicBezTo>
                  <a:cubicBezTo>
                    <a:pt x="16" y="34940"/>
                    <a:pt x="1" y="34959"/>
                    <a:pt x="2" y="34959"/>
                  </a:cubicBezTo>
                  <a:cubicBezTo>
                    <a:pt x="3" y="34959"/>
                    <a:pt x="3" y="34959"/>
                    <a:pt x="3" y="34959"/>
                  </a:cubicBezTo>
                  <a:cubicBezTo>
                    <a:pt x="7" y="34959"/>
                    <a:pt x="24" y="34945"/>
                    <a:pt x="56" y="34916"/>
                  </a:cubicBezTo>
                  <a:cubicBezTo>
                    <a:pt x="95" y="34878"/>
                    <a:pt x="143" y="34832"/>
                    <a:pt x="203" y="34776"/>
                  </a:cubicBezTo>
                  <a:cubicBezTo>
                    <a:pt x="338" y="34641"/>
                    <a:pt x="523" y="34455"/>
                    <a:pt x="761" y="34220"/>
                  </a:cubicBezTo>
                  <a:cubicBezTo>
                    <a:pt x="1239" y="33728"/>
                    <a:pt x="1947" y="33014"/>
                    <a:pt x="2727" y="32019"/>
                  </a:cubicBezTo>
                  <a:cubicBezTo>
                    <a:pt x="3116" y="31521"/>
                    <a:pt x="3516" y="30946"/>
                    <a:pt x="3882" y="30282"/>
                  </a:cubicBezTo>
                  <a:cubicBezTo>
                    <a:pt x="4251" y="29623"/>
                    <a:pt x="4571" y="28862"/>
                    <a:pt x="4766" y="28015"/>
                  </a:cubicBezTo>
                  <a:cubicBezTo>
                    <a:pt x="4955" y="27169"/>
                    <a:pt x="5024" y="26237"/>
                    <a:pt x="4872" y="25280"/>
                  </a:cubicBezTo>
                  <a:cubicBezTo>
                    <a:pt x="4728" y="24357"/>
                    <a:pt x="4349" y="23412"/>
                    <a:pt x="3684" y="22639"/>
                  </a:cubicBezTo>
                  <a:lnTo>
                    <a:pt x="3684" y="22639"/>
                  </a:lnTo>
                  <a:cubicBezTo>
                    <a:pt x="4523" y="22111"/>
                    <a:pt x="5189" y="21259"/>
                    <a:pt x="5561" y="20268"/>
                  </a:cubicBezTo>
                  <a:cubicBezTo>
                    <a:pt x="5948" y="19245"/>
                    <a:pt x="6051" y="18078"/>
                    <a:pt x="5808" y="16953"/>
                  </a:cubicBezTo>
                  <a:cubicBezTo>
                    <a:pt x="5520" y="15678"/>
                    <a:pt x="4833" y="14555"/>
                    <a:pt x="3994" y="13664"/>
                  </a:cubicBezTo>
                  <a:cubicBezTo>
                    <a:pt x="3190" y="12812"/>
                    <a:pt x="2250" y="12155"/>
                    <a:pt x="1288" y="11663"/>
                  </a:cubicBezTo>
                  <a:lnTo>
                    <a:pt x="1288" y="11663"/>
                  </a:lnTo>
                  <a:cubicBezTo>
                    <a:pt x="2110" y="11204"/>
                    <a:pt x="2756" y="10525"/>
                    <a:pt x="3199" y="9786"/>
                  </a:cubicBezTo>
                  <a:cubicBezTo>
                    <a:pt x="3435" y="9394"/>
                    <a:pt x="3620" y="8987"/>
                    <a:pt x="3765" y="8578"/>
                  </a:cubicBezTo>
                  <a:cubicBezTo>
                    <a:pt x="3902" y="8165"/>
                    <a:pt x="4002" y="7754"/>
                    <a:pt x="4062" y="7349"/>
                  </a:cubicBezTo>
                  <a:cubicBezTo>
                    <a:pt x="4175" y="6535"/>
                    <a:pt x="4137" y="5756"/>
                    <a:pt x="4004" y="5055"/>
                  </a:cubicBezTo>
                  <a:cubicBezTo>
                    <a:pt x="3874" y="4353"/>
                    <a:pt x="3670" y="3724"/>
                    <a:pt x="3438" y="3176"/>
                  </a:cubicBezTo>
                  <a:cubicBezTo>
                    <a:pt x="2972" y="2078"/>
                    <a:pt x="2435" y="1295"/>
                    <a:pt x="2059" y="774"/>
                  </a:cubicBezTo>
                  <a:cubicBezTo>
                    <a:pt x="1868" y="514"/>
                    <a:pt x="1714" y="319"/>
                    <a:pt x="1606" y="192"/>
                  </a:cubicBezTo>
                  <a:cubicBezTo>
                    <a:pt x="1556" y="132"/>
                    <a:pt x="1515" y="86"/>
                    <a:pt x="1482" y="47"/>
                  </a:cubicBezTo>
                  <a:cubicBezTo>
                    <a:pt x="1458" y="19"/>
                    <a:pt x="1443" y="4"/>
                    <a:pt x="143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600850" y="1941950"/>
              <a:ext cx="490875" cy="224550"/>
            </a:xfrm>
            <a:custGeom>
              <a:rect b="b" l="l" r="r" t="t"/>
              <a:pathLst>
                <a:path extrusionOk="0" h="8982" w="19635">
                  <a:moveTo>
                    <a:pt x="3299" y="0"/>
                  </a:moveTo>
                  <a:cubicBezTo>
                    <a:pt x="2262" y="0"/>
                    <a:pt x="1430" y="211"/>
                    <a:pt x="878" y="417"/>
                  </a:cubicBezTo>
                  <a:cubicBezTo>
                    <a:pt x="585" y="527"/>
                    <a:pt x="365" y="634"/>
                    <a:pt x="220" y="713"/>
                  </a:cubicBezTo>
                  <a:cubicBezTo>
                    <a:pt x="76" y="794"/>
                    <a:pt x="0" y="838"/>
                    <a:pt x="4" y="844"/>
                  </a:cubicBezTo>
                  <a:cubicBezTo>
                    <a:pt x="4" y="844"/>
                    <a:pt x="5" y="844"/>
                    <a:pt x="6" y="844"/>
                  </a:cubicBezTo>
                  <a:cubicBezTo>
                    <a:pt x="18" y="844"/>
                    <a:pt x="96" y="810"/>
                    <a:pt x="236" y="745"/>
                  </a:cubicBezTo>
                  <a:cubicBezTo>
                    <a:pt x="384" y="676"/>
                    <a:pt x="606" y="581"/>
                    <a:pt x="901" y="481"/>
                  </a:cubicBezTo>
                  <a:cubicBezTo>
                    <a:pt x="1432" y="303"/>
                    <a:pt x="2215" y="120"/>
                    <a:pt x="3185" y="120"/>
                  </a:cubicBezTo>
                  <a:cubicBezTo>
                    <a:pt x="3286" y="120"/>
                    <a:pt x="3389" y="122"/>
                    <a:pt x="3494" y="126"/>
                  </a:cubicBezTo>
                  <a:cubicBezTo>
                    <a:pt x="4604" y="157"/>
                    <a:pt x="5914" y="458"/>
                    <a:pt x="7252" y="1070"/>
                  </a:cubicBezTo>
                  <a:cubicBezTo>
                    <a:pt x="8589" y="1675"/>
                    <a:pt x="9963" y="2561"/>
                    <a:pt x="11310" y="3593"/>
                  </a:cubicBezTo>
                  <a:cubicBezTo>
                    <a:pt x="12188" y="4288"/>
                    <a:pt x="12957" y="5094"/>
                    <a:pt x="13380" y="6028"/>
                  </a:cubicBezTo>
                  <a:cubicBezTo>
                    <a:pt x="13806" y="6952"/>
                    <a:pt x="13899" y="7976"/>
                    <a:pt x="13592" y="8804"/>
                  </a:cubicBezTo>
                  <a:lnTo>
                    <a:pt x="13526" y="8981"/>
                  </a:lnTo>
                  <a:lnTo>
                    <a:pt x="13696" y="8897"/>
                  </a:lnTo>
                  <a:cubicBezTo>
                    <a:pt x="14522" y="8486"/>
                    <a:pt x="15311" y="8177"/>
                    <a:pt x="16035" y="7980"/>
                  </a:cubicBezTo>
                  <a:cubicBezTo>
                    <a:pt x="16756" y="7780"/>
                    <a:pt x="17404" y="7685"/>
                    <a:pt x="17941" y="7637"/>
                  </a:cubicBezTo>
                  <a:cubicBezTo>
                    <a:pt x="18477" y="7587"/>
                    <a:pt x="18901" y="7579"/>
                    <a:pt x="19191" y="7573"/>
                  </a:cubicBezTo>
                  <a:cubicBezTo>
                    <a:pt x="19324" y="7571"/>
                    <a:pt x="19432" y="7571"/>
                    <a:pt x="19521" y="7569"/>
                  </a:cubicBezTo>
                  <a:cubicBezTo>
                    <a:pt x="19596" y="7567"/>
                    <a:pt x="19635" y="7563"/>
                    <a:pt x="19635" y="7560"/>
                  </a:cubicBezTo>
                  <a:cubicBezTo>
                    <a:pt x="19635" y="7556"/>
                    <a:pt x="19596" y="7552"/>
                    <a:pt x="19521" y="7546"/>
                  </a:cubicBezTo>
                  <a:cubicBezTo>
                    <a:pt x="19432" y="7540"/>
                    <a:pt x="19324" y="7535"/>
                    <a:pt x="19191" y="7527"/>
                  </a:cubicBezTo>
                  <a:cubicBezTo>
                    <a:pt x="19072" y="7523"/>
                    <a:pt x="18931" y="7520"/>
                    <a:pt x="18767" y="7520"/>
                  </a:cubicBezTo>
                  <a:cubicBezTo>
                    <a:pt x="18532" y="7520"/>
                    <a:pt x="18253" y="7526"/>
                    <a:pt x="17933" y="7548"/>
                  </a:cubicBezTo>
                  <a:cubicBezTo>
                    <a:pt x="17393" y="7585"/>
                    <a:pt x="16735" y="7668"/>
                    <a:pt x="16002" y="7861"/>
                  </a:cubicBezTo>
                  <a:cubicBezTo>
                    <a:pt x="15316" y="8035"/>
                    <a:pt x="14570" y="8313"/>
                    <a:pt x="13794" y="8683"/>
                  </a:cubicBezTo>
                  <a:lnTo>
                    <a:pt x="13794" y="8683"/>
                  </a:lnTo>
                  <a:cubicBezTo>
                    <a:pt x="14051" y="7848"/>
                    <a:pt x="13942" y="6853"/>
                    <a:pt x="13532" y="5958"/>
                  </a:cubicBezTo>
                  <a:cubicBezTo>
                    <a:pt x="13098" y="4986"/>
                    <a:pt x="12309" y="4158"/>
                    <a:pt x="11418" y="3456"/>
                  </a:cubicBezTo>
                  <a:cubicBezTo>
                    <a:pt x="10060" y="2414"/>
                    <a:pt x="8678" y="1531"/>
                    <a:pt x="7318" y="923"/>
                  </a:cubicBezTo>
                  <a:cubicBezTo>
                    <a:pt x="5960" y="311"/>
                    <a:pt x="4625" y="16"/>
                    <a:pt x="3496" y="3"/>
                  </a:cubicBezTo>
                  <a:cubicBezTo>
                    <a:pt x="3430" y="1"/>
                    <a:pt x="3364" y="0"/>
                    <a:pt x="329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834300" y="1879025"/>
              <a:ext cx="115050" cy="77050"/>
            </a:xfrm>
            <a:custGeom>
              <a:rect b="b" l="l" r="r" t="t"/>
              <a:pathLst>
                <a:path extrusionOk="0" h="3082" w="4602">
                  <a:moveTo>
                    <a:pt x="882" y="0"/>
                  </a:moveTo>
                  <a:cubicBezTo>
                    <a:pt x="604" y="0"/>
                    <a:pt x="382" y="27"/>
                    <a:pt x="232" y="58"/>
                  </a:cubicBezTo>
                  <a:cubicBezTo>
                    <a:pt x="79" y="89"/>
                    <a:pt x="0" y="118"/>
                    <a:pt x="2" y="127"/>
                  </a:cubicBezTo>
                  <a:cubicBezTo>
                    <a:pt x="3" y="133"/>
                    <a:pt x="16" y="136"/>
                    <a:pt x="41" y="136"/>
                  </a:cubicBezTo>
                  <a:cubicBezTo>
                    <a:pt x="118" y="136"/>
                    <a:pt x="304" y="114"/>
                    <a:pt x="573" y="114"/>
                  </a:cubicBezTo>
                  <a:cubicBezTo>
                    <a:pt x="664" y="114"/>
                    <a:pt x="766" y="117"/>
                    <a:pt x="876" y="124"/>
                  </a:cubicBezTo>
                  <a:cubicBezTo>
                    <a:pt x="1408" y="154"/>
                    <a:pt x="2153" y="318"/>
                    <a:pt x="2840" y="758"/>
                  </a:cubicBezTo>
                  <a:cubicBezTo>
                    <a:pt x="3527" y="1202"/>
                    <a:pt x="3984" y="1812"/>
                    <a:pt x="4233" y="2282"/>
                  </a:cubicBezTo>
                  <a:cubicBezTo>
                    <a:pt x="4483" y="2752"/>
                    <a:pt x="4559" y="3081"/>
                    <a:pt x="4591" y="3081"/>
                  </a:cubicBezTo>
                  <a:cubicBezTo>
                    <a:pt x="4591" y="3081"/>
                    <a:pt x="4591" y="3081"/>
                    <a:pt x="4592" y="3081"/>
                  </a:cubicBezTo>
                  <a:cubicBezTo>
                    <a:pt x="4601" y="3079"/>
                    <a:pt x="4596" y="2994"/>
                    <a:pt x="4561" y="2844"/>
                  </a:cubicBezTo>
                  <a:cubicBezTo>
                    <a:pt x="4526" y="2693"/>
                    <a:pt x="4459" y="2479"/>
                    <a:pt x="4343" y="2228"/>
                  </a:cubicBezTo>
                  <a:cubicBezTo>
                    <a:pt x="4117" y="1727"/>
                    <a:pt x="3654" y="1077"/>
                    <a:pt x="2934" y="612"/>
                  </a:cubicBezTo>
                  <a:cubicBezTo>
                    <a:pt x="2215" y="149"/>
                    <a:pt x="1430" y="0"/>
                    <a:pt x="88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430400" y="1770950"/>
              <a:ext cx="72025" cy="4700"/>
            </a:xfrm>
            <a:custGeom>
              <a:rect b="b" l="l" r="r" t="t"/>
              <a:pathLst>
                <a:path extrusionOk="0" h="188" w="2881">
                  <a:moveTo>
                    <a:pt x="1957" y="1"/>
                  </a:moveTo>
                  <a:cubicBezTo>
                    <a:pt x="1796" y="1"/>
                    <a:pt x="1621" y="3"/>
                    <a:pt x="1438" y="7"/>
                  </a:cubicBezTo>
                  <a:cubicBezTo>
                    <a:pt x="643" y="25"/>
                    <a:pt x="0" y="79"/>
                    <a:pt x="0" y="127"/>
                  </a:cubicBezTo>
                  <a:cubicBezTo>
                    <a:pt x="2" y="164"/>
                    <a:pt x="384" y="187"/>
                    <a:pt x="923" y="187"/>
                  </a:cubicBezTo>
                  <a:cubicBezTo>
                    <a:pt x="1084" y="187"/>
                    <a:pt x="1259" y="185"/>
                    <a:pt x="1441" y="181"/>
                  </a:cubicBezTo>
                  <a:cubicBezTo>
                    <a:pt x="2238" y="164"/>
                    <a:pt x="2881" y="110"/>
                    <a:pt x="2881" y="61"/>
                  </a:cubicBezTo>
                  <a:cubicBezTo>
                    <a:pt x="2879" y="24"/>
                    <a:pt x="2497" y="1"/>
                    <a:pt x="195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392300" y="1701225"/>
              <a:ext cx="72275" cy="401075"/>
            </a:xfrm>
            <a:custGeom>
              <a:rect b="b" l="l" r="r" t="t"/>
              <a:pathLst>
                <a:path extrusionOk="0" h="16043" w="2891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4"/>
                    <a:pt x="180" y="176"/>
                    <a:pt x="440" y="524"/>
                  </a:cubicBezTo>
                  <a:cubicBezTo>
                    <a:pt x="691" y="873"/>
                    <a:pt x="1023" y="1419"/>
                    <a:pt x="1210" y="2167"/>
                  </a:cubicBezTo>
                  <a:cubicBezTo>
                    <a:pt x="1397" y="2908"/>
                    <a:pt x="1445" y="3865"/>
                    <a:pt x="1092" y="4822"/>
                  </a:cubicBezTo>
                  <a:cubicBezTo>
                    <a:pt x="920" y="5299"/>
                    <a:pt x="654" y="5777"/>
                    <a:pt x="488" y="6329"/>
                  </a:cubicBezTo>
                  <a:cubicBezTo>
                    <a:pt x="407" y="6603"/>
                    <a:pt x="355" y="6900"/>
                    <a:pt x="371" y="7201"/>
                  </a:cubicBezTo>
                  <a:cubicBezTo>
                    <a:pt x="384" y="7500"/>
                    <a:pt x="454" y="7801"/>
                    <a:pt x="562" y="8084"/>
                  </a:cubicBezTo>
                  <a:cubicBezTo>
                    <a:pt x="782" y="8655"/>
                    <a:pt x="1119" y="9142"/>
                    <a:pt x="1430" y="9609"/>
                  </a:cubicBezTo>
                  <a:cubicBezTo>
                    <a:pt x="1744" y="10072"/>
                    <a:pt x="2037" y="10521"/>
                    <a:pt x="2238" y="10988"/>
                  </a:cubicBezTo>
                  <a:cubicBezTo>
                    <a:pt x="2647" y="11924"/>
                    <a:pt x="2749" y="12859"/>
                    <a:pt x="2715" y="13627"/>
                  </a:cubicBezTo>
                  <a:cubicBezTo>
                    <a:pt x="2670" y="14401"/>
                    <a:pt x="2501" y="15010"/>
                    <a:pt x="2348" y="15416"/>
                  </a:cubicBezTo>
                  <a:cubicBezTo>
                    <a:pt x="2196" y="15823"/>
                    <a:pt x="2076" y="16033"/>
                    <a:pt x="2093" y="16043"/>
                  </a:cubicBezTo>
                  <a:cubicBezTo>
                    <a:pt x="2094" y="16043"/>
                    <a:pt x="2094" y="16043"/>
                    <a:pt x="2094" y="16043"/>
                  </a:cubicBezTo>
                  <a:cubicBezTo>
                    <a:pt x="2100" y="16043"/>
                    <a:pt x="2131" y="15993"/>
                    <a:pt x="2188" y="15894"/>
                  </a:cubicBezTo>
                  <a:cubicBezTo>
                    <a:pt x="2248" y="15796"/>
                    <a:pt x="2323" y="15641"/>
                    <a:pt x="2412" y="15441"/>
                  </a:cubicBezTo>
                  <a:cubicBezTo>
                    <a:pt x="2585" y="15039"/>
                    <a:pt x="2778" y="14422"/>
                    <a:pt x="2838" y="13635"/>
                  </a:cubicBezTo>
                  <a:cubicBezTo>
                    <a:pt x="2890" y="12852"/>
                    <a:pt x="2800" y="11891"/>
                    <a:pt x="2387" y="10924"/>
                  </a:cubicBezTo>
                  <a:cubicBezTo>
                    <a:pt x="1993" y="9944"/>
                    <a:pt x="1158" y="9109"/>
                    <a:pt x="726" y="8023"/>
                  </a:cubicBezTo>
                  <a:cubicBezTo>
                    <a:pt x="509" y="7481"/>
                    <a:pt x="486" y="6900"/>
                    <a:pt x="654" y="6375"/>
                  </a:cubicBezTo>
                  <a:cubicBezTo>
                    <a:pt x="809" y="5848"/>
                    <a:pt x="1069" y="5370"/>
                    <a:pt x="1245" y="4876"/>
                  </a:cubicBezTo>
                  <a:cubicBezTo>
                    <a:pt x="1601" y="3881"/>
                    <a:pt x="1536" y="2893"/>
                    <a:pt x="1331" y="2136"/>
                  </a:cubicBezTo>
                  <a:cubicBezTo>
                    <a:pt x="1123" y="1371"/>
                    <a:pt x="766" y="823"/>
                    <a:pt x="494" y="481"/>
                  </a:cubicBezTo>
                  <a:cubicBezTo>
                    <a:pt x="351" y="313"/>
                    <a:pt x="236" y="188"/>
                    <a:pt x="149" y="113"/>
                  </a:cubicBezTo>
                  <a:cubicBezTo>
                    <a:pt x="68" y="39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449000" y="2243550"/>
              <a:ext cx="50100" cy="267900"/>
            </a:xfrm>
            <a:custGeom>
              <a:rect b="b" l="l" r="r" t="t"/>
              <a:pathLst>
                <a:path extrusionOk="0" h="10716" w="2004">
                  <a:moveTo>
                    <a:pt x="3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" y="27"/>
                    <a:pt x="474" y="483"/>
                    <a:pt x="941" y="1405"/>
                  </a:cubicBezTo>
                  <a:cubicBezTo>
                    <a:pt x="1411" y="2316"/>
                    <a:pt x="1826" y="3732"/>
                    <a:pt x="1691" y="5302"/>
                  </a:cubicBezTo>
                  <a:cubicBezTo>
                    <a:pt x="1624" y="6083"/>
                    <a:pt x="1423" y="6813"/>
                    <a:pt x="1151" y="7434"/>
                  </a:cubicBezTo>
                  <a:cubicBezTo>
                    <a:pt x="885" y="8055"/>
                    <a:pt x="514" y="8564"/>
                    <a:pt x="317" y="9056"/>
                  </a:cubicBezTo>
                  <a:cubicBezTo>
                    <a:pt x="109" y="9544"/>
                    <a:pt x="72" y="9990"/>
                    <a:pt x="119" y="10283"/>
                  </a:cubicBezTo>
                  <a:cubicBezTo>
                    <a:pt x="140" y="10430"/>
                    <a:pt x="177" y="10540"/>
                    <a:pt x="207" y="10611"/>
                  </a:cubicBezTo>
                  <a:cubicBezTo>
                    <a:pt x="237" y="10681"/>
                    <a:pt x="260" y="10716"/>
                    <a:pt x="265" y="10716"/>
                  </a:cubicBezTo>
                  <a:cubicBezTo>
                    <a:pt x="265" y="10716"/>
                    <a:pt x="265" y="10716"/>
                    <a:pt x="265" y="10716"/>
                  </a:cubicBezTo>
                  <a:cubicBezTo>
                    <a:pt x="281" y="10710"/>
                    <a:pt x="209" y="10561"/>
                    <a:pt x="186" y="10276"/>
                  </a:cubicBezTo>
                  <a:cubicBezTo>
                    <a:pt x="161" y="9992"/>
                    <a:pt x="215" y="9571"/>
                    <a:pt x="431" y="9107"/>
                  </a:cubicBezTo>
                  <a:cubicBezTo>
                    <a:pt x="634" y="8636"/>
                    <a:pt x="1014" y="8140"/>
                    <a:pt x="1297" y="7499"/>
                  </a:cubicBezTo>
                  <a:cubicBezTo>
                    <a:pt x="1585" y="6867"/>
                    <a:pt x="1797" y="6118"/>
                    <a:pt x="1865" y="5317"/>
                  </a:cubicBezTo>
                  <a:cubicBezTo>
                    <a:pt x="2004" y="3707"/>
                    <a:pt x="1558" y="2260"/>
                    <a:pt x="1051" y="1349"/>
                  </a:cubicBezTo>
                  <a:cubicBezTo>
                    <a:pt x="798" y="888"/>
                    <a:pt x="541" y="548"/>
                    <a:pt x="352" y="325"/>
                  </a:cubicBezTo>
                  <a:cubicBezTo>
                    <a:pt x="162" y="115"/>
                    <a:pt x="51" y="0"/>
                    <a:pt x="3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235575" y="2640050"/>
              <a:ext cx="171175" cy="54925"/>
            </a:xfrm>
            <a:custGeom>
              <a:rect b="b" l="l" r="r" t="t"/>
              <a:pathLst>
                <a:path extrusionOk="0" h="2197" w="6847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lnTo>
                    <a:pt x="9" y="1"/>
                  </a:lnTo>
                  <a:cubicBezTo>
                    <a:pt x="1" y="7"/>
                    <a:pt x="53" y="101"/>
                    <a:pt x="169" y="259"/>
                  </a:cubicBezTo>
                  <a:cubicBezTo>
                    <a:pt x="283" y="418"/>
                    <a:pt x="466" y="636"/>
                    <a:pt x="723" y="873"/>
                  </a:cubicBezTo>
                  <a:cubicBezTo>
                    <a:pt x="1230" y="1351"/>
                    <a:pt x="2081" y="1893"/>
                    <a:pt x="3144" y="2104"/>
                  </a:cubicBezTo>
                  <a:cubicBezTo>
                    <a:pt x="3472" y="2169"/>
                    <a:pt x="3793" y="2197"/>
                    <a:pt x="4100" y="2197"/>
                  </a:cubicBezTo>
                  <a:cubicBezTo>
                    <a:pt x="4786" y="2197"/>
                    <a:pt x="5399" y="2058"/>
                    <a:pt x="5849" y="1886"/>
                  </a:cubicBezTo>
                  <a:cubicBezTo>
                    <a:pt x="6177" y="1764"/>
                    <a:pt x="6429" y="1633"/>
                    <a:pt x="6595" y="1529"/>
                  </a:cubicBezTo>
                  <a:cubicBezTo>
                    <a:pt x="6763" y="1427"/>
                    <a:pt x="6846" y="1359"/>
                    <a:pt x="6840" y="1349"/>
                  </a:cubicBezTo>
                  <a:cubicBezTo>
                    <a:pt x="6839" y="1348"/>
                    <a:pt x="6838" y="1347"/>
                    <a:pt x="6835" y="1347"/>
                  </a:cubicBezTo>
                  <a:cubicBezTo>
                    <a:pt x="6786" y="1347"/>
                    <a:pt x="6427" y="1569"/>
                    <a:pt x="5808" y="1770"/>
                  </a:cubicBezTo>
                  <a:cubicBezTo>
                    <a:pt x="5377" y="1912"/>
                    <a:pt x="4803" y="2027"/>
                    <a:pt x="4164" y="2027"/>
                  </a:cubicBezTo>
                  <a:cubicBezTo>
                    <a:pt x="3848" y="2027"/>
                    <a:pt x="3515" y="1999"/>
                    <a:pt x="3177" y="1932"/>
                  </a:cubicBezTo>
                  <a:cubicBezTo>
                    <a:pt x="2152" y="1730"/>
                    <a:pt x="1323" y="1224"/>
                    <a:pt x="805" y="780"/>
                  </a:cubicBezTo>
                  <a:cubicBezTo>
                    <a:pt x="294" y="350"/>
                    <a:pt x="49" y="0"/>
                    <a:pt x="1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364600" y="2808525"/>
              <a:ext cx="147425" cy="121550"/>
            </a:xfrm>
            <a:custGeom>
              <a:rect b="b" l="l" r="r" t="t"/>
              <a:pathLst>
                <a:path extrusionOk="0" h="4862" w="5897">
                  <a:moveTo>
                    <a:pt x="12" y="0"/>
                  </a:moveTo>
                  <a:cubicBezTo>
                    <a:pt x="11" y="0"/>
                    <a:pt x="11" y="0"/>
                    <a:pt x="10" y="1"/>
                  </a:cubicBezTo>
                  <a:cubicBezTo>
                    <a:pt x="1" y="9"/>
                    <a:pt x="55" y="103"/>
                    <a:pt x="163" y="269"/>
                  </a:cubicBezTo>
                  <a:cubicBezTo>
                    <a:pt x="273" y="435"/>
                    <a:pt x="439" y="668"/>
                    <a:pt x="655" y="950"/>
                  </a:cubicBezTo>
                  <a:cubicBezTo>
                    <a:pt x="1091" y="1509"/>
                    <a:pt x="1741" y="2248"/>
                    <a:pt x="2551" y="2970"/>
                  </a:cubicBezTo>
                  <a:cubicBezTo>
                    <a:pt x="3360" y="3691"/>
                    <a:pt x="4160" y="4261"/>
                    <a:pt x="4776" y="4623"/>
                  </a:cubicBezTo>
                  <a:cubicBezTo>
                    <a:pt x="5059" y="4784"/>
                    <a:pt x="5331" y="4861"/>
                    <a:pt x="5534" y="4861"/>
                  </a:cubicBezTo>
                  <a:cubicBezTo>
                    <a:pt x="5554" y="4861"/>
                    <a:pt x="5574" y="4860"/>
                    <a:pt x="5594" y="4859"/>
                  </a:cubicBezTo>
                  <a:cubicBezTo>
                    <a:pt x="5800" y="4845"/>
                    <a:pt x="5897" y="4772"/>
                    <a:pt x="5893" y="4766"/>
                  </a:cubicBezTo>
                  <a:cubicBezTo>
                    <a:pt x="5892" y="4764"/>
                    <a:pt x="5889" y="4763"/>
                    <a:pt x="5885" y="4763"/>
                  </a:cubicBezTo>
                  <a:cubicBezTo>
                    <a:pt x="5859" y="4763"/>
                    <a:pt x="5775" y="4792"/>
                    <a:pt x="5634" y="4792"/>
                  </a:cubicBezTo>
                  <a:cubicBezTo>
                    <a:pt x="5620" y="4792"/>
                    <a:pt x="5606" y="4792"/>
                    <a:pt x="5592" y="4791"/>
                  </a:cubicBezTo>
                  <a:cubicBezTo>
                    <a:pt x="5401" y="4785"/>
                    <a:pt x="5133" y="4700"/>
                    <a:pt x="4837" y="4517"/>
                  </a:cubicBezTo>
                  <a:cubicBezTo>
                    <a:pt x="4253" y="4135"/>
                    <a:pt x="3466" y="3553"/>
                    <a:pt x="2667" y="2839"/>
                  </a:cubicBezTo>
                  <a:cubicBezTo>
                    <a:pt x="1864" y="2125"/>
                    <a:pt x="1207" y="1407"/>
                    <a:pt x="751" y="871"/>
                  </a:cubicBezTo>
                  <a:cubicBezTo>
                    <a:pt x="306" y="346"/>
                    <a:pt x="43" y="0"/>
                    <a:pt x="1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381575" y="2873450"/>
              <a:ext cx="45950" cy="111475"/>
            </a:xfrm>
            <a:custGeom>
              <a:rect b="b" l="l" r="r" t="t"/>
              <a:pathLst>
                <a:path extrusionOk="0" h="4459" w="1838">
                  <a:moveTo>
                    <a:pt x="1420" y="0"/>
                  </a:moveTo>
                  <a:cubicBezTo>
                    <a:pt x="1419" y="0"/>
                    <a:pt x="1419" y="0"/>
                    <a:pt x="1419" y="1"/>
                  </a:cubicBezTo>
                  <a:cubicBezTo>
                    <a:pt x="1390" y="12"/>
                    <a:pt x="1500" y="276"/>
                    <a:pt x="1573" y="722"/>
                  </a:cubicBezTo>
                  <a:cubicBezTo>
                    <a:pt x="1647" y="1166"/>
                    <a:pt x="1660" y="1804"/>
                    <a:pt x="1456" y="2460"/>
                  </a:cubicBezTo>
                  <a:cubicBezTo>
                    <a:pt x="1249" y="3116"/>
                    <a:pt x="873" y="3631"/>
                    <a:pt x="558" y="3952"/>
                  </a:cubicBezTo>
                  <a:cubicBezTo>
                    <a:pt x="244" y="4278"/>
                    <a:pt x="1" y="4432"/>
                    <a:pt x="18" y="4457"/>
                  </a:cubicBezTo>
                  <a:cubicBezTo>
                    <a:pt x="19" y="4458"/>
                    <a:pt x="20" y="4459"/>
                    <a:pt x="22" y="4459"/>
                  </a:cubicBezTo>
                  <a:cubicBezTo>
                    <a:pt x="57" y="4459"/>
                    <a:pt x="314" y="4337"/>
                    <a:pt x="643" y="4040"/>
                  </a:cubicBezTo>
                  <a:cubicBezTo>
                    <a:pt x="991" y="3732"/>
                    <a:pt x="1405" y="3203"/>
                    <a:pt x="1621" y="2512"/>
                  </a:cubicBezTo>
                  <a:cubicBezTo>
                    <a:pt x="1838" y="1822"/>
                    <a:pt x="1803" y="1150"/>
                    <a:pt x="1695" y="699"/>
                  </a:cubicBezTo>
                  <a:cubicBezTo>
                    <a:pt x="1588" y="249"/>
                    <a:pt x="1439" y="0"/>
                    <a:pt x="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779500" y="2456725"/>
              <a:ext cx="357700" cy="286375"/>
            </a:xfrm>
            <a:custGeom>
              <a:rect b="b" l="l" r="r" t="t"/>
              <a:pathLst>
                <a:path extrusionOk="0" h="11455" w="14308">
                  <a:moveTo>
                    <a:pt x="13571" y="1"/>
                  </a:moveTo>
                  <a:lnTo>
                    <a:pt x="13571" y="1"/>
                  </a:lnTo>
                  <a:cubicBezTo>
                    <a:pt x="13654" y="1021"/>
                    <a:pt x="13044" y="1976"/>
                    <a:pt x="12317" y="2698"/>
                  </a:cubicBezTo>
                  <a:cubicBezTo>
                    <a:pt x="11807" y="3203"/>
                    <a:pt x="11213" y="3647"/>
                    <a:pt x="10525" y="3844"/>
                  </a:cubicBezTo>
                  <a:cubicBezTo>
                    <a:pt x="10204" y="3935"/>
                    <a:pt x="9879" y="3969"/>
                    <a:pt x="9551" y="3969"/>
                  </a:cubicBezTo>
                  <a:cubicBezTo>
                    <a:pt x="8639" y="3969"/>
                    <a:pt x="7703" y="3703"/>
                    <a:pt x="6780" y="3645"/>
                  </a:cubicBezTo>
                  <a:cubicBezTo>
                    <a:pt x="6659" y="3637"/>
                    <a:pt x="6538" y="3634"/>
                    <a:pt x="6417" y="3634"/>
                  </a:cubicBezTo>
                  <a:cubicBezTo>
                    <a:pt x="4588" y="3634"/>
                    <a:pt x="2772" y="4498"/>
                    <a:pt x="1633" y="5929"/>
                  </a:cubicBezTo>
                  <a:cubicBezTo>
                    <a:pt x="415" y="7454"/>
                    <a:pt x="0" y="9585"/>
                    <a:pt x="554" y="11455"/>
                  </a:cubicBezTo>
                  <a:cubicBezTo>
                    <a:pt x="517" y="9151"/>
                    <a:pt x="1779" y="6871"/>
                    <a:pt x="3749" y="5679"/>
                  </a:cubicBezTo>
                  <a:cubicBezTo>
                    <a:pt x="4780" y="5054"/>
                    <a:pt x="5985" y="4740"/>
                    <a:pt x="7189" y="4740"/>
                  </a:cubicBezTo>
                  <a:cubicBezTo>
                    <a:pt x="8287" y="4740"/>
                    <a:pt x="9384" y="5001"/>
                    <a:pt x="10349" y="5526"/>
                  </a:cubicBezTo>
                  <a:cubicBezTo>
                    <a:pt x="10349" y="5526"/>
                    <a:pt x="11491" y="5113"/>
                    <a:pt x="12899" y="3707"/>
                  </a:cubicBezTo>
                  <a:cubicBezTo>
                    <a:pt x="14308" y="2303"/>
                    <a:pt x="13571" y="1"/>
                    <a:pt x="13571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671850" y="1940600"/>
              <a:ext cx="419875" cy="222525"/>
            </a:xfrm>
            <a:custGeom>
              <a:rect b="b" l="l" r="r" t="t"/>
              <a:pathLst>
                <a:path extrusionOk="0" h="8901" w="16795">
                  <a:moveTo>
                    <a:pt x="1084" y="1"/>
                  </a:moveTo>
                  <a:cubicBezTo>
                    <a:pt x="723" y="1"/>
                    <a:pt x="361" y="19"/>
                    <a:pt x="0" y="57"/>
                  </a:cubicBezTo>
                  <a:cubicBezTo>
                    <a:pt x="1681" y="406"/>
                    <a:pt x="3371" y="759"/>
                    <a:pt x="4974" y="1374"/>
                  </a:cubicBezTo>
                  <a:cubicBezTo>
                    <a:pt x="6577" y="1990"/>
                    <a:pt x="8103" y="2887"/>
                    <a:pt x="9236" y="4180"/>
                  </a:cubicBezTo>
                  <a:cubicBezTo>
                    <a:pt x="10368" y="5470"/>
                    <a:pt x="11072" y="7189"/>
                    <a:pt x="10922" y="8900"/>
                  </a:cubicBezTo>
                  <a:cubicBezTo>
                    <a:pt x="12814" y="7693"/>
                    <a:pt x="14474" y="7801"/>
                    <a:pt x="16795" y="7614"/>
                  </a:cubicBezTo>
                  <a:cubicBezTo>
                    <a:pt x="15839" y="7485"/>
                    <a:pt x="15027" y="7416"/>
                    <a:pt x="14223" y="7416"/>
                  </a:cubicBezTo>
                  <a:cubicBezTo>
                    <a:pt x="13340" y="7416"/>
                    <a:pt x="12466" y="7499"/>
                    <a:pt x="11422" y="7679"/>
                  </a:cubicBezTo>
                  <a:cubicBezTo>
                    <a:pt x="11574" y="6624"/>
                    <a:pt x="11238" y="5538"/>
                    <a:pt x="10654" y="4646"/>
                  </a:cubicBezTo>
                  <a:cubicBezTo>
                    <a:pt x="10067" y="3757"/>
                    <a:pt x="9247" y="3043"/>
                    <a:pt x="8373" y="2434"/>
                  </a:cubicBezTo>
                  <a:cubicBezTo>
                    <a:pt x="6242" y="944"/>
                    <a:pt x="3673" y="1"/>
                    <a:pt x="1084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407100" y="1705050"/>
              <a:ext cx="95625" cy="68600"/>
            </a:xfrm>
            <a:custGeom>
              <a:rect b="b" l="l" r="r" t="t"/>
              <a:pathLst>
                <a:path extrusionOk="0" h="2744" w="3825">
                  <a:moveTo>
                    <a:pt x="10" y="0"/>
                  </a:moveTo>
                  <a:lnTo>
                    <a:pt x="10" y="0"/>
                  </a:lnTo>
                  <a:cubicBezTo>
                    <a:pt x="0" y="488"/>
                    <a:pt x="269" y="930"/>
                    <a:pt x="506" y="1356"/>
                  </a:cubicBezTo>
                  <a:cubicBezTo>
                    <a:pt x="741" y="1783"/>
                    <a:pt x="959" y="2271"/>
                    <a:pt x="842" y="2744"/>
                  </a:cubicBezTo>
                  <a:lnTo>
                    <a:pt x="880" y="2744"/>
                  </a:lnTo>
                  <a:lnTo>
                    <a:pt x="2948" y="2610"/>
                  </a:lnTo>
                  <a:cubicBezTo>
                    <a:pt x="3251" y="2589"/>
                    <a:pt x="3570" y="2566"/>
                    <a:pt x="3824" y="2398"/>
                  </a:cubicBezTo>
                  <a:cubicBezTo>
                    <a:pt x="3378" y="2244"/>
                    <a:pt x="2906" y="2166"/>
                    <a:pt x="2433" y="2166"/>
                  </a:cubicBezTo>
                  <a:cubicBezTo>
                    <a:pt x="2325" y="2166"/>
                    <a:pt x="2217" y="2170"/>
                    <a:pt x="2109" y="2178"/>
                  </a:cubicBezTo>
                  <a:cubicBezTo>
                    <a:pt x="2060" y="2182"/>
                    <a:pt x="2009" y="2186"/>
                    <a:pt x="1959" y="2186"/>
                  </a:cubicBezTo>
                  <a:cubicBezTo>
                    <a:pt x="1896" y="2186"/>
                    <a:pt x="1833" y="2179"/>
                    <a:pt x="1775" y="2153"/>
                  </a:cubicBezTo>
                  <a:cubicBezTo>
                    <a:pt x="1623" y="2086"/>
                    <a:pt x="1550" y="1916"/>
                    <a:pt x="1482" y="1764"/>
                  </a:cubicBezTo>
                  <a:cubicBezTo>
                    <a:pt x="1164" y="1057"/>
                    <a:pt x="649" y="440"/>
                    <a:pt x="10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355675" y="2873300"/>
              <a:ext cx="187550" cy="121925"/>
            </a:xfrm>
            <a:custGeom>
              <a:rect b="b" l="l" r="r" t="t"/>
              <a:pathLst>
                <a:path extrusionOk="0" h="4877" w="7502">
                  <a:moveTo>
                    <a:pt x="2376" y="1"/>
                  </a:moveTo>
                  <a:lnTo>
                    <a:pt x="2376" y="1"/>
                  </a:lnTo>
                  <a:cubicBezTo>
                    <a:pt x="2765" y="392"/>
                    <a:pt x="2737" y="1021"/>
                    <a:pt x="2684" y="1569"/>
                  </a:cubicBezTo>
                  <a:cubicBezTo>
                    <a:pt x="2617" y="2246"/>
                    <a:pt x="2546" y="2947"/>
                    <a:pt x="2212" y="3539"/>
                  </a:cubicBezTo>
                  <a:cubicBezTo>
                    <a:pt x="1795" y="4280"/>
                    <a:pt x="730" y="4425"/>
                    <a:pt x="1" y="4861"/>
                  </a:cubicBezTo>
                  <a:cubicBezTo>
                    <a:pt x="158" y="4870"/>
                    <a:pt x="324" y="4877"/>
                    <a:pt x="496" y="4877"/>
                  </a:cubicBezTo>
                  <a:cubicBezTo>
                    <a:pt x="1236" y="4877"/>
                    <a:pt x="2068" y="4762"/>
                    <a:pt x="2586" y="4328"/>
                  </a:cubicBezTo>
                  <a:cubicBezTo>
                    <a:pt x="3225" y="3796"/>
                    <a:pt x="3717" y="3111"/>
                    <a:pt x="4201" y="2434"/>
                  </a:cubicBezTo>
                  <a:cubicBezTo>
                    <a:pt x="4701" y="2647"/>
                    <a:pt x="5244" y="2754"/>
                    <a:pt x="5788" y="2754"/>
                  </a:cubicBezTo>
                  <a:cubicBezTo>
                    <a:pt x="6378" y="2754"/>
                    <a:pt x="6968" y="2629"/>
                    <a:pt x="7502" y="2380"/>
                  </a:cubicBezTo>
                  <a:cubicBezTo>
                    <a:pt x="5746" y="2239"/>
                    <a:pt x="4050" y="1467"/>
                    <a:pt x="2791" y="236"/>
                  </a:cubicBezTo>
                  <a:lnTo>
                    <a:pt x="2376" y="1"/>
                  </a:ln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989075" y="3100050"/>
              <a:ext cx="107375" cy="62875"/>
            </a:xfrm>
            <a:custGeom>
              <a:rect b="b" l="l" r="r" t="t"/>
              <a:pathLst>
                <a:path extrusionOk="0" h="2515" w="4295">
                  <a:moveTo>
                    <a:pt x="313" y="1"/>
                  </a:moveTo>
                  <a:cubicBezTo>
                    <a:pt x="308" y="1"/>
                    <a:pt x="302" y="1"/>
                    <a:pt x="297" y="2"/>
                  </a:cubicBezTo>
                  <a:cubicBezTo>
                    <a:pt x="195" y="21"/>
                    <a:pt x="205" y="168"/>
                    <a:pt x="235" y="267"/>
                  </a:cubicBezTo>
                  <a:cubicBezTo>
                    <a:pt x="428" y="890"/>
                    <a:pt x="372" y="1588"/>
                    <a:pt x="81" y="2173"/>
                  </a:cubicBezTo>
                  <a:cubicBezTo>
                    <a:pt x="41" y="2258"/>
                    <a:pt x="0" y="2375"/>
                    <a:pt x="75" y="2433"/>
                  </a:cubicBezTo>
                  <a:cubicBezTo>
                    <a:pt x="106" y="2456"/>
                    <a:pt x="149" y="2458"/>
                    <a:pt x="187" y="2460"/>
                  </a:cubicBezTo>
                  <a:cubicBezTo>
                    <a:pt x="264" y="2463"/>
                    <a:pt x="341" y="2464"/>
                    <a:pt x="418" y="2464"/>
                  </a:cubicBezTo>
                  <a:cubicBezTo>
                    <a:pt x="1027" y="2464"/>
                    <a:pt x="1634" y="2383"/>
                    <a:pt x="2242" y="2340"/>
                  </a:cubicBezTo>
                  <a:cubicBezTo>
                    <a:pt x="2455" y="2325"/>
                    <a:pt x="2671" y="2315"/>
                    <a:pt x="2886" y="2315"/>
                  </a:cubicBezTo>
                  <a:cubicBezTo>
                    <a:pt x="3361" y="2315"/>
                    <a:pt x="3834" y="2364"/>
                    <a:pt x="4281" y="2514"/>
                  </a:cubicBezTo>
                  <a:lnTo>
                    <a:pt x="4295" y="2408"/>
                  </a:lnTo>
                  <a:cubicBezTo>
                    <a:pt x="3928" y="1991"/>
                    <a:pt x="3399" y="1744"/>
                    <a:pt x="2855" y="1627"/>
                  </a:cubicBezTo>
                  <a:cubicBezTo>
                    <a:pt x="2461" y="1541"/>
                    <a:pt x="2056" y="1520"/>
                    <a:pt x="1650" y="1520"/>
                  </a:cubicBezTo>
                  <a:cubicBezTo>
                    <a:pt x="1499" y="1520"/>
                    <a:pt x="1347" y="1523"/>
                    <a:pt x="1196" y="1526"/>
                  </a:cubicBezTo>
                  <a:cubicBezTo>
                    <a:pt x="1181" y="949"/>
                    <a:pt x="886" y="388"/>
                    <a:pt x="421" y="48"/>
                  </a:cubicBezTo>
                  <a:cubicBezTo>
                    <a:pt x="388" y="25"/>
                    <a:pt x="351" y="1"/>
                    <a:pt x="313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380675" y="3161250"/>
              <a:ext cx="614150" cy="646725"/>
            </a:xfrm>
            <a:custGeom>
              <a:rect b="b" l="l" r="r" t="t"/>
              <a:pathLst>
                <a:path extrusionOk="0" h="25869" w="24566">
                  <a:moveTo>
                    <a:pt x="24351" y="1"/>
                  </a:moveTo>
                  <a:cubicBezTo>
                    <a:pt x="23308" y="1266"/>
                    <a:pt x="22115" y="1783"/>
                    <a:pt x="20568" y="2329"/>
                  </a:cubicBezTo>
                  <a:cubicBezTo>
                    <a:pt x="19021" y="2875"/>
                    <a:pt x="18072" y="3083"/>
                    <a:pt x="16445" y="3301"/>
                  </a:cubicBezTo>
                  <a:cubicBezTo>
                    <a:pt x="15500" y="3427"/>
                    <a:pt x="13708" y="3886"/>
                    <a:pt x="12787" y="4478"/>
                  </a:cubicBezTo>
                  <a:cubicBezTo>
                    <a:pt x="11165" y="4592"/>
                    <a:pt x="9766" y="5999"/>
                    <a:pt x="8433" y="7770"/>
                  </a:cubicBezTo>
                  <a:cubicBezTo>
                    <a:pt x="8011" y="8302"/>
                    <a:pt x="8047" y="9410"/>
                    <a:pt x="7839" y="10210"/>
                  </a:cubicBezTo>
                  <a:cubicBezTo>
                    <a:pt x="7667" y="10864"/>
                    <a:pt x="7746" y="11628"/>
                    <a:pt x="7330" y="12197"/>
                  </a:cubicBezTo>
                  <a:cubicBezTo>
                    <a:pt x="5921" y="14115"/>
                    <a:pt x="5425" y="14935"/>
                    <a:pt x="2466" y="17487"/>
                  </a:cubicBezTo>
                  <a:cubicBezTo>
                    <a:pt x="1247" y="18541"/>
                    <a:pt x="1893" y="18568"/>
                    <a:pt x="807" y="19758"/>
                  </a:cubicBezTo>
                  <a:lnTo>
                    <a:pt x="809" y="19758"/>
                  </a:lnTo>
                  <a:cubicBezTo>
                    <a:pt x="1015" y="19957"/>
                    <a:pt x="0" y="21730"/>
                    <a:pt x="207" y="21929"/>
                  </a:cubicBezTo>
                  <a:cubicBezTo>
                    <a:pt x="573" y="21637"/>
                    <a:pt x="994" y="21392"/>
                    <a:pt x="1297" y="21043"/>
                  </a:cubicBezTo>
                  <a:cubicBezTo>
                    <a:pt x="2066" y="20161"/>
                    <a:pt x="2641" y="19044"/>
                    <a:pt x="3548" y="18359"/>
                  </a:cubicBezTo>
                  <a:cubicBezTo>
                    <a:pt x="6232" y="16334"/>
                    <a:pt x="7590" y="13534"/>
                    <a:pt x="8977" y="10586"/>
                  </a:cubicBezTo>
                  <a:cubicBezTo>
                    <a:pt x="9816" y="8806"/>
                    <a:pt x="11533" y="7357"/>
                    <a:pt x="13096" y="6047"/>
                  </a:cubicBezTo>
                  <a:cubicBezTo>
                    <a:pt x="13253" y="5915"/>
                    <a:pt x="13536" y="5856"/>
                    <a:pt x="13863" y="5856"/>
                  </a:cubicBezTo>
                  <a:cubicBezTo>
                    <a:pt x="14507" y="5856"/>
                    <a:pt x="15325" y="6082"/>
                    <a:pt x="15701" y="6421"/>
                  </a:cubicBezTo>
                  <a:cubicBezTo>
                    <a:pt x="19158" y="9531"/>
                    <a:pt x="18371" y="14889"/>
                    <a:pt x="14121" y="17020"/>
                  </a:cubicBezTo>
                  <a:cubicBezTo>
                    <a:pt x="14545" y="19841"/>
                    <a:pt x="12836" y="21155"/>
                    <a:pt x="10742" y="22114"/>
                  </a:cubicBezTo>
                  <a:cubicBezTo>
                    <a:pt x="9253" y="22795"/>
                    <a:pt x="7630" y="23194"/>
                    <a:pt x="6160" y="23908"/>
                  </a:cubicBezTo>
                  <a:cubicBezTo>
                    <a:pt x="5360" y="24296"/>
                    <a:pt x="4752" y="25079"/>
                    <a:pt x="4310" y="25868"/>
                  </a:cubicBezTo>
                  <a:lnTo>
                    <a:pt x="4310" y="25868"/>
                  </a:lnTo>
                  <a:cubicBezTo>
                    <a:pt x="6577" y="24936"/>
                    <a:pt x="8846" y="24016"/>
                    <a:pt x="11107" y="23071"/>
                  </a:cubicBezTo>
                  <a:cubicBezTo>
                    <a:pt x="14433" y="21682"/>
                    <a:pt x="15566" y="18373"/>
                    <a:pt x="17414" y="15726"/>
                  </a:cubicBezTo>
                  <a:cubicBezTo>
                    <a:pt x="19546" y="12672"/>
                    <a:pt x="19754" y="8667"/>
                    <a:pt x="14688" y="4922"/>
                  </a:cubicBezTo>
                  <a:cubicBezTo>
                    <a:pt x="14468" y="4804"/>
                    <a:pt x="14254" y="4719"/>
                    <a:pt x="14041" y="4648"/>
                  </a:cubicBezTo>
                  <a:cubicBezTo>
                    <a:pt x="15811" y="4619"/>
                    <a:pt x="17578" y="4509"/>
                    <a:pt x="19274" y="4031"/>
                  </a:cubicBezTo>
                  <a:cubicBezTo>
                    <a:pt x="21452" y="3415"/>
                    <a:pt x="23533" y="2101"/>
                    <a:pt x="24566" y="87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290325" y="3021525"/>
              <a:ext cx="393175" cy="234475"/>
            </a:xfrm>
            <a:custGeom>
              <a:rect b="b" l="l" r="r" t="t"/>
              <a:pathLst>
                <a:path extrusionOk="0" h="9379" w="15727">
                  <a:moveTo>
                    <a:pt x="15726" y="0"/>
                  </a:moveTo>
                  <a:cubicBezTo>
                    <a:pt x="14509" y="2400"/>
                    <a:pt x="12979" y="5248"/>
                    <a:pt x="10426" y="6651"/>
                  </a:cubicBezTo>
                  <a:cubicBezTo>
                    <a:pt x="7899" y="8041"/>
                    <a:pt x="4956" y="8284"/>
                    <a:pt x="2036" y="8284"/>
                  </a:cubicBezTo>
                  <a:cubicBezTo>
                    <a:pt x="1355" y="8284"/>
                    <a:pt x="674" y="8271"/>
                    <a:pt x="1" y="8256"/>
                  </a:cubicBezTo>
                  <a:lnTo>
                    <a:pt x="1" y="8256"/>
                  </a:lnTo>
                  <a:cubicBezTo>
                    <a:pt x="1527" y="9004"/>
                    <a:pt x="3226" y="9378"/>
                    <a:pt x="4925" y="9378"/>
                  </a:cubicBezTo>
                  <a:cubicBezTo>
                    <a:pt x="6664" y="9378"/>
                    <a:pt x="8403" y="8987"/>
                    <a:pt x="9956" y="8206"/>
                  </a:cubicBezTo>
                  <a:cubicBezTo>
                    <a:pt x="13029" y="6658"/>
                    <a:pt x="15103" y="3382"/>
                    <a:pt x="15726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891150" y="2356000"/>
              <a:ext cx="213600" cy="139850"/>
            </a:xfrm>
            <a:custGeom>
              <a:rect b="b" l="l" r="r" t="t"/>
              <a:pathLst>
                <a:path extrusionOk="0" h="5594" w="8544">
                  <a:moveTo>
                    <a:pt x="2210" y="1"/>
                  </a:moveTo>
                  <a:cubicBezTo>
                    <a:pt x="2176" y="1"/>
                    <a:pt x="2142" y="2"/>
                    <a:pt x="2107" y="3"/>
                  </a:cubicBezTo>
                  <a:cubicBezTo>
                    <a:pt x="1610" y="28"/>
                    <a:pt x="1112" y="140"/>
                    <a:pt x="682" y="382"/>
                  </a:cubicBezTo>
                  <a:cubicBezTo>
                    <a:pt x="269" y="615"/>
                    <a:pt x="1" y="1084"/>
                    <a:pt x="91" y="1549"/>
                  </a:cubicBezTo>
                  <a:cubicBezTo>
                    <a:pt x="232" y="2282"/>
                    <a:pt x="1071" y="2484"/>
                    <a:pt x="1745" y="2710"/>
                  </a:cubicBezTo>
                  <a:cubicBezTo>
                    <a:pt x="3228" y="3208"/>
                    <a:pt x="4417" y="4311"/>
                    <a:pt x="5765" y="5108"/>
                  </a:cubicBezTo>
                  <a:cubicBezTo>
                    <a:pt x="6153" y="5336"/>
                    <a:pt x="6568" y="5544"/>
                    <a:pt x="7017" y="5587"/>
                  </a:cubicBezTo>
                  <a:cubicBezTo>
                    <a:pt x="7066" y="5591"/>
                    <a:pt x="7115" y="5594"/>
                    <a:pt x="7164" y="5594"/>
                  </a:cubicBezTo>
                  <a:cubicBezTo>
                    <a:pt x="7568" y="5594"/>
                    <a:pt x="7983" y="5437"/>
                    <a:pt x="8214" y="5108"/>
                  </a:cubicBezTo>
                  <a:cubicBezTo>
                    <a:pt x="8543" y="4632"/>
                    <a:pt x="8399" y="3970"/>
                    <a:pt x="8131" y="3457"/>
                  </a:cubicBezTo>
                  <a:cubicBezTo>
                    <a:pt x="7614" y="2459"/>
                    <a:pt x="6711" y="1707"/>
                    <a:pt x="5721" y="1178"/>
                  </a:cubicBezTo>
                  <a:cubicBezTo>
                    <a:pt x="4839" y="708"/>
                    <a:pt x="3884" y="399"/>
                    <a:pt x="2925" y="111"/>
                  </a:cubicBezTo>
                  <a:cubicBezTo>
                    <a:pt x="2694" y="42"/>
                    <a:pt x="2453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684475" y="1977775"/>
              <a:ext cx="213600" cy="139850"/>
            </a:xfrm>
            <a:custGeom>
              <a:rect b="b" l="l" r="r" t="t"/>
              <a:pathLst>
                <a:path extrusionOk="0" h="5594" w="8544">
                  <a:moveTo>
                    <a:pt x="2210" y="1"/>
                  </a:moveTo>
                  <a:cubicBezTo>
                    <a:pt x="2176" y="1"/>
                    <a:pt x="2141" y="1"/>
                    <a:pt x="2107" y="3"/>
                  </a:cubicBezTo>
                  <a:cubicBezTo>
                    <a:pt x="1608" y="28"/>
                    <a:pt x="1110" y="140"/>
                    <a:pt x="682" y="383"/>
                  </a:cubicBezTo>
                  <a:lnTo>
                    <a:pt x="680" y="383"/>
                  </a:lnTo>
                  <a:cubicBezTo>
                    <a:pt x="267" y="617"/>
                    <a:pt x="1" y="1083"/>
                    <a:pt x="89" y="1550"/>
                  </a:cubicBezTo>
                  <a:cubicBezTo>
                    <a:pt x="230" y="2282"/>
                    <a:pt x="1070" y="2484"/>
                    <a:pt x="1743" y="2710"/>
                  </a:cubicBezTo>
                  <a:cubicBezTo>
                    <a:pt x="3228" y="3208"/>
                    <a:pt x="4417" y="4313"/>
                    <a:pt x="5763" y="5108"/>
                  </a:cubicBezTo>
                  <a:cubicBezTo>
                    <a:pt x="6151" y="5338"/>
                    <a:pt x="6566" y="5544"/>
                    <a:pt x="7016" y="5586"/>
                  </a:cubicBezTo>
                  <a:cubicBezTo>
                    <a:pt x="7065" y="5591"/>
                    <a:pt x="7116" y="5594"/>
                    <a:pt x="7166" y="5594"/>
                  </a:cubicBezTo>
                  <a:cubicBezTo>
                    <a:pt x="7569" y="5594"/>
                    <a:pt x="7982" y="5435"/>
                    <a:pt x="8212" y="5108"/>
                  </a:cubicBezTo>
                  <a:cubicBezTo>
                    <a:pt x="8544" y="4631"/>
                    <a:pt x="8397" y="3972"/>
                    <a:pt x="8129" y="3456"/>
                  </a:cubicBezTo>
                  <a:cubicBezTo>
                    <a:pt x="7612" y="2461"/>
                    <a:pt x="6709" y="1707"/>
                    <a:pt x="5719" y="1178"/>
                  </a:cubicBezTo>
                  <a:cubicBezTo>
                    <a:pt x="4839" y="707"/>
                    <a:pt x="3882" y="401"/>
                    <a:pt x="2925" y="111"/>
                  </a:cubicBezTo>
                  <a:cubicBezTo>
                    <a:pt x="2692" y="42"/>
                    <a:pt x="2451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6255025" y="1569700"/>
              <a:ext cx="553675" cy="265325"/>
            </a:xfrm>
            <a:custGeom>
              <a:rect b="b" l="l" r="r" t="t"/>
              <a:pathLst>
                <a:path extrusionOk="0" h="10613" w="22147">
                  <a:moveTo>
                    <a:pt x="6462" y="0"/>
                  </a:moveTo>
                  <a:cubicBezTo>
                    <a:pt x="6120" y="0"/>
                    <a:pt x="5776" y="25"/>
                    <a:pt x="5431" y="76"/>
                  </a:cubicBezTo>
                  <a:cubicBezTo>
                    <a:pt x="3793" y="309"/>
                    <a:pt x="2723" y="695"/>
                    <a:pt x="1725" y="1291"/>
                  </a:cubicBezTo>
                  <a:cubicBezTo>
                    <a:pt x="1040" y="1698"/>
                    <a:pt x="757" y="2574"/>
                    <a:pt x="400" y="3286"/>
                  </a:cubicBezTo>
                  <a:cubicBezTo>
                    <a:pt x="0" y="4087"/>
                    <a:pt x="188" y="5138"/>
                    <a:pt x="838" y="5752"/>
                  </a:cubicBezTo>
                  <a:cubicBezTo>
                    <a:pt x="1227" y="6116"/>
                    <a:pt x="1761" y="6308"/>
                    <a:pt x="2293" y="6308"/>
                  </a:cubicBezTo>
                  <a:cubicBezTo>
                    <a:pt x="2653" y="6308"/>
                    <a:pt x="3012" y="6220"/>
                    <a:pt x="3325" y="6039"/>
                  </a:cubicBezTo>
                  <a:cubicBezTo>
                    <a:pt x="4006" y="5646"/>
                    <a:pt x="4422" y="4901"/>
                    <a:pt x="5092" y="4488"/>
                  </a:cubicBezTo>
                  <a:cubicBezTo>
                    <a:pt x="5503" y="4236"/>
                    <a:pt x="5967" y="4134"/>
                    <a:pt x="6445" y="4134"/>
                  </a:cubicBezTo>
                  <a:cubicBezTo>
                    <a:pt x="7100" y="4134"/>
                    <a:pt x="7782" y="4326"/>
                    <a:pt x="8391" y="4587"/>
                  </a:cubicBezTo>
                  <a:cubicBezTo>
                    <a:pt x="10523" y="5495"/>
                    <a:pt x="12259" y="7112"/>
                    <a:pt x="14150" y="8449"/>
                  </a:cubicBezTo>
                  <a:cubicBezTo>
                    <a:pt x="15804" y="9618"/>
                    <a:pt x="17741" y="10612"/>
                    <a:pt x="19734" y="10612"/>
                  </a:cubicBezTo>
                  <a:cubicBezTo>
                    <a:pt x="20021" y="10612"/>
                    <a:pt x="20309" y="10592"/>
                    <a:pt x="20597" y="10548"/>
                  </a:cubicBezTo>
                  <a:cubicBezTo>
                    <a:pt x="21282" y="10444"/>
                    <a:pt x="22067" y="10066"/>
                    <a:pt x="22118" y="9373"/>
                  </a:cubicBezTo>
                  <a:cubicBezTo>
                    <a:pt x="22147" y="8978"/>
                    <a:pt x="21909" y="8603"/>
                    <a:pt x="21599" y="8356"/>
                  </a:cubicBezTo>
                  <a:cubicBezTo>
                    <a:pt x="21290" y="8107"/>
                    <a:pt x="20914" y="7963"/>
                    <a:pt x="20551" y="7803"/>
                  </a:cubicBezTo>
                  <a:cubicBezTo>
                    <a:pt x="17900" y="6628"/>
                    <a:pt x="15776" y="4548"/>
                    <a:pt x="13446" y="2821"/>
                  </a:cubicBezTo>
                  <a:cubicBezTo>
                    <a:pt x="11397" y="1300"/>
                    <a:pt x="8969" y="0"/>
                    <a:pt x="6462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7099550" y="2201375"/>
              <a:ext cx="143675" cy="299075"/>
            </a:xfrm>
            <a:custGeom>
              <a:rect b="b" l="l" r="r" t="t"/>
              <a:pathLst>
                <a:path extrusionOk="0" h="11963" w="5747">
                  <a:moveTo>
                    <a:pt x="12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" y="9"/>
                    <a:pt x="119" y="158"/>
                    <a:pt x="339" y="416"/>
                  </a:cubicBezTo>
                  <a:cubicBezTo>
                    <a:pt x="562" y="675"/>
                    <a:pt x="873" y="1057"/>
                    <a:pt x="1242" y="1539"/>
                  </a:cubicBezTo>
                  <a:cubicBezTo>
                    <a:pt x="1612" y="2021"/>
                    <a:pt x="2025" y="2615"/>
                    <a:pt x="2455" y="3293"/>
                  </a:cubicBezTo>
                  <a:cubicBezTo>
                    <a:pt x="2878" y="3976"/>
                    <a:pt x="3312" y="4745"/>
                    <a:pt x="3715" y="5581"/>
                  </a:cubicBezTo>
                  <a:cubicBezTo>
                    <a:pt x="4112" y="6416"/>
                    <a:pt x="4438" y="7238"/>
                    <a:pt x="4705" y="7994"/>
                  </a:cubicBezTo>
                  <a:cubicBezTo>
                    <a:pt x="4963" y="8754"/>
                    <a:pt x="5168" y="9449"/>
                    <a:pt x="5310" y="10039"/>
                  </a:cubicBezTo>
                  <a:cubicBezTo>
                    <a:pt x="5455" y="10630"/>
                    <a:pt x="5557" y="11112"/>
                    <a:pt x="5619" y="11446"/>
                  </a:cubicBezTo>
                  <a:cubicBezTo>
                    <a:pt x="5682" y="11780"/>
                    <a:pt x="5723" y="11963"/>
                    <a:pt x="5735" y="11963"/>
                  </a:cubicBezTo>
                  <a:cubicBezTo>
                    <a:pt x="5735" y="11963"/>
                    <a:pt x="5735" y="11963"/>
                    <a:pt x="5735" y="11963"/>
                  </a:cubicBezTo>
                  <a:cubicBezTo>
                    <a:pt x="5746" y="11963"/>
                    <a:pt x="5729" y="11774"/>
                    <a:pt x="5685" y="11436"/>
                  </a:cubicBezTo>
                  <a:cubicBezTo>
                    <a:pt x="5646" y="11096"/>
                    <a:pt x="5561" y="10608"/>
                    <a:pt x="5430" y="10012"/>
                  </a:cubicBezTo>
                  <a:cubicBezTo>
                    <a:pt x="5303" y="9414"/>
                    <a:pt x="5110" y="8710"/>
                    <a:pt x="4857" y="7942"/>
                  </a:cubicBezTo>
                  <a:cubicBezTo>
                    <a:pt x="4598" y="7176"/>
                    <a:pt x="4272" y="6349"/>
                    <a:pt x="3873" y="5505"/>
                  </a:cubicBezTo>
                  <a:cubicBezTo>
                    <a:pt x="3466" y="4664"/>
                    <a:pt x="3024" y="3891"/>
                    <a:pt x="2592" y="3208"/>
                  </a:cubicBezTo>
                  <a:cubicBezTo>
                    <a:pt x="2150" y="2529"/>
                    <a:pt x="1724" y="1938"/>
                    <a:pt x="1338" y="1464"/>
                  </a:cubicBezTo>
                  <a:cubicBezTo>
                    <a:pt x="956" y="987"/>
                    <a:pt x="630" y="615"/>
                    <a:pt x="391" y="372"/>
                  </a:cubicBezTo>
                  <a:cubicBezTo>
                    <a:pt x="160" y="132"/>
                    <a:pt x="26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7029475" y="2384425"/>
              <a:ext cx="70350" cy="137600"/>
            </a:xfrm>
            <a:custGeom>
              <a:rect b="b" l="l" r="r" t="t"/>
              <a:pathLst>
                <a:path extrusionOk="0" h="5504" w="2814">
                  <a:moveTo>
                    <a:pt x="37" y="0"/>
                  </a:moveTo>
                  <a:cubicBezTo>
                    <a:pt x="20" y="0"/>
                    <a:pt x="11" y="2"/>
                    <a:pt x="10" y="5"/>
                  </a:cubicBezTo>
                  <a:cubicBezTo>
                    <a:pt x="1" y="39"/>
                    <a:pt x="408" y="91"/>
                    <a:pt x="952" y="419"/>
                  </a:cubicBezTo>
                  <a:cubicBezTo>
                    <a:pt x="1486" y="734"/>
                    <a:pt x="2152" y="1390"/>
                    <a:pt x="2395" y="2324"/>
                  </a:cubicBezTo>
                  <a:cubicBezTo>
                    <a:pt x="2630" y="3259"/>
                    <a:pt x="2360" y="4154"/>
                    <a:pt x="2042" y="4687"/>
                  </a:cubicBezTo>
                  <a:cubicBezTo>
                    <a:pt x="1724" y="5237"/>
                    <a:pt x="1392" y="5478"/>
                    <a:pt x="1417" y="5503"/>
                  </a:cubicBezTo>
                  <a:cubicBezTo>
                    <a:pt x="1417" y="5504"/>
                    <a:pt x="1418" y="5504"/>
                    <a:pt x="1419" y="5504"/>
                  </a:cubicBezTo>
                  <a:cubicBezTo>
                    <a:pt x="1434" y="5504"/>
                    <a:pt x="1518" y="5451"/>
                    <a:pt x="1648" y="5339"/>
                  </a:cubicBezTo>
                  <a:cubicBezTo>
                    <a:pt x="1785" y="5221"/>
                    <a:pt x="1969" y="5027"/>
                    <a:pt x="2148" y="4753"/>
                  </a:cubicBezTo>
                  <a:cubicBezTo>
                    <a:pt x="2505" y="4214"/>
                    <a:pt x="2814" y="3277"/>
                    <a:pt x="2565" y="2281"/>
                  </a:cubicBezTo>
                  <a:cubicBezTo>
                    <a:pt x="2306" y="1288"/>
                    <a:pt x="1585" y="612"/>
                    <a:pt x="1012" y="311"/>
                  </a:cubicBezTo>
                  <a:cubicBezTo>
                    <a:pt x="724" y="157"/>
                    <a:pt x="470" y="74"/>
                    <a:pt x="292" y="37"/>
                  </a:cubicBezTo>
                  <a:cubicBezTo>
                    <a:pt x="165" y="10"/>
                    <a:pt x="77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627525" y="2408700"/>
              <a:ext cx="35525" cy="98225"/>
            </a:xfrm>
            <a:custGeom>
              <a:rect b="b" l="l" r="r" t="t"/>
              <a:pathLst>
                <a:path extrusionOk="0" h="3929" w="1421">
                  <a:moveTo>
                    <a:pt x="23" y="1"/>
                  </a:moveTo>
                  <a:cubicBezTo>
                    <a:pt x="21" y="1"/>
                    <a:pt x="20" y="1"/>
                    <a:pt x="20" y="2"/>
                  </a:cubicBezTo>
                  <a:cubicBezTo>
                    <a:pt x="0" y="25"/>
                    <a:pt x="184" y="185"/>
                    <a:pt x="417" y="490"/>
                  </a:cubicBezTo>
                  <a:cubicBezTo>
                    <a:pt x="654" y="793"/>
                    <a:pt x="924" y="1258"/>
                    <a:pt x="1086" y="1820"/>
                  </a:cubicBezTo>
                  <a:cubicBezTo>
                    <a:pt x="1245" y="2385"/>
                    <a:pt x="1256" y="2921"/>
                    <a:pt x="1214" y="3303"/>
                  </a:cubicBezTo>
                  <a:cubicBezTo>
                    <a:pt x="1175" y="3685"/>
                    <a:pt x="1104" y="3919"/>
                    <a:pt x="1131" y="3928"/>
                  </a:cubicBezTo>
                  <a:lnTo>
                    <a:pt x="1131" y="3926"/>
                  </a:lnTo>
                  <a:cubicBezTo>
                    <a:pt x="1131" y="3926"/>
                    <a:pt x="1131" y="3926"/>
                    <a:pt x="1132" y="3926"/>
                  </a:cubicBezTo>
                  <a:cubicBezTo>
                    <a:pt x="1152" y="3926"/>
                    <a:pt x="1263" y="3706"/>
                    <a:pt x="1337" y="3320"/>
                  </a:cubicBezTo>
                  <a:cubicBezTo>
                    <a:pt x="1412" y="2929"/>
                    <a:pt x="1420" y="2364"/>
                    <a:pt x="1254" y="1773"/>
                  </a:cubicBezTo>
                  <a:cubicBezTo>
                    <a:pt x="1084" y="1183"/>
                    <a:pt x="782" y="704"/>
                    <a:pt x="513" y="411"/>
                  </a:cubicBezTo>
                  <a:cubicBezTo>
                    <a:pt x="258" y="132"/>
                    <a:pt x="54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7031850" y="2024175"/>
              <a:ext cx="19975" cy="51800"/>
            </a:xfrm>
            <a:custGeom>
              <a:rect b="b" l="l" r="r" t="t"/>
              <a:pathLst>
                <a:path extrusionOk="0" h="2072" w="799">
                  <a:moveTo>
                    <a:pt x="45" y="0"/>
                  </a:moveTo>
                  <a:cubicBezTo>
                    <a:pt x="41" y="0"/>
                    <a:pt x="38" y="1"/>
                    <a:pt x="37" y="3"/>
                  </a:cubicBezTo>
                  <a:cubicBezTo>
                    <a:pt x="0" y="40"/>
                    <a:pt x="384" y="387"/>
                    <a:pt x="542" y="975"/>
                  </a:cubicBezTo>
                  <a:cubicBezTo>
                    <a:pt x="714" y="1562"/>
                    <a:pt x="566" y="2058"/>
                    <a:pt x="616" y="2071"/>
                  </a:cubicBezTo>
                  <a:cubicBezTo>
                    <a:pt x="616" y="2071"/>
                    <a:pt x="617" y="2072"/>
                    <a:pt x="618" y="2072"/>
                  </a:cubicBezTo>
                  <a:cubicBezTo>
                    <a:pt x="639" y="2072"/>
                    <a:pt x="704" y="1957"/>
                    <a:pt x="747" y="1755"/>
                  </a:cubicBezTo>
                  <a:cubicBezTo>
                    <a:pt x="791" y="1546"/>
                    <a:pt x="799" y="1246"/>
                    <a:pt x="710" y="929"/>
                  </a:cubicBezTo>
                  <a:cubicBezTo>
                    <a:pt x="622" y="613"/>
                    <a:pt x="459" y="358"/>
                    <a:pt x="313" y="204"/>
                  </a:cubicBezTo>
                  <a:cubicBezTo>
                    <a:pt x="184" y="66"/>
                    <a:pt x="76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229825" y="2906475"/>
              <a:ext cx="13275" cy="60450"/>
            </a:xfrm>
            <a:custGeom>
              <a:rect b="b" l="l" r="r" t="t"/>
              <a:pathLst>
                <a:path extrusionOk="0" h="2418" w="531">
                  <a:moveTo>
                    <a:pt x="292" y="1"/>
                  </a:moveTo>
                  <a:cubicBezTo>
                    <a:pt x="291" y="1"/>
                    <a:pt x="291" y="1"/>
                    <a:pt x="290" y="1"/>
                  </a:cubicBezTo>
                  <a:cubicBezTo>
                    <a:pt x="238" y="13"/>
                    <a:pt x="354" y="555"/>
                    <a:pt x="285" y="1220"/>
                  </a:cubicBezTo>
                  <a:cubicBezTo>
                    <a:pt x="221" y="1886"/>
                    <a:pt x="1" y="2393"/>
                    <a:pt x="49" y="2417"/>
                  </a:cubicBezTo>
                  <a:cubicBezTo>
                    <a:pt x="50" y="2417"/>
                    <a:pt x="51" y="2417"/>
                    <a:pt x="52" y="2417"/>
                  </a:cubicBezTo>
                  <a:cubicBezTo>
                    <a:pt x="99" y="2417"/>
                    <a:pt x="392" y="1924"/>
                    <a:pt x="458" y="1238"/>
                  </a:cubicBezTo>
                  <a:cubicBezTo>
                    <a:pt x="530" y="545"/>
                    <a:pt x="336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298175" y="3210150"/>
              <a:ext cx="22950" cy="141375"/>
            </a:xfrm>
            <a:custGeom>
              <a:rect b="b" l="l" r="r" t="t"/>
              <a:pathLst>
                <a:path extrusionOk="0" h="5655" w="918">
                  <a:moveTo>
                    <a:pt x="29" y="0"/>
                  </a:moveTo>
                  <a:cubicBezTo>
                    <a:pt x="29" y="0"/>
                    <a:pt x="28" y="1"/>
                    <a:pt x="28" y="1"/>
                  </a:cubicBezTo>
                  <a:cubicBezTo>
                    <a:pt x="1" y="18"/>
                    <a:pt x="176" y="302"/>
                    <a:pt x="367" y="799"/>
                  </a:cubicBezTo>
                  <a:cubicBezTo>
                    <a:pt x="558" y="1295"/>
                    <a:pt x="738" y="2015"/>
                    <a:pt x="742" y="2827"/>
                  </a:cubicBezTo>
                  <a:cubicBezTo>
                    <a:pt x="742" y="3637"/>
                    <a:pt x="566" y="4359"/>
                    <a:pt x="377" y="4855"/>
                  </a:cubicBezTo>
                  <a:cubicBezTo>
                    <a:pt x="190" y="5353"/>
                    <a:pt x="16" y="5638"/>
                    <a:pt x="41" y="5654"/>
                  </a:cubicBezTo>
                  <a:cubicBezTo>
                    <a:pt x="42" y="5654"/>
                    <a:pt x="43" y="5654"/>
                    <a:pt x="43" y="5654"/>
                  </a:cubicBezTo>
                  <a:cubicBezTo>
                    <a:pt x="58" y="5654"/>
                    <a:pt x="107" y="5587"/>
                    <a:pt x="188" y="5468"/>
                  </a:cubicBezTo>
                  <a:cubicBezTo>
                    <a:pt x="275" y="5343"/>
                    <a:pt x="381" y="5150"/>
                    <a:pt x="491" y="4901"/>
                  </a:cubicBezTo>
                  <a:cubicBezTo>
                    <a:pt x="715" y="4405"/>
                    <a:pt x="917" y="3663"/>
                    <a:pt x="917" y="2825"/>
                  </a:cubicBezTo>
                  <a:cubicBezTo>
                    <a:pt x="913" y="1988"/>
                    <a:pt x="707" y="1247"/>
                    <a:pt x="481" y="753"/>
                  </a:cubicBezTo>
                  <a:cubicBezTo>
                    <a:pt x="369" y="504"/>
                    <a:pt x="263" y="311"/>
                    <a:pt x="174" y="186"/>
                  </a:cubicBezTo>
                  <a:cubicBezTo>
                    <a:pt x="93" y="66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053200" y="3491850"/>
              <a:ext cx="35525" cy="127550"/>
            </a:xfrm>
            <a:custGeom>
              <a:rect b="b" l="l" r="r" t="t"/>
              <a:pathLst>
                <a:path extrusionOk="0" h="5102" w="1421">
                  <a:moveTo>
                    <a:pt x="23" y="1"/>
                  </a:moveTo>
                  <a:cubicBezTo>
                    <a:pt x="22" y="1"/>
                    <a:pt x="21" y="1"/>
                    <a:pt x="20" y="2"/>
                  </a:cubicBezTo>
                  <a:cubicBezTo>
                    <a:pt x="1" y="25"/>
                    <a:pt x="263" y="223"/>
                    <a:pt x="564" y="644"/>
                  </a:cubicBezTo>
                  <a:cubicBezTo>
                    <a:pt x="865" y="1057"/>
                    <a:pt x="1184" y="1724"/>
                    <a:pt x="1214" y="2510"/>
                  </a:cubicBezTo>
                  <a:cubicBezTo>
                    <a:pt x="1245" y="3293"/>
                    <a:pt x="979" y="3982"/>
                    <a:pt x="711" y="4418"/>
                  </a:cubicBezTo>
                  <a:cubicBezTo>
                    <a:pt x="445" y="4861"/>
                    <a:pt x="198" y="5079"/>
                    <a:pt x="219" y="5101"/>
                  </a:cubicBezTo>
                  <a:lnTo>
                    <a:pt x="221" y="5101"/>
                  </a:lnTo>
                  <a:cubicBezTo>
                    <a:pt x="221" y="5101"/>
                    <a:pt x="222" y="5101"/>
                    <a:pt x="223" y="5101"/>
                  </a:cubicBezTo>
                  <a:cubicBezTo>
                    <a:pt x="237" y="5101"/>
                    <a:pt x="304" y="5057"/>
                    <a:pt x="406" y="4964"/>
                  </a:cubicBezTo>
                  <a:cubicBezTo>
                    <a:pt x="516" y="4865"/>
                    <a:pt x="665" y="4705"/>
                    <a:pt x="815" y="4485"/>
                  </a:cubicBezTo>
                  <a:cubicBezTo>
                    <a:pt x="1120" y="4051"/>
                    <a:pt x="1421" y="3332"/>
                    <a:pt x="1390" y="2502"/>
                  </a:cubicBezTo>
                  <a:cubicBezTo>
                    <a:pt x="1357" y="1672"/>
                    <a:pt x="1000" y="978"/>
                    <a:pt x="663" y="569"/>
                  </a:cubicBezTo>
                  <a:cubicBezTo>
                    <a:pt x="495" y="362"/>
                    <a:pt x="335" y="214"/>
                    <a:pt x="217" y="123"/>
                  </a:cubicBezTo>
                  <a:cubicBezTo>
                    <a:pt x="109" y="40"/>
                    <a:pt x="40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054900" y="3748475"/>
              <a:ext cx="24800" cy="63450"/>
            </a:xfrm>
            <a:custGeom>
              <a:rect b="b" l="l" r="r" t="t"/>
              <a:pathLst>
                <a:path extrusionOk="0" h="2538" w="992">
                  <a:moveTo>
                    <a:pt x="47" y="1"/>
                  </a:moveTo>
                  <a:cubicBezTo>
                    <a:pt x="45" y="1"/>
                    <a:pt x="44" y="1"/>
                    <a:pt x="43" y="2"/>
                  </a:cubicBezTo>
                  <a:cubicBezTo>
                    <a:pt x="0" y="35"/>
                    <a:pt x="377" y="519"/>
                    <a:pt x="593" y="1223"/>
                  </a:cubicBezTo>
                  <a:cubicBezTo>
                    <a:pt x="817" y="1924"/>
                    <a:pt x="782" y="2535"/>
                    <a:pt x="836" y="2537"/>
                  </a:cubicBezTo>
                  <a:cubicBezTo>
                    <a:pt x="836" y="2537"/>
                    <a:pt x="837" y="2537"/>
                    <a:pt x="837" y="2537"/>
                  </a:cubicBezTo>
                  <a:cubicBezTo>
                    <a:pt x="880" y="2537"/>
                    <a:pt x="992" y="1906"/>
                    <a:pt x="759" y="1171"/>
                  </a:cubicBezTo>
                  <a:cubicBezTo>
                    <a:pt x="537" y="452"/>
                    <a:pt x="102" y="1"/>
                    <a:pt x="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749550" y="3364325"/>
              <a:ext cx="63050" cy="163400"/>
            </a:xfrm>
            <a:custGeom>
              <a:rect b="b" l="l" r="r" t="t"/>
              <a:pathLst>
                <a:path extrusionOk="0" h="6536" w="2522">
                  <a:moveTo>
                    <a:pt x="940" y="1"/>
                  </a:moveTo>
                  <a:cubicBezTo>
                    <a:pt x="939" y="1"/>
                    <a:pt x="938" y="1"/>
                    <a:pt x="938" y="2"/>
                  </a:cubicBezTo>
                  <a:cubicBezTo>
                    <a:pt x="913" y="27"/>
                    <a:pt x="1270" y="301"/>
                    <a:pt x="1636" y="901"/>
                  </a:cubicBezTo>
                  <a:cubicBezTo>
                    <a:pt x="2003" y="1487"/>
                    <a:pt x="2342" y="2450"/>
                    <a:pt x="2196" y="3511"/>
                  </a:cubicBezTo>
                  <a:cubicBezTo>
                    <a:pt x="2043" y="4568"/>
                    <a:pt x="1451" y="5400"/>
                    <a:pt x="936" y="5863"/>
                  </a:cubicBezTo>
                  <a:cubicBezTo>
                    <a:pt x="419" y="6337"/>
                    <a:pt x="0" y="6503"/>
                    <a:pt x="18" y="6534"/>
                  </a:cubicBezTo>
                  <a:cubicBezTo>
                    <a:pt x="18" y="6535"/>
                    <a:pt x="20" y="6536"/>
                    <a:pt x="23" y="6536"/>
                  </a:cubicBezTo>
                  <a:cubicBezTo>
                    <a:pt x="46" y="6536"/>
                    <a:pt x="148" y="6501"/>
                    <a:pt x="309" y="6424"/>
                  </a:cubicBezTo>
                  <a:cubicBezTo>
                    <a:pt x="490" y="6337"/>
                    <a:pt x="741" y="6187"/>
                    <a:pt x="1019" y="5955"/>
                  </a:cubicBezTo>
                  <a:cubicBezTo>
                    <a:pt x="1569" y="5502"/>
                    <a:pt x="2209" y="4645"/>
                    <a:pt x="2367" y="3534"/>
                  </a:cubicBezTo>
                  <a:cubicBezTo>
                    <a:pt x="2522" y="2421"/>
                    <a:pt x="2144" y="1422"/>
                    <a:pt x="1740" y="835"/>
                  </a:cubicBezTo>
                  <a:cubicBezTo>
                    <a:pt x="1538" y="536"/>
                    <a:pt x="1339" y="320"/>
                    <a:pt x="1189" y="189"/>
                  </a:cubicBezTo>
                  <a:cubicBezTo>
                    <a:pt x="1047" y="63"/>
                    <a:pt x="954" y="1"/>
                    <a:pt x="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799650" y="3947375"/>
              <a:ext cx="151100" cy="131300"/>
            </a:xfrm>
            <a:custGeom>
              <a:rect b="b" l="l" r="r" t="t"/>
              <a:pathLst>
                <a:path extrusionOk="0" h="5252" w="6044">
                  <a:moveTo>
                    <a:pt x="6030" y="0"/>
                  </a:moveTo>
                  <a:cubicBezTo>
                    <a:pt x="5998" y="0"/>
                    <a:pt x="5830" y="431"/>
                    <a:pt x="5455" y="1066"/>
                  </a:cubicBezTo>
                  <a:cubicBezTo>
                    <a:pt x="5268" y="1388"/>
                    <a:pt x="5015" y="1754"/>
                    <a:pt x="4708" y="2138"/>
                  </a:cubicBezTo>
                  <a:cubicBezTo>
                    <a:pt x="4396" y="2518"/>
                    <a:pt x="4027" y="2916"/>
                    <a:pt x="3601" y="3290"/>
                  </a:cubicBezTo>
                  <a:cubicBezTo>
                    <a:pt x="3171" y="3660"/>
                    <a:pt x="2727" y="3973"/>
                    <a:pt x="2308" y="4230"/>
                  </a:cubicBezTo>
                  <a:cubicBezTo>
                    <a:pt x="1884" y="4480"/>
                    <a:pt x="1488" y="4681"/>
                    <a:pt x="1143" y="4822"/>
                  </a:cubicBezTo>
                  <a:cubicBezTo>
                    <a:pt x="454" y="5109"/>
                    <a:pt x="1" y="5215"/>
                    <a:pt x="9" y="5248"/>
                  </a:cubicBezTo>
                  <a:cubicBezTo>
                    <a:pt x="9" y="5250"/>
                    <a:pt x="13" y="5251"/>
                    <a:pt x="22" y="5251"/>
                  </a:cubicBezTo>
                  <a:cubicBezTo>
                    <a:pt x="58" y="5251"/>
                    <a:pt x="166" y="5232"/>
                    <a:pt x="333" y="5196"/>
                  </a:cubicBezTo>
                  <a:cubicBezTo>
                    <a:pt x="539" y="5154"/>
                    <a:pt x="834" y="5067"/>
                    <a:pt x="1187" y="4936"/>
                  </a:cubicBezTo>
                  <a:cubicBezTo>
                    <a:pt x="1544" y="4808"/>
                    <a:pt x="1953" y="4615"/>
                    <a:pt x="2389" y="4368"/>
                  </a:cubicBezTo>
                  <a:cubicBezTo>
                    <a:pt x="2821" y="4114"/>
                    <a:pt x="3277" y="3799"/>
                    <a:pt x="3715" y="3421"/>
                  </a:cubicBezTo>
                  <a:cubicBezTo>
                    <a:pt x="4149" y="3039"/>
                    <a:pt x="4523" y="2632"/>
                    <a:pt x="4836" y="2239"/>
                  </a:cubicBezTo>
                  <a:cubicBezTo>
                    <a:pt x="5138" y="1841"/>
                    <a:pt x="5385" y="1461"/>
                    <a:pt x="5563" y="1127"/>
                  </a:cubicBezTo>
                  <a:cubicBezTo>
                    <a:pt x="5740" y="793"/>
                    <a:pt x="5868" y="514"/>
                    <a:pt x="5937" y="315"/>
                  </a:cubicBezTo>
                  <a:cubicBezTo>
                    <a:pt x="6009" y="116"/>
                    <a:pt x="6043" y="6"/>
                    <a:pt x="6032" y="1"/>
                  </a:cubicBezTo>
                  <a:cubicBezTo>
                    <a:pt x="6031" y="0"/>
                    <a:pt x="6031" y="0"/>
                    <a:pt x="6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882425" y="3099800"/>
              <a:ext cx="67200" cy="70700"/>
            </a:xfrm>
            <a:custGeom>
              <a:rect b="b" l="l" r="r" t="t"/>
              <a:pathLst>
                <a:path extrusionOk="0" h="2828" w="2688">
                  <a:moveTo>
                    <a:pt x="2643" y="0"/>
                  </a:moveTo>
                  <a:cubicBezTo>
                    <a:pt x="2588" y="0"/>
                    <a:pt x="2291" y="840"/>
                    <a:pt x="1559" y="1619"/>
                  </a:cubicBezTo>
                  <a:cubicBezTo>
                    <a:pt x="828" y="2418"/>
                    <a:pt x="0" y="2775"/>
                    <a:pt x="27" y="2823"/>
                  </a:cubicBezTo>
                  <a:cubicBezTo>
                    <a:pt x="28" y="2826"/>
                    <a:pt x="31" y="2827"/>
                    <a:pt x="38" y="2827"/>
                  </a:cubicBezTo>
                  <a:cubicBezTo>
                    <a:pt x="141" y="2827"/>
                    <a:pt x="971" y="2518"/>
                    <a:pt x="1687" y="1739"/>
                  </a:cubicBezTo>
                  <a:cubicBezTo>
                    <a:pt x="2458" y="915"/>
                    <a:pt x="2688" y="4"/>
                    <a:pt x="2645" y="1"/>
                  </a:cubicBezTo>
                  <a:cubicBezTo>
                    <a:pt x="2645" y="0"/>
                    <a:pt x="2644" y="0"/>
                    <a:pt x="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586475" y="2690975"/>
              <a:ext cx="59350" cy="74800"/>
            </a:xfrm>
            <a:custGeom>
              <a:rect b="b" l="l" r="r" t="t"/>
              <a:pathLst>
                <a:path extrusionOk="0" h="2992" w="2374">
                  <a:moveTo>
                    <a:pt x="2331" y="1"/>
                  </a:moveTo>
                  <a:cubicBezTo>
                    <a:pt x="2273" y="1"/>
                    <a:pt x="1936" y="777"/>
                    <a:pt x="1305" y="1589"/>
                  </a:cubicBezTo>
                  <a:cubicBezTo>
                    <a:pt x="672" y="2419"/>
                    <a:pt x="0" y="2949"/>
                    <a:pt x="33" y="2990"/>
                  </a:cubicBezTo>
                  <a:cubicBezTo>
                    <a:pt x="34" y="2991"/>
                    <a:pt x="36" y="2992"/>
                    <a:pt x="38" y="2992"/>
                  </a:cubicBezTo>
                  <a:cubicBezTo>
                    <a:pt x="107" y="2992"/>
                    <a:pt x="817" y="2517"/>
                    <a:pt x="1444" y="1695"/>
                  </a:cubicBezTo>
                  <a:cubicBezTo>
                    <a:pt x="2099" y="848"/>
                    <a:pt x="2373" y="13"/>
                    <a:pt x="2333" y="1"/>
                  </a:cubicBezTo>
                  <a:cubicBezTo>
                    <a:pt x="2332" y="1"/>
                    <a:pt x="2331" y="1"/>
                    <a:pt x="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866750" y="2746975"/>
              <a:ext cx="361000" cy="252975"/>
            </a:xfrm>
            <a:custGeom>
              <a:rect b="b" l="l" r="r" t="t"/>
              <a:pathLst>
                <a:path extrusionOk="0" h="10119" w="14440">
                  <a:moveTo>
                    <a:pt x="12993" y="1"/>
                  </a:moveTo>
                  <a:cubicBezTo>
                    <a:pt x="12691" y="1"/>
                    <a:pt x="12376" y="124"/>
                    <a:pt x="12134" y="312"/>
                  </a:cubicBezTo>
                  <a:cubicBezTo>
                    <a:pt x="11736" y="618"/>
                    <a:pt x="11474" y="1064"/>
                    <a:pt x="11163" y="1462"/>
                  </a:cubicBezTo>
                  <a:cubicBezTo>
                    <a:pt x="9809" y="3190"/>
                    <a:pt x="9703" y="4938"/>
                    <a:pt x="7554" y="5389"/>
                  </a:cubicBezTo>
                  <a:cubicBezTo>
                    <a:pt x="5406" y="5841"/>
                    <a:pt x="3161" y="6092"/>
                    <a:pt x="1237" y="7149"/>
                  </a:cubicBezTo>
                  <a:cubicBezTo>
                    <a:pt x="755" y="7411"/>
                    <a:pt x="265" y="7774"/>
                    <a:pt x="141" y="8308"/>
                  </a:cubicBezTo>
                  <a:cubicBezTo>
                    <a:pt x="0" y="8910"/>
                    <a:pt x="402" y="9539"/>
                    <a:pt x="946" y="9833"/>
                  </a:cubicBezTo>
                  <a:cubicBezTo>
                    <a:pt x="1350" y="10050"/>
                    <a:pt x="1811" y="10118"/>
                    <a:pt x="2274" y="10118"/>
                  </a:cubicBezTo>
                  <a:cubicBezTo>
                    <a:pt x="2435" y="10118"/>
                    <a:pt x="2596" y="10110"/>
                    <a:pt x="2755" y="10097"/>
                  </a:cubicBezTo>
                  <a:cubicBezTo>
                    <a:pt x="4887" y="9921"/>
                    <a:pt x="6869" y="8978"/>
                    <a:pt x="8796" y="8050"/>
                  </a:cubicBezTo>
                  <a:cubicBezTo>
                    <a:pt x="11439" y="6775"/>
                    <a:pt x="12633" y="4691"/>
                    <a:pt x="13756" y="1980"/>
                  </a:cubicBezTo>
                  <a:cubicBezTo>
                    <a:pt x="13756" y="1980"/>
                    <a:pt x="14439" y="827"/>
                    <a:pt x="13532" y="167"/>
                  </a:cubicBezTo>
                  <a:cubicBezTo>
                    <a:pt x="13373" y="51"/>
                    <a:pt x="13186" y="1"/>
                    <a:pt x="12993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738975" y="3013700"/>
              <a:ext cx="72725" cy="68675"/>
            </a:xfrm>
            <a:custGeom>
              <a:rect b="b" l="l" r="r" t="t"/>
              <a:pathLst>
                <a:path extrusionOk="0" h="2747" w="2909">
                  <a:moveTo>
                    <a:pt x="1612" y="1"/>
                  </a:moveTo>
                  <a:lnTo>
                    <a:pt x="1164" y="163"/>
                  </a:lnTo>
                  <a:cubicBezTo>
                    <a:pt x="468" y="254"/>
                    <a:pt x="1" y="1066"/>
                    <a:pt x="188" y="1741"/>
                  </a:cubicBezTo>
                  <a:cubicBezTo>
                    <a:pt x="349" y="2323"/>
                    <a:pt x="935" y="2747"/>
                    <a:pt x="1533" y="2747"/>
                  </a:cubicBezTo>
                  <a:cubicBezTo>
                    <a:pt x="1596" y="2747"/>
                    <a:pt x="1658" y="2742"/>
                    <a:pt x="1720" y="2733"/>
                  </a:cubicBezTo>
                  <a:cubicBezTo>
                    <a:pt x="2378" y="2632"/>
                    <a:pt x="2908" y="1994"/>
                    <a:pt x="2887" y="1328"/>
                  </a:cubicBezTo>
                  <a:cubicBezTo>
                    <a:pt x="2866" y="657"/>
                    <a:pt x="2283" y="49"/>
                    <a:pt x="1612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932325" y="1542650"/>
              <a:ext cx="1217475" cy="2834700"/>
            </a:xfrm>
            <a:custGeom>
              <a:rect b="b" l="l" r="r" t="t"/>
              <a:pathLst>
                <a:path extrusionOk="0" h="113388" w="48699">
                  <a:moveTo>
                    <a:pt x="37814" y="1"/>
                  </a:moveTo>
                  <a:cubicBezTo>
                    <a:pt x="31558" y="1"/>
                    <a:pt x="27475" y="4999"/>
                    <a:pt x="25422" y="6585"/>
                  </a:cubicBezTo>
                  <a:cubicBezTo>
                    <a:pt x="23063" y="8408"/>
                    <a:pt x="22312" y="9267"/>
                    <a:pt x="18880" y="10553"/>
                  </a:cubicBezTo>
                  <a:cubicBezTo>
                    <a:pt x="15446" y="11840"/>
                    <a:pt x="15554" y="13449"/>
                    <a:pt x="12980" y="17632"/>
                  </a:cubicBezTo>
                  <a:cubicBezTo>
                    <a:pt x="10405" y="21816"/>
                    <a:pt x="11908" y="23532"/>
                    <a:pt x="11908" y="23532"/>
                  </a:cubicBezTo>
                  <a:cubicBezTo>
                    <a:pt x="11789" y="23517"/>
                    <a:pt x="11673" y="23510"/>
                    <a:pt x="11560" y="23510"/>
                  </a:cubicBezTo>
                  <a:cubicBezTo>
                    <a:pt x="9121" y="23510"/>
                    <a:pt x="7993" y="26727"/>
                    <a:pt x="6866" y="28573"/>
                  </a:cubicBezTo>
                  <a:cubicBezTo>
                    <a:pt x="5686" y="30504"/>
                    <a:pt x="5900" y="33400"/>
                    <a:pt x="4613" y="35759"/>
                  </a:cubicBezTo>
                  <a:cubicBezTo>
                    <a:pt x="3326" y="38119"/>
                    <a:pt x="4507" y="39085"/>
                    <a:pt x="4507" y="39085"/>
                  </a:cubicBezTo>
                  <a:lnTo>
                    <a:pt x="3326" y="39622"/>
                  </a:lnTo>
                  <a:cubicBezTo>
                    <a:pt x="536" y="40694"/>
                    <a:pt x="859" y="48417"/>
                    <a:pt x="859" y="48417"/>
                  </a:cubicBezTo>
                  <a:cubicBezTo>
                    <a:pt x="859" y="48417"/>
                    <a:pt x="216" y="49918"/>
                    <a:pt x="108" y="52600"/>
                  </a:cubicBezTo>
                  <a:cubicBezTo>
                    <a:pt x="0" y="55281"/>
                    <a:pt x="322" y="60215"/>
                    <a:pt x="812" y="62254"/>
                  </a:cubicBezTo>
                  <a:cubicBezTo>
                    <a:pt x="1300" y="64291"/>
                    <a:pt x="2362" y="64827"/>
                    <a:pt x="2362" y="64827"/>
                  </a:cubicBezTo>
                  <a:cubicBezTo>
                    <a:pt x="2362" y="64827"/>
                    <a:pt x="1181" y="66114"/>
                    <a:pt x="859" y="67831"/>
                  </a:cubicBezTo>
                  <a:cubicBezTo>
                    <a:pt x="536" y="69546"/>
                    <a:pt x="1931" y="71692"/>
                    <a:pt x="2468" y="75554"/>
                  </a:cubicBezTo>
                  <a:cubicBezTo>
                    <a:pt x="3004" y="79415"/>
                    <a:pt x="4291" y="79845"/>
                    <a:pt x="4291" y="79845"/>
                  </a:cubicBezTo>
                  <a:cubicBezTo>
                    <a:pt x="4291" y="79845"/>
                    <a:pt x="3218" y="80595"/>
                    <a:pt x="3648" y="83491"/>
                  </a:cubicBezTo>
                  <a:cubicBezTo>
                    <a:pt x="4077" y="86387"/>
                    <a:pt x="6008" y="88426"/>
                    <a:pt x="7509" y="91428"/>
                  </a:cubicBezTo>
                  <a:cubicBezTo>
                    <a:pt x="9012" y="94432"/>
                    <a:pt x="11472" y="95935"/>
                    <a:pt x="11472" y="95935"/>
                  </a:cubicBezTo>
                  <a:cubicBezTo>
                    <a:pt x="11358" y="102905"/>
                    <a:pt x="17271" y="105481"/>
                    <a:pt x="17271" y="105481"/>
                  </a:cubicBezTo>
                  <a:cubicBezTo>
                    <a:pt x="19094" y="107518"/>
                    <a:pt x="21668" y="109772"/>
                    <a:pt x="29543" y="112453"/>
                  </a:cubicBezTo>
                  <a:cubicBezTo>
                    <a:pt x="31472" y="113110"/>
                    <a:pt x="33257" y="113387"/>
                    <a:pt x="34894" y="113387"/>
                  </a:cubicBezTo>
                  <a:cubicBezTo>
                    <a:pt x="39939" y="113387"/>
                    <a:pt x="43563" y="110752"/>
                    <a:pt x="45587" y="108485"/>
                  </a:cubicBezTo>
                  <a:cubicBezTo>
                    <a:pt x="48269" y="105481"/>
                    <a:pt x="47173" y="78128"/>
                    <a:pt x="47173" y="78128"/>
                  </a:cubicBezTo>
                  <a:lnTo>
                    <a:pt x="47173" y="48095"/>
                  </a:lnTo>
                  <a:cubicBezTo>
                    <a:pt x="47173" y="48095"/>
                    <a:pt x="46553" y="37690"/>
                    <a:pt x="47173" y="35759"/>
                  </a:cubicBezTo>
                  <a:cubicBezTo>
                    <a:pt x="47794" y="33830"/>
                    <a:pt x="47732" y="29217"/>
                    <a:pt x="47173" y="25999"/>
                  </a:cubicBezTo>
                  <a:cubicBezTo>
                    <a:pt x="46613" y="22781"/>
                    <a:pt x="47412" y="16667"/>
                    <a:pt x="47173" y="13021"/>
                  </a:cubicBezTo>
                  <a:cubicBezTo>
                    <a:pt x="46935" y="9373"/>
                    <a:pt x="48699" y="2294"/>
                    <a:pt x="40762" y="363"/>
                  </a:cubicBezTo>
                  <a:cubicBezTo>
                    <a:pt x="39730" y="112"/>
                    <a:pt x="38748" y="1"/>
                    <a:pt x="3781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215050" y="3476200"/>
              <a:ext cx="850" cy="275"/>
            </a:xfrm>
            <a:custGeom>
              <a:rect b="b" l="l" r="r" t="t"/>
              <a:pathLst>
                <a:path extrusionOk="0" h="11" w="34">
                  <a:moveTo>
                    <a:pt x="1" y="1"/>
                  </a:moveTo>
                  <a:cubicBezTo>
                    <a:pt x="10" y="4"/>
                    <a:pt x="17" y="6"/>
                    <a:pt x="22" y="7"/>
                  </a:cubicBezTo>
                  <a:lnTo>
                    <a:pt x="22" y="7"/>
                  </a:lnTo>
                  <a:cubicBezTo>
                    <a:pt x="16" y="5"/>
                    <a:pt x="9" y="3"/>
                    <a:pt x="1" y="1"/>
                  </a:cubicBezTo>
                  <a:close/>
                  <a:moveTo>
                    <a:pt x="22" y="7"/>
                  </a:moveTo>
                  <a:cubicBezTo>
                    <a:pt x="26" y="8"/>
                    <a:pt x="30" y="9"/>
                    <a:pt x="33" y="10"/>
                  </a:cubicBezTo>
                  <a:cubicBezTo>
                    <a:pt x="30" y="9"/>
                    <a:pt x="26" y="9"/>
                    <a:pt x="22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215875" y="3476450"/>
              <a:ext cx="275" cy="100"/>
            </a:xfrm>
            <a:custGeom>
              <a:rect b="b" l="l" r="r" t="t"/>
              <a:pathLst>
                <a:path extrusionOk="0" h="4" w="11">
                  <a:moveTo>
                    <a:pt x="0" y="0"/>
                  </a:moveTo>
                  <a:lnTo>
                    <a:pt x="0" y="0"/>
                  </a:lnTo>
                  <a:cubicBezTo>
                    <a:pt x="6" y="2"/>
                    <a:pt x="10" y="3"/>
                    <a:pt x="10" y="3"/>
                  </a:cubicBezTo>
                  <a:cubicBezTo>
                    <a:pt x="11" y="3"/>
                    <a:pt x="8" y="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213925" y="3475900"/>
              <a:ext cx="1150" cy="325"/>
            </a:xfrm>
            <a:custGeom>
              <a:rect b="b" l="l" r="r" t="t"/>
              <a:pathLst>
                <a:path extrusionOk="0" h="13" w="46">
                  <a:moveTo>
                    <a:pt x="1" y="1"/>
                  </a:moveTo>
                  <a:cubicBezTo>
                    <a:pt x="0" y="1"/>
                    <a:pt x="23" y="7"/>
                    <a:pt x="46" y="13"/>
                  </a:cubicBezTo>
                  <a:cubicBezTo>
                    <a:pt x="14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111025" y="3476200"/>
              <a:ext cx="233450" cy="338650"/>
            </a:xfrm>
            <a:custGeom>
              <a:rect b="b" l="l" r="r" t="t"/>
              <a:pathLst>
                <a:path extrusionOk="0" h="13546" w="9338">
                  <a:moveTo>
                    <a:pt x="4162" y="1"/>
                  </a:moveTo>
                  <a:cubicBezTo>
                    <a:pt x="3172" y="1297"/>
                    <a:pt x="2417" y="3128"/>
                    <a:pt x="2574" y="5065"/>
                  </a:cubicBezTo>
                  <a:cubicBezTo>
                    <a:pt x="2505" y="5073"/>
                    <a:pt x="2435" y="5077"/>
                    <a:pt x="2363" y="5077"/>
                  </a:cubicBezTo>
                  <a:cubicBezTo>
                    <a:pt x="1475" y="5077"/>
                    <a:pt x="362" y="4511"/>
                    <a:pt x="0" y="4413"/>
                  </a:cubicBezTo>
                  <a:lnTo>
                    <a:pt x="0" y="4413"/>
                  </a:lnTo>
                  <a:cubicBezTo>
                    <a:pt x="1084" y="5690"/>
                    <a:pt x="3616" y="7212"/>
                    <a:pt x="3988" y="8756"/>
                  </a:cubicBezTo>
                  <a:cubicBezTo>
                    <a:pt x="4376" y="10367"/>
                    <a:pt x="2348" y="11752"/>
                    <a:pt x="3170" y="13546"/>
                  </a:cubicBezTo>
                  <a:cubicBezTo>
                    <a:pt x="3754" y="13027"/>
                    <a:pt x="3486" y="12628"/>
                    <a:pt x="3612" y="12028"/>
                  </a:cubicBezTo>
                  <a:cubicBezTo>
                    <a:pt x="4054" y="9900"/>
                    <a:pt x="5880" y="9349"/>
                    <a:pt x="7490" y="9349"/>
                  </a:cubicBezTo>
                  <a:cubicBezTo>
                    <a:pt x="8191" y="9349"/>
                    <a:pt x="8850" y="9453"/>
                    <a:pt x="9338" y="9577"/>
                  </a:cubicBezTo>
                  <a:cubicBezTo>
                    <a:pt x="8385" y="9020"/>
                    <a:pt x="7405" y="8458"/>
                    <a:pt x="6486" y="8061"/>
                  </a:cubicBezTo>
                  <a:cubicBezTo>
                    <a:pt x="3662" y="6844"/>
                    <a:pt x="3261" y="5624"/>
                    <a:pt x="3625" y="2607"/>
                  </a:cubicBezTo>
                  <a:cubicBezTo>
                    <a:pt x="3731" y="1729"/>
                    <a:pt x="3978" y="869"/>
                    <a:pt x="4162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374500" y="3733125"/>
              <a:ext cx="142550" cy="57175"/>
            </a:xfrm>
            <a:custGeom>
              <a:rect b="b" l="l" r="r" t="t"/>
              <a:pathLst>
                <a:path extrusionOk="0" h="2287" w="5702">
                  <a:moveTo>
                    <a:pt x="1" y="1"/>
                  </a:moveTo>
                  <a:lnTo>
                    <a:pt x="2210" y="2104"/>
                  </a:lnTo>
                  <a:cubicBezTo>
                    <a:pt x="2434" y="2182"/>
                    <a:pt x="2757" y="2286"/>
                    <a:pt x="3201" y="2286"/>
                  </a:cubicBezTo>
                  <a:cubicBezTo>
                    <a:pt x="3798" y="2286"/>
                    <a:pt x="4613" y="2097"/>
                    <a:pt x="5702" y="1399"/>
                  </a:cubicBezTo>
                  <a:lnTo>
                    <a:pt x="5702" y="1399"/>
                  </a:lnTo>
                  <a:cubicBezTo>
                    <a:pt x="4857" y="1719"/>
                    <a:pt x="4190" y="1846"/>
                    <a:pt x="3641" y="1846"/>
                  </a:cubicBezTo>
                  <a:cubicBezTo>
                    <a:pt x="2078" y="1846"/>
                    <a:pt x="1475" y="818"/>
                    <a:pt x="481" y="271"/>
                  </a:cubicBezTo>
                  <a:cubicBezTo>
                    <a:pt x="323" y="184"/>
                    <a:pt x="163" y="93"/>
                    <a:pt x="1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344450" y="3715625"/>
              <a:ext cx="30075" cy="17525"/>
            </a:xfrm>
            <a:custGeom>
              <a:rect b="b" l="l" r="r" t="t"/>
              <a:pathLst>
                <a:path extrusionOk="0" h="701" w="1203">
                  <a:moveTo>
                    <a:pt x="1" y="0"/>
                  </a:moveTo>
                  <a:lnTo>
                    <a:pt x="1" y="0"/>
                  </a:lnTo>
                  <a:cubicBezTo>
                    <a:pt x="410" y="240"/>
                    <a:pt x="811" y="477"/>
                    <a:pt x="1203" y="701"/>
                  </a:cubicBezTo>
                  <a:lnTo>
                    <a:pt x="803" y="319"/>
                  </a:lnTo>
                  <a:cubicBezTo>
                    <a:pt x="730" y="236"/>
                    <a:pt x="431" y="1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303950" y="3910875"/>
              <a:ext cx="498100" cy="360325"/>
            </a:xfrm>
            <a:custGeom>
              <a:rect b="b" l="l" r="r" t="t"/>
              <a:pathLst>
                <a:path extrusionOk="0" h="14413" w="19924">
                  <a:moveTo>
                    <a:pt x="666" y="0"/>
                  </a:moveTo>
                  <a:cubicBezTo>
                    <a:pt x="108" y="637"/>
                    <a:pt x="0" y="1156"/>
                    <a:pt x="126" y="1607"/>
                  </a:cubicBezTo>
                  <a:cubicBezTo>
                    <a:pt x="899" y="4381"/>
                    <a:pt x="2709" y="6332"/>
                    <a:pt x="5097" y="7858"/>
                  </a:cubicBezTo>
                  <a:cubicBezTo>
                    <a:pt x="7436" y="9351"/>
                    <a:pt x="9764" y="10872"/>
                    <a:pt x="12000" y="12513"/>
                  </a:cubicBezTo>
                  <a:cubicBezTo>
                    <a:pt x="13702" y="13763"/>
                    <a:pt x="15485" y="14413"/>
                    <a:pt x="17403" y="14413"/>
                  </a:cubicBezTo>
                  <a:cubicBezTo>
                    <a:pt x="18217" y="14413"/>
                    <a:pt x="19057" y="14296"/>
                    <a:pt x="19924" y="14057"/>
                  </a:cubicBezTo>
                  <a:cubicBezTo>
                    <a:pt x="17761" y="13327"/>
                    <a:pt x="15274" y="13356"/>
                    <a:pt x="13378" y="12315"/>
                  </a:cubicBezTo>
                  <a:cubicBezTo>
                    <a:pt x="11367" y="11211"/>
                    <a:pt x="9919" y="9089"/>
                    <a:pt x="8203" y="7389"/>
                  </a:cubicBezTo>
                  <a:cubicBezTo>
                    <a:pt x="8140" y="7385"/>
                    <a:pt x="8072" y="7384"/>
                    <a:pt x="8001" y="7384"/>
                  </a:cubicBezTo>
                  <a:cubicBezTo>
                    <a:pt x="7753" y="7384"/>
                    <a:pt x="7466" y="7403"/>
                    <a:pt x="7170" y="7403"/>
                  </a:cubicBezTo>
                  <a:cubicBezTo>
                    <a:pt x="6770" y="7403"/>
                    <a:pt x="6353" y="7368"/>
                    <a:pt x="5994" y="7206"/>
                  </a:cubicBezTo>
                  <a:cubicBezTo>
                    <a:pt x="3695" y="6166"/>
                    <a:pt x="2070" y="4447"/>
                    <a:pt x="1387" y="1937"/>
                  </a:cubicBezTo>
                  <a:cubicBezTo>
                    <a:pt x="1208" y="1275"/>
                    <a:pt x="909" y="644"/>
                    <a:pt x="666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794125" y="2231575"/>
              <a:ext cx="111475" cy="279875"/>
            </a:xfrm>
            <a:custGeom>
              <a:rect b="b" l="l" r="r" t="t"/>
              <a:pathLst>
                <a:path extrusionOk="0" h="11195" w="4459">
                  <a:moveTo>
                    <a:pt x="3519" y="1"/>
                  </a:moveTo>
                  <a:lnTo>
                    <a:pt x="3519" y="1"/>
                  </a:lnTo>
                  <a:cubicBezTo>
                    <a:pt x="890" y="1608"/>
                    <a:pt x="0" y="6450"/>
                    <a:pt x="2555" y="9684"/>
                  </a:cubicBezTo>
                  <a:cubicBezTo>
                    <a:pt x="2871" y="10083"/>
                    <a:pt x="2424" y="10672"/>
                    <a:pt x="2611" y="11195"/>
                  </a:cubicBezTo>
                  <a:cubicBezTo>
                    <a:pt x="4459" y="9396"/>
                    <a:pt x="635" y="4126"/>
                    <a:pt x="3519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737750" y="4075150"/>
              <a:ext cx="182850" cy="48825"/>
            </a:xfrm>
            <a:custGeom>
              <a:rect b="b" l="l" r="r" t="t"/>
              <a:pathLst>
                <a:path extrusionOk="0" h="1953" w="7314">
                  <a:moveTo>
                    <a:pt x="0" y="0"/>
                  </a:moveTo>
                  <a:cubicBezTo>
                    <a:pt x="1488" y="697"/>
                    <a:pt x="2877" y="1347"/>
                    <a:pt x="4169" y="1953"/>
                  </a:cubicBezTo>
                  <a:cubicBezTo>
                    <a:pt x="5128" y="1358"/>
                    <a:pt x="6139" y="729"/>
                    <a:pt x="7314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88950" y="2641900"/>
              <a:ext cx="932075" cy="593675"/>
            </a:xfrm>
            <a:custGeom>
              <a:rect b="b" l="l" r="r" t="t"/>
              <a:pathLst>
                <a:path extrusionOk="0" h="23747" w="37283">
                  <a:moveTo>
                    <a:pt x="3" y="0"/>
                  </a:moveTo>
                  <a:cubicBezTo>
                    <a:pt x="1" y="2"/>
                    <a:pt x="24" y="47"/>
                    <a:pt x="70" y="133"/>
                  </a:cubicBezTo>
                  <a:cubicBezTo>
                    <a:pt x="122" y="228"/>
                    <a:pt x="192" y="355"/>
                    <a:pt x="281" y="519"/>
                  </a:cubicBezTo>
                  <a:cubicBezTo>
                    <a:pt x="458" y="861"/>
                    <a:pt x="717" y="1366"/>
                    <a:pt x="1002" y="2038"/>
                  </a:cubicBezTo>
                  <a:cubicBezTo>
                    <a:pt x="1288" y="2709"/>
                    <a:pt x="1602" y="3544"/>
                    <a:pt x="1909" y="4532"/>
                  </a:cubicBezTo>
                  <a:cubicBezTo>
                    <a:pt x="2221" y="5518"/>
                    <a:pt x="2526" y="6656"/>
                    <a:pt x="2856" y="7914"/>
                  </a:cubicBezTo>
                  <a:lnTo>
                    <a:pt x="2868" y="7960"/>
                  </a:lnTo>
                  <a:lnTo>
                    <a:pt x="2918" y="7962"/>
                  </a:lnTo>
                  <a:cubicBezTo>
                    <a:pt x="5032" y="8078"/>
                    <a:pt x="7515" y="8354"/>
                    <a:pt x="10099" y="9191"/>
                  </a:cubicBezTo>
                  <a:cubicBezTo>
                    <a:pt x="11387" y="9608"/>
                    <a:pt x="12688" y="10192"/>
                    <a:pt x="13915" y="10985"/>
                  </a:cubicBezTo>
                  <a:cubicBezTo>
                    <a:pt x="14534" y="11371"/>
                    <a:pt x="15111" y="11842"/>
                    <a:pt x="15674" y="12338"/>
                  </a:cubicBezTo>
                  <a:cubicBezTo>
                    <a:pt x="15937" y="12604"/>
                    <a:pt x="16220" y="12861"/>
                    <a:pt x="16465" y="13146"/>
                  </a:cubicBezTo>
                  <a:cubicBezTo>
                    <a:pt x="16712" y="13428"/>
                    <a:pt x="16921" y="13750"/>
                    <a:pt x="17115" y="14080"/>
                  </a:cubicBezTo>
                  <a:cubicBezTo>
                    <a:pt x="17962" y="15535"/>
                    <a:pt x="18466" y="17136"/>
                    <a:pt x="19346" y="18498"/>
                  </a:cubicBezTo>
                  <a:cubicBezTo>
                    <a:pt x="20291" y="19814"/>
                    <a:pt x="21489" y="20838"/>
                    <a:pt x="22749" y="21610"/>
                  </a:cubicBezTo>
                  <a:cubicBezTo>
                    <a:pt x="24011" y="22380"/>
                    <a:pt x="25334" y="22893"/>
                    <a:pt x="26602" y="23223"/>
                  </a:cubicBezTo>
                  <a:cubicBezTo>
                    <a:pt x="27877" y="23541"/>
                    <a:pt x="29096" y="23680"/>
                    <a:pt x="30209" y="23738"/>
                  </a:cubicBezTo>
                  <a:cubicBezTo>
                    <a:pt x="30403" y="23743"/>
                    <a:pt x="30594" y="23746"/>
                    <a:pt x="30781" y="23746"/>
                  </a:cubicBezTo>
                  <a:cubicBezTo>
                    <a:pt x="32748" y="23746"/>
                    <a:pt x="34338" y="23455"/>
                    <a:pt x="35438" y="23178"/>
                  </a:cubicBezTo>
                  <a:cubicBezTo>
                    <a:pt x="35739" y="23097"/>
                    <a:pt x="36009" y="23036"/>
                    <a:pt x="36236" y="22964"/>
                  </a:cubicBezTo>
                  <a:cubicBezTo>
                    <a:pt x="36460" y="22887"/>
                    <a:pt x="36653" y="22823"/>
                    <a:pt x="36811" y="22771"/>
                  </a:cubicBezTo>
                  <a:cubicBezTo>
                    <a:pt x="36960" y="22719"/>
                    <a:pt x="37076" y="22679"/>
                    <a:pt x="37162" y="22648"/>
                  </a:cubicBezTo>
                  <a:cubicBezTo>
                    <a:pt x="37242" y="22621"/>
                    <a:pt x="37282" y="22605"/>
                    <a:pt x="37280" y="22602"/>
                  </a:cubicBezTo>
                  <a:cubicBezTo>
                    <a:pt x="37280" y="22601"/>
                    <a:pt x="37280" y="22601"/>
                    <a:pt x="37279" y="22601"/>
                  </a:cubicBezTo>
                  <a:cubicBezTo>
                    <a:pt x="37273" y="22601"/>
                    <a:pt x="37231" y="22611"/>
                    <a:pt x="37157" y="22632"/>
                  </a:cubicBezTo>
                  <a:cubicBezTo>
                    <a:pt x="37068" y="22657"/>
                    <a:pt x="36950" y="22692"/>
                    <a:pt x="36800" y="22737"/>
                  </a:cubicBezTo>
                  <a:cubicBezTo>
                    <a:pt x="36642" y="22787"/>
                    <a:pt x="36449" y="22845"/>
                    <a:pt x="36221" y="22914"/>
                  </a:cubicBezTo>
                  <a:cubicBezTo>
                    <a:pt x="35991" y="22980"/>
                    <a:pt x="35721" y="23038"/>
                    <a:pt x="35422" y="23113"/>
                  </a:cubicBezTo>
                  <a:cubicBezTo>
                    <a:pt x="34350" y="23362"/>
                    <a:pt x="32818" y="23627"/>
                    <a:pt x="30932" y="23627"/>
                  </a:cubicBezTo>
                  <a:cubicBezTo>
                    <a:pt x="30698" y="23627"/>
                    <a:pt x="30458" y="23623"/>
                    <a:pt x="30213" y="23614"/>
                  </a:cubicBezTo>
                  <a:cubicBezTo>
                    <a:pt x="29108" y="23551"/>
                    <a:pt x="27900" y="23404"/>
                    <a:pt x="26638" y="23084"/>
                  </a:cubicBezTo>
                  <a:cubicBezTo>
                    <a:pt x="25382" y="22750"/>
                    <a:pt x="24076" y="22235"/>
                    <a:pt x="22832" y="21473"/>
                  </a:cubicBezTo>
                  <a:cubicBezTo>
                    <a:pt x="21593" y="20711"/>
                    <a:pt x="20407" y="19686"/>
                    <a:pt x="19488" y="18405"/>
                  </a:cubicBezTo>
                  <a:cubicBezTo>
                    <a:pt x="18628" y="17070"/>
                    <a:pt x="18124" y="15471"/>
                    <a:pt x="17266" y="13991"/>
                  </a:cubicBezTo>
                  <a:cubicBezTo>
                    <a:pt x="17067" y="13656"/>
                    <a:pt x="16853" y="13328"/>
                    <a:pt x="16596" y="13032"/>
                  </a:cubicBezTo>
                  <a:cubicBezTo>
                    <a:pt x="16342" y="12737"/>
                    <a:pt x="16060" y="12481"/>
                    <a:pt x="15790" y="12211"/>
                  </a:cubicBezTo>
                  <a:cubicBezTo>
                    <a:pt x="15221" y="11709"/>
                    <a:pt x="14636" y="11232"/>
                    <a:pt x="14007" y="10843"/>
                  </a:cubicBezTo>
                  <a:cubicBezTo>
                    <a:pt x="12765" y="10040"/>
                    <a:pt x="11449" y="9454"/>
                    <a:pt x="10149" y="9037"/>
                  </a:cubicBezTo>
                  <a:cubicBezTo>
                    <a:pt x="7562" y="8208"/>
                    <a:pt x="5083" y="7939"/>
                    <a:pt x="2971" y="7833"/>
                  </a:cubicBezTo>
                  <a:lnTo>
                    <a:pt x="2971" y="7833"/>
                  </a:lnTo>
                  <a:cubicBezTo>
                    <a:pt x="2638" y="6595"/>
                    <a:pt x="2327" y="5474"/>
                    <a:pt x="2009" y="4499"/>
                  </a:cubicBezTo>
                  <a:cubicBezTo>
                    <a:pt x="1691" y="3511"/>
                    <a:pt x="1365" y="2676"/>
                    <a:pt x="1070" y="2009"/>
                  </a:cubicBezTo>
                  <a:cubicBezTo>
                    <a:pt x="472" y="67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323100" y="3161675"/>
              <a:ext cx="592450" cy="534000"/>
            </a:xfrm>
            <a:custGeom>
              <a:rect b="b" l="l" r="r" t="t"/>
              <a:pathLst>
                <a:path extrusionOk="0" h="21360" w="23698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91" y="396"/>
                    <a:pt x="994" y="919"/>
                  </a:cubicBezTo>
                  <a:cubicBezTo>
                    <a:pt x="1686" y="1450"/>
                    <a:pt x="2817" y="2063"/>
                    <a:pt x="4314" y="2515"/>
                  </a:cubicBezTo>
                  <a:cubicBezTo>
                    <a:pt x="5807" y="2985"/>
                    <a:pt x="7655" y="3242"/>
                    <a:pt x="9648" y="3726"/>
                  </a:cubicBezTo>
                  <a:cubicBezTo>
                    <a:pt x="10642" y="3975"/>
                    <a:pt x="11674" y="4295"/>
                    <a:pt x="12660" y="4812"/>
                  </a:cubicBezTo>
                  <a:cubicBezTo>
                    <a:pt x="13640" y="5326"/>
                    <a:pt x="14585" y="6028"/>
                    <a:pt x="15282" y="6973"/>
                  </a:cubicBezTo>
                  <a:cubicBezTo>
                    <a:pt x="15631" y="7444"/>
                    <a:pt x="15897" y="7963"/>
                    <a:pt x="16073" y="8505"/>
                  </a:cubicBezTo>
                  <a:cubicBezTo>
                    <a:pt x="16254" y="9047"/>
                    <a:pt x="16364" y="9605"/>
                    <a:pt x="16472" y="10153"/>
                  </a:cubicBezTo>
                  <a:cubicBezTo>
                    <a:pt x="16580" y="10702"/>
                    <a:pt x="16688" y="11247"/>
                    <a:pt x="16854" y="11766"/>
                  </a:cubicBezTo>
                  <a:cubicBezTo>
                    <a:pt x="17012" y="12286"/>
                    <a:pt x="17254" y="12773"/>
                    <a:pt x="17539" y="13209"/>
                  </a:cubicBezTo>
                  <a:cubicBezTo>
                    <a:pt x="18114" y="14083"/>
                    <a:pt x="18849" y="14754"/>
                    <a:pt x="19540" y="15354"/>
                  </a:cubicBezTo>
                  <a:cubicBezTo>
                    <a:pt x="20234" y="15954"/>
                    <a:pt x="20904" y="16481"/>
                    <a:pt x="21461" y="17019"/>
                  </a:cubicBezTo>
                  <a:cubicBezTo>
                    <a:pt x="22584" y="18086"/>
                    <a:pt x="23248" y="19193"/>
                    <a:pt x="23470" y="20030"/>
                  </a:cubicBezTo>
                  <a:cubicBezTo>
                    <a:pt x="23697" y="20856"/>
                    <a:pt x="23602" y="21348"/>
                    <a:pt x="23628" y="21360"/>
                  </a:cubicBezTo>
                  <a:lnTo>
                    <a:pt x="23628" y="21360"/>
                  </a:lnTo>
                  <a:cubicBezTo>
                    <a:pt x="23632" y="21357"/>
                    <a:pt x="23636" y="21328"/>
                    <a:pt x="23641" y="21271"/>
                  </a:cubicBezTo>
                  <a:cubicBezTo>
                    <a:pt x="23645" y="21203"/>
                    <a:pt x="23653" y="21117"/>
                    <a:pt x="23661" y="21011"/>
                  </a:cubicBezTo>
                  <a:cubicBezTo>
                    <a:pt x="23653" y="20781"/>
                    <a:pt x="23651" y="20436"/>
                    <a:pt x="23533" y="20011"/>
                  </a:cubicBezTo>
                  <a:cubicBezTo>
                    <a:pt x="23331" y="19157"/>
                    <a:pt x="22671" y="18018"/>
                    <a:pt x="21546" y="16930"/>
                  </a:cubicBezTo>
                  <a:cubicBezTo>
                    <a:pt x="20989" y="16380"/>
                    <a:pt x="20321" y="15846"/>
                    <a:pt x="19634" y="15244"/>
                  </a:cubicBezTo>
                  <a:cubicBezTo>
                    <a:pt x="18951" y="14642"/>
                    <a:pt x="18230" y="13973"/>
                    <a:pt x="17672" y="13120"/>
                  </a:cubicBezTo>
                  <a:cubicBezTo>
                    <a:pt x="17396" y="12693"/>
                    <a:pt x="17167" y="12225"/>
                    <a:pt x="17012" y="11715"/>
                  </a:cubicBezTo>
                  <a:cubicBezTo>
                    <a:pt x="16852" y="11208"/>
                    <a:pt x="16748" y="10670"/>
                    <a:pt x="16640" y="10120"/>
                  </a:cubicBezTo>
                  <a:cubicBezTo>
                    <a:pt x="16532" y="9572"/>
                    <a:pt x="16422" y="9007"/>
                    <a:pt x="16237" y="8451"/>
                  </a:cubicBezTo>
                  <a:cubicBezTo>
                    <a:pt x="16057" y="7893"/>
                    <a:pt x="15782" y="7353"/>
                    <a:pt x="15423" y="6871"/>
                  </a:cubicBezTo>
                  <a:cubicBezTo>
                    <a:pt x="14705" y="5897"/>
                    <a:pt x="13737" y="5179"/>
                    <a:pt x="12737" y="4662"/>
                  </a:cubicBezTo>
                  <a:cubicBezTo>
                    <a:pt x="11736" y="4137"/>
                    <a:pt x="10686" y="3815"/>
                    <a:pt x="9687" y="3570"/>
                  </a:cubicBezTo>
                  <a:cubicBezTo>
                    <a:pt x="7677" y="3092"/>
                    <a:pt x="5836" y="2848"/>
                    <a:pt x="4351" y="2395"/>
                  </a:cubicBezTo>
                  <a:cubicBezTo>
                    <a:pt x="2859" y="1963"/>
                    <a:pt x="1733" y="1374"/>
                    <a:pt x="1032" y="865"/>
                  </a:cubicBezTo>
                  <a:cubicBezTo>
                    <a:pt x="677" y="616"/>
                    <a:pt x="426" y="391"/>
                    <a:pt x="257" y="236"/>
                  </a:cubicBezTo>
                  <a:cubicBezTo>
                    <a:pt x="181" y="165"/>
                    <a:pt x="120" y="105"/>
                    <a:pt x="70" y="57"/>
                  </a:cubicBezTo>
                  <a:cubicBezTo>
                    <a:pt x="27" y="20"/>
                    <a:pt x="4" y="1"/>
                    <a:pt x="1" y="1"/>
                  </a:cubicBezTo>
                  <a:close/>
                  <a:moveTo>
                    <a:pt x="23628" y="21360"/>
                  </a:moveTo>
                  <a:lnTo>
                    <a:pt x="23628" y="21360"/>
                  </a:lnTo>
                  <a:cubicBezTo>
                    <a:pt x="23628" y="21360"/>
                    <a:pt x="23628" y="21360"/>
                    <a:pt x="23628" y="21360"/>
                  </a:cubicBezTo>
                  <a:lnTo>
                    <a:pt x="23629" y="21360"/>
                  </a:lnTo>
                  <a:cubicBezTo>
                    <a:pt x="23629" y="21360"/>
                    <a:pt x="23629" y="21360"/>
                    <a:pt x="23628" y="21360"/>
                  </a:cubicBezTo>
                  <a:close/>
                  <a:moveTo>
                    <a:pt x="23629" y="21360"/>
                  </a:moveTo>
                  <a:cubicBezTo>
                    <a:pt x="23629" y="21360"/>
                    <a:pt x="23629" y="21360"/>
                    <a:pt x="23629" y="21360"/>
                  </a:cubicBezTo>
                  <a:cubicBezTo>
                    <a:pt x="23630" y="21360"/>
                    <a:pt x="23630" y="21360"/>
                    <a:pt x="23630" y="2136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09300" y="3156125"/>
              <a:ext cx="117875" cy="9225"/>
            </a:xfrm>
            <a:custGeom>
              <a:rect b="b" l="l" r="r" t="t"/>
              <a:pathLst>
                <a:path extrusionOk="0" h="369" w="4715">
                  <a:moveTo>
                    <a:pt x="2567" y="1"/>
                  </a:moveTo>
                  <a:cubicBezTo>
                    <a:pt x="2496" y="1"/>
                    <a:pt x="2424" y="1"/>
                    <a:pt x="2351" y="3"/>
                  </a:cubicBezTo>
                  <a:cubicBezTo>
                    <a:pt x="1693" y="16"/>
                    <a:pt x="1101" y="92"/>
                    <a:pt x="678" y="175"/>
                  </a:cubicBezTo>
                  <a:cubicBezTo>
                    <a:pt x="256" y="256"/>
                    <a:pt x="1" y="337"/>
                    <a:pt x="5" y="360"/>
                  </a:cubicBezTo>
                  <a:cubicBezTo>
                    <a:pt x="6" y="366"/>
                    <a:pt x="19" y="368"/>
                    <a:pt x="44" y="368"/>
                  </a:cubicBezTo>
                  <a:cubicBezTo>
                    <a:pt x="245" y="368"/>
                    <a:pt x="1197" y="197"/>
                    <a:pt x="2355" y="177"/>
                  </a:cubicBezTo>
                  <a:cubicBezTo>
                    <a:pt x="2464" y="174"/>
                    <a:pt x="2572" y="173"/>
                    <a:pt x="2678" y="173"/>
                  </a:cubicBezTo>
                  <a:cubicBezTo>
                    <a:pt x="3656" y="173"/>
                    <a:pt x="4438" y="273"/>
                    <a:pt x="4652" y="273"/>
                  </a:cubicBezTo>
                  <a:cubicBezTo>
                    <a:pt x="4689" y="273"/>
                    <a:pt x="4709" y="270"/>
                    <a:pt x="4710" y="263"/>
                  </a:cubicBezTo>
                  <a:cubicBezTo>
                    <a:pt x="4714" y="240"/>
                    <a:pt x="4456" y="171"/>
                    <a:pt x="4031" y="105"/>
                  </a:cubicBezTo>
                  <a:cubicBezTo>
                    <a:pt x="3652" y="47"/>
                    <a:pt x="3139" y="1"/>
                    <a:pt x="256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5725" y="3090850"/>
              <a:ext cx="12600" cy="74300"/>
            </a:xfrm>
            <a:custGeom>
              <a:rect b="b" l="l" r="r" t="t"/>
              <a:pathLst>
                <a:path extrusionOk="0" h="2972" w="504">
                  <a:moveTo>
                    <a:pt x="426" y="1"/>
                  </a:moveTo>
                  <a:cubicBezTo>
                    <a:pt x="378" y="1"/>
                    <a:pt x="0" y="623"/>
                    <a:pt x="12" y="1489"/>
                  </a:cubicBezTo>
                  <a:cubicBezTo>
                    <a:pt x="15" y="2357"/>
                    <a:pt x="403" y="2972"/>
                    <a:pt x="451" y="2972"/>
                  </a:cubicBezTo>
                  <a:cubicBezTo>
                    <a:pt x="452" y="2972"/>
                    <a:pt x="453" y="2971"/>
                    <a:pt x="453" y="2971"/>
                  </a:cubicBezTo>
                  <a:cubicBezTo>
                    <a:pt x="503" y="2950"/>
                    <a:pt x="187" y="2325"/>
                    <a:pt x="187" y="1489"/>
                  </a:cubicBezTo>
                  <a:cubicBezTo>
                    <a:pt x="174" y="654"/>
                    <a:pt x="478" y="23"/>
                    <a:pt x="428" y="2"/>
                  </a:cubicBezTo>
                  <a:cubicBezTo>
                    <a:pt x="428" y="1"/>
                    <a:pt x="427" y="1"/>
                    <a:pt x="42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462425" y="3272950"/>
              <a:ext cx="129575" cy="313600"/>
            </a:xfrm>
            <a:custGeom>
              <a:rect b="b" l="l" r="r" t="t"/>
              <a:pathLst>
                <a:path extrusionOk="0" h="12544" w="5183">
                  <a:moveTo>
                    <a:pt x="5159" y="0"/>
                  </a:moveTo>
                  <a:cubicBezTo>
                    <a:pt x="5148" y="0"/>
                    <a:pt x="5099" y="14"/>
                    <a:pt x="5013" y="45"/>
                  </a:cubicBezTo>
                  <a:cubicBezTo>
                    <a:pt x="4918" y="82"/>
                    <a:pt x="4774" y="124"/>
                    <a:pt x="4600" y="207"/>
                  </a:cubicBezTo>
                  <a:cubicBezTo>
                    <a:pt x="4247" y="358"/>
                    <a:pt x="3751" y="624"/>
                    <a:pt x="3196" y="1035"/>
                  </a:cubicBezTo>
                  <a:cubicBezTo>
                    <a:pt x="2638" y="1446"/>
                    <a:pt x="2036" y="2021"/>
                    <a:pt x="1500" y="2765"/>
                  </a:cubicBezTo>
                  <a:cubicBezTo>
                    <a:pt x="963" y="3506"/>
                    <a:pt x="508" y="4426"/>
                    <a:pt x="254" y="5455"/>
                  </a:cubicBezTo>
                  <a:cubicBezTo>
                    <a:pt x="12" y="6489"/>
                    <a:pt x="1" y="7513"/>
                    <a:pt x="144" y="8418"/>
                  </a:cubicBezTo>
                  <a:cubicBezTo>
                    <a:pt x="282" y="9325"/>
                    <a:pt x="558" y="10110"/>
                    <a:pt x="867" y="10727"/>
                  </a:cubicBezTo>
                  <a:cubicBezTo>
                    <a:pt x="1176" y="11347"/>
                    <a:pt x="1498" y="11810"/>
                    <a:pt x="1745" y="12105"/>
                  </a:cubicBezTo>
                  <a:cubicBezTo>
                    <a:pt x="1861" y="12257"/>
                    <a:pt x="1971" y="12361"/>
                    <a:pt x="2038" y="12437"/>
                  </a:cubicBezTo>
                  <a:cubicBezTo>
                    <a:pt x="2104" y="12507"/>
                    <a:pt x="2142" y="12543"/>
                    <a:pt x="2151" y="12543"/>
                  </a:cubicBezTo>
                  <a:cubicBezTo>
                    <a:pt x="2151" y="12543"/>
                    <a:pt x="2152" y="12543"/>
                    <a:pt x="2152" y="12543"/>
                  </a:cubicBezTo>
                  <a:cubicBezTo>
                    <a:pt x="2189" y="12516"/>
                    <a:pt x="1562" y="11912"/>
                    <a:pt x="979" y="10675"/>
                  </a:cubicBezTo>
                  <a:cubicBezTo>
                    <a:pt x="690" y="10060"/>
                    <a:pt x="431" y="9284"/>
                    <a:pt x="302" y="8395"/>
                  </a:cubicBezTo>
                  <a:cubicBezTo>
                    <a:pt x="172" y="7507"/>
                    <a:pt x="190" y="6504"/>
                    <a:pt x="425" y="5497"/>
                  </a:cubicBezTo>
                  <a:cubicBezTo>
                    <a:pt x="672" y="4490"/>
                    <a:pt x="1112" y="3589"/>
                    <a:pt x="1631" y="2858"/>
                  </a:cubicBezTo>
                  <a:cubicBezTo>
                    <a:pt x="2150" y="2123"/>
                    <a:pt x="2733" y="1550"/>
                    <a:pt x="3271" y="1133"/>
                  </a:cubicBezTo>
                  <a:cubicBezTo>
                    <a:pt x="4349" y="294"/>
                    <a:pt x="5183" y="41"/>
                    <a:pt x="5162" y="1"/>
                  </a:cubicBezTo>
                  <a:cubicBezTo>
                    <a:pt x="5161" y="0"/>
                    <a:pt x="5161" y="0"/>
                    <a:pt x="515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181250" y="3425500"/>
              <a:ext cx="342025" cy="367800"/>
            </a:xfrm>
            <a:custGeom>
              <a:rect b="b" l="l" r="r" t="t"/>
              <a:pathLst>
                <a:path extrusionOk="0" h="14712" w="13681">
                  <a:moveTo>
                    <a:pt x="3252" y="1"/>
                  </a:moveTo>
                  <a:cubicBezTo>
                    <a:pt x="3243" y="1"/>
                    <a:pt x="3171" y="49"/>
                    <a:pt x="3041" y="142"/>
                  </a:cubicBezTo>
                  <a:cubicBezTo>
                    <a:pt x="2904" y="238"/>
                    <a:pt x="2711" y="391"/>
                    <a:pt x="2473" y="603"/>
                  </a:cubicBezTo>
                  <a:cubicBezTo>
                    <a:pt x="2007" y="1027"/>
                    <a:pt x="1360" y="1708"/>
                    <a:pt x="828" y="2721"/>
                  </a:cubicBezTo>
                  <a:cubicBezTo>
                    <a:pt x="563" y="3225"/>
                    <a:pt x="330" y="3811"/>
                    <a:pt x="185" y="4469"/>
                  </a:cubicBezTo>
                  <a:cubicBezTo>
                    <a:pt x="48" y="5127"/>
                    <a:pt x="0" y="5856"/>
                    <a:pt x="112" y="6609"/>
                  </a:cubicBezTo>
                  <a:cubicBezTo>
                    <a:pt x="237" y="7355"/>
                    <a:pt x="502" y="8123"/>
                    <a:pt x="947" y="8820"/>
                  </a:cubicBezTo>
                  <a:cubicBezTo>
                    <a:pt x="1163" y="9171"/>
                    <a:pt x="1426" y="9504"/>
                    <a:pt x="1731" y="9804"/>
                  </a:cubicBezTo>
                  <a:cubicBezTo>
                    <a:pt x="2032" y="10108"/>
                    <a:pt x="2375" y="10378"/>
                    <a:pt x="2757" y="10596"/>
                  </a:cubicBezTo>
                  <a:cubicBezTo>
                    <a:pt x="3135" y="10818"/>
                    <a:pt x="3544" y="10982"/>
                    <a:pt x="3959" y="11086"/>
                  </a:cubicBezTo>
                  <a:cubicBezTo>
                    <a:pt x="4372" y="11191"/>
                    <a:pt x="4785" y="11252"/>
                    <a:pt x="5186" y="11316"/>
                  </a:cubicBezTo>
                  <a:cubicBezTo>
                    <a:pt x="5985" y="11436"/>
                    <a:pt x="6762" y="11600"/>
                    <a:pt x="7351" y="12040"/>
                  </a:cubicBezTo>
                  <a:cubicBezTo>
                    <a:pt x="7939" y="12477"/>
                    <a:pt x="8348" y="13072"/>
                    <a:pt x="8798" y="13566"/>
                  </a:cubicBezTo>
                  <a:cubicBezTo>
                    <a:pt x="9236" y="14065"/>
                    <a:pt x="9758" y="14482"/>
                    <a:pt x="10329" y="14621"/>
                  </a:cubicBezTo>
                  <a:cubicBezTo>
                    <a:pt x="10565" y="14685"/>
                    <a:pt x="10796" y="14712"/>
                    <a:pt x="11017" y="14712"/>
                  </a:cubicBezTo>
                  <a:cubicBezTo>
                    <a:pt x="11324" y="14712"/>
                    <a:pt x="11611" y="14661"/>
                    <a:pt x="11865" y="14590"/>
                  </a:cubicBezTo>
                  <a:cubicBezTo>
                    <a:pt x="12305" y="14467"/>
                    <a:pt x="12654" y="14279"/>
                    <a:pt x="12922" y="14112"/>
                  </a:cubicBezTo>
                  <a:cubicBezTo>
                    <a:pt x="13440" y="13778"/>
                    <a:pt x="13663" y="13503"/>
                    <a:pt x="13680" y="13482"/>
                  </a:cubicBezTo>
                  <a:lnTo>
                    <a:pt x="13680" y="13482"/>
                  </a:lnTo>
                  <a:cubicBezTo>
                    <a:pt x="13680" y="13482"/>
                    <a:pt x="13680" y="13482"/>
                    <a:pt x="13681" y="13483"/>
                  </a:cubicBezTo>
                  <a:lnTo>
                    <a:pt x="13681" y="13481"/>
                  </a:lnTo>
                  <a:cubicBezTo>
                    <a:pt x="13681" y="13481"/>
                    <a:pt x="13680" y="13481"/>
                    <a:pt x="13680" y="13482"/>
                  </a:cubicBezTo>
                  <a:lnTo>
                    <a:pt x="13680" y="13482"/>
                  </a:lnTo>
                  <a:cubicBezTo>
                    <a:pt x="13679" y="13482"/>
                    <a:pt x="13679" y="13482"/>
                    <a:pt x="13679" y="13482"/>
                  </a:cubicBezTo>
                  <a:cubicBezTo>
                    <a:pt x="13652" y="13482"/>
                    <a:pt x="13411" y="13740"/>
                    <a:pt x="12888" y="14054"/>
                  </a:cubicBezTo>
                  <a:cubicBezTo>
                    <a:pt x="12618" y="14210"/>
                    <a:pt x="12270" y="14386"/>
                    <a:pt x="11840" y="14495"/>
                  </a:cubicBezTo>
                  <a:cubicBezTo>
                    <a:pt x="11605" y="14556"/>
                    <a:pt x="11342" y="14599"/>
                    <a:pt x="11063" y="14599"/>
                  </a:cubicBezTo>
                  <a:cubicBezTo>
                    <a:pt x="10837" y="14599"/>
                    <a:pt x="10601" y="14571"/>
                    <a:pt x="10362" y="14501"/>
                  </a:cubicBezTo>
                  <a:cubicBezTo>
                    <a:pt x="9824" y="14362"/>
                    <a:pt x="9334" y="13967"/>
                    <a:pt x="8906" y="13469"/>
                  </a:cubicBezTo>
                  <a:cubicBezTo>
                    <a:pt x="8466" y="12979"/>
                    <a:pt x="8063" y="12375"/>
                    <a:pt x="7447" y="11910"/>
                  </a:cubicBezTo>
                  <a:cubicBezTo>
                    <a:pt x="6824" y="11440"/>
                    <a:pt x="6012" y="11270"/>
                    <a:pt x="5213" y="11146"/>
                  </a:cubicBezTo>
                  <a:cubicBezTo>
                    <a:pt x="4410" y="11023"/>
                    <a:pt x="3573" y="10894"/>
                    <a:pt x="2846" y="10444"/>
                  </a:cubicBezTo>
                  <a:cubicBezTo>
                    <a:pt x="2477" y="10236"/>
                    <a:pt x="2144" y="9975"/>
                    <a:pt x="1854" y="9680"/>
                  </a:cubicBezTo>
                  <a:cubicBezTo>
                    <a:pt x="1557" y="9393"/>
                    <a:pt x="1304" y="9070"/>
                    <a:pt x="1092" y="8729"/>
                  </a:cubicBezTo>
                  <a:cubicBezTo>
                    <a:pt x="656" y="8054"/>
                    <a:pt x="398" y="7309"/>
                    <a:pt x="272" y="6584"/>
                  </a:cubicBezTo>
                  <a:cubicBezTo>
                    <a:pt x="158" y="5854"/>
                    <a:pt x="199" y="5144"/>
                    <a:pt x="326" y="4500"/>
                  </a:cubicBezTo>
                  <a:cubicBezTo>
                    <a:pt x="463" y="3856"/>
                    <a:pt x="685" y="3277"/>
                    <a:pt x="938" y="2777"/>
                  </a:cubicBezTo>
                  <a:cubicBezTo>
                    <a:pt x="1447" y="1774"/>
                    <a:pt x="2070" y="1089"/>
                    <a:pt x="2522" y="653"/>
                  </a:cubicBezTo>
                  <a:cubicBezTo>
                    <a:pt x="2747" y="435"/>
                    <a:pt x="2933" y="273"/>
                    <a:pt x="3062" y="171"/>
                  </a:cubicBezTo>
                  <a:cubicBezTo>
                    <a:pt x="3191" y="65"/>
                    <a:pt x="3257" y="7"/>
                    <a:pt x="3253" y="1"/>
                  </a:cubicBezTo>
                  <a:cubicBezTo>
                    <a:pt x="3253" y="1"/>
                    <a:pt x="3252" y="1"/>
                    <a:pt x="325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6075" y="3804025"/>
              <a:ext cx="109250" cy="129350"/>
            </a:xfrm>
            <a:custGeom>
              <a:rect b="b" l="l" r="r" t="t"/>
              <a:pathLst>
                <a:path extrusionOk="0" h="5174" w="4370">
                  <a:moveTo>
                    <a:pt x="77" y="1"/>
                  </a:moveTo>
                  <a:cubicBezTo>
                    <a:pt x="68" y="1"/>
                    <a:pt x="43" y="103"/>
                    <a:pt x="25" y="292"/>
                  </a:cubicBezTo>
                  <a:cubicBezTo>
                    <a:pt x="6" y="483"/>
                    <a:pt x="0" y="759"/>
                    <a:pt x="37" y="1100"/>
                  </a:cubicBezTo>
                  <a:cubicBezTo>
                    <a:pt x="106" y="1776"/>
                    <a:pt x="396" y="2723"/>
                    <a:pt x="1071" y="3539"/>
                  </a:cubicBezTo>
                  <a:cubicBezTo>
                    <a:pt x="1748" y="4353"/>
                    <a:pt x="2626" y="4810"/>
                    <a:pt x="3278" y="5003"/>
                  </a:cubicBezTo>
                  <a:cubicBezTo>
                    <a:pt x="3606" y="5102"/>
                    <a:pt x="3880" y="5148"/>
                    <a:pt x="4069" y="5163"/>
                  </a:cubicBezTo>
                  <a:cubicBezTo>
                    <a:pt x="4161" y="5171"/>
                    <a:pt x="4233" y="5174"/>
                    <a:pt x="4283" y="5174"/>
                  </a:cubicBezTo>
                  <a:cubicBezTo>
                    <a:pt x="4337" y="5174"/>
                    <a:pt x="4365" y="5170"/>
                    <a:pt x="4366" y="5165"/>
                  </a:cubicBezTo>
                  <a:cubicBezTo>
                    <a:pt x="4370" y="5133"/>
                    <a:pt x="3947" y="5108"/>
                    <a:pt x="3317" y="4886"/>
                  </a:cubicBezTo>
                  <a:cubicBezTo>
                    <a:pt x="2690" y="4670"/>
                    <a:pt x="1856" y="4209"/>
                    <a:pt x="1206" y="3427"/>
                  </a:cubicBezTo>
                  <a:cubicBezTo>
                    <a:pt x="556" y="2644"/>
                    <a:pt x="257" y="1739"/>
                    <a:pt x="160" y="1083"/>
                  </a:cubicBezTo>
                  <a:cubicBezTo>
                    <a:pt x="56" y="423"/>
                    <a:pt x="110" y="3"/>
                    <a:pt x="7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325500" y="3931550"/>
              <a:ext cx="548325" cy="317375"/>
            </a:xfrm>
            <a:custGeom>
              <a:rect b="b" l="l" r="r" t="t"/>
              <a:pathLst>
                <a:path extrusionOk="0" h="12695" w="21933">
                  <a:moveTo>
                    <a:pt x="6" y="1"/>
                  </a:moveTo>
                  <a:cubicBezTo>
                    <a:pt x="1" y="1"/>
                    <a:pt x="1" y="82"/>
                    <a:pt x="8" y="234"/>
                  </a:cubicBezTo>
                  <a:cubicBezTo>
                    <a:pt x="14" y="387"/>
                    <a:pt x="37" y="612"/>
                    <a:pt x="84" y="900"/>
                  </a:cubicBezTo>
                  <a:cubicBezTo>
                    <a:pt x="178" y="1475"/>
                    <a:pt x="384" y="2314"/>
                    <a:pt x="884" y="3253"/>
                  </a:cubicBezTo>
                  <a:cubicBezTo>
                    <a:pt x="1380" y="4189"/>
                    <a:pt x="2186" y="5229"/>
                    <a:pt x="3386" y="6022"/>
                  </a:cubicBezTo>
                  <a:cubicBezTo>
                    <a:pt x="4547" y="6801"/>
                    <a:pt x="6074" y="7342"/>
                    <a:pt x="7730" y="7342"/>
                  </a:cubicBezTo>
                  <a:cubicBezTo>
                    <a:pt x="7748" y="7342"/>
                    <a:pt x="7766" y="7342"/>
                    <a:pt x="7784" y="7342"/>
                  </a:cubicBezTo>
                  <a:lnTo>
                    <a:pt x="7784" y="7342"/>
                  </a:lnTo>
                  <a:cubicBezTo>
                    <a:pt x="8144" y="7933"/>
                    <a:pt x="8579" y="8514"/>
                    <a:pt x="9074" y="9055"/>
                  </a:cubicBezTo>
                  <a:cubicBezTo>
                    <a:pt x="10386" y="10496"/>
                    <a:pt x="12004" y="11497"/>
                    <a:pt x="13586" y="12061"/>
                  </a:cubicBezTo>
                  <a:cubicBezTo>
                    <a:pt x="14894" y="12524"/>
                    <a:pt x="16167" y="12695"/>
                    <a:pt x="17282" y="12695"/>
                  </a:cubicBezTo>
                  <a:cubicBezTo>
                    <a:pt x="17523" y="12695"/>
                    <a:pt x="17757" y="12687"/>
                    <a:pt x="17981" y="12672"/>
                  </a:cubicBezTo>
                  <a:cubicBezTo>
                    <a:pt x="19251" y="12591"/>
                    <a:pt x="20250" y="12317"/>
                    <a:pt x="20918" y="12084"/>
                  </a:cubicBezTo>
                  <a:cubicBezTo>
                    <a:pt x="21251" y="11964"/>
                    <a:pt x="21508" y="11862"/>
                    <a:pt x="21676" y="11781"/>
                  </a:cubicBezTo>
                  <a:cubicBezTo>
                    <a:pt x="21844" y="11704"/>
                    <a:pt x="21933" y="11659"/>
                    <a:pt x="21931" y="11655"/>
                  </a:cubicBezTo>
                  <a:lnTo>
                    <a:pt x="21931" y="11654"/>
                  </a:lnTo>
                  <a:cubicBezTo>
                    <a:pt x="21930" y="11653"/>
                    <a:pt x="21930" y="11653"/>
                    <a:pt x="21928" y="11653"/>
                  </a:cubicBezTo>
                  <a:cubicBezTo>
                    <a:pt x="21913" y="11653"/>
                    <a:pt x="21823" y="11686"/>
                    <a:pt x="21662" y="11748"/>
                  </a:cubicBezTo>
                  <a:cubicBezTo>
                    <a:pt x="21491" y="11817"/>
                    <a:pt x="21232" y="11910"/>
                    <a:pt x="20896" y="12020"/>
                  </a:cubicBezTo>
                  <a:cubicBezTo>
                    <a:pt x="20227" y="12230"/>
                    <a:pt x="19232" y="12483"/>
                    <a:pt x="17974" y="12549"/>
                  </a:cubicBezTo>
                  <a:cubicBezTo>
                    <a:pt x="17790" y="12558"/>
                    <a:pt x="17601" y="12563"/>
                    <a:pt x="17407" y="12563"/>
                  </a:cubicBezTo>
                  <a:cubicBezTo>
                    <a:pt x="16276" y="12563"/>
                    <a:pt x="14976" y="12389"/>
                    <a:pt x="13641" y="11910"/>
                  </a:cubicBezTo>
                  <a:cubicBezTo>
                    <a:pt x="12086" y="11345"/>
                    <a:pt x="10494" y="10355"/>
                    <a:pt x="9203" y="8937"/>
                  </a:cubicBezTo>
                  <a:cubicBezTo>
                    <a:pt x="8704" y="8391"/>
                    <a:pt x="8266" y="7805"/>
                    <a:pt x="7907" y="7210"/>
                  </a:cubicBezTo>
                  <a:lnTo>
                    <a:pt x="7880" y="7168"/>
                  </a:lnTo>
                  <a:lnTo>
                    <a:pt x="7831" y="7168"/>
                  </a:lnTo>
                  <a:cubicBezTo>
                    <a:pt x="7791" y="7169"/>
                    <a:pt x="7750" y="7169"/>
                    <a:pt x="7710" y="7169"/>
                  </a:cubicBezTo>
                  <a:cubicBezTo>
                    <a:pt x="6099" y="7169"/>
                    <a:pt x="4610" y="6647"/>
                    <a:pt x="3469" y="5895"/>
                  </a:cubicBezTo>
                  <a:cubicBezTo>
                    <a:pt x="2289" y="5125"/>
                    <a:pt x="1488" y="4114"/>
                    <a:pt x="984" y="3199"/>
                  </a:cubicBezTo>
                  <a:cubicBezTo>
                    <a:pt x="479" y="2279"/>
                    <a:pt x="257" y="1455"/>
                    <a:pt x="145" y="888"/>
                  </a:cubicBezTo>
                  <a:cubicBezTo>
                    <a:pt x="89" y="605"/>
                    <a:pt x="57" y="383"/>
                    <a:pt x="41" y="230"/>
                  </a:cubicBezTo>
                  <a:cubicBezTo>
                    <a:pt x="24" y="80"/>
                    <a:pt x="10" y="1"/>
                    <a:pt x="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182875" y="3684150"/>
              <a:ext cx="61525" cy="161350"/>
            </a:xfrm>
            <a:custGeom>
              <a:rect b="b" l="l" r="r" t="t"/>
              <a:pathLst>
                <a:path extrusionOk="0" h="6454" w="2461">
                  <a:moveTo>
                    <a:pt x="2438" y="0"/>
                  </a:moveTo>
                  <a:cubicBezTo>
                    <a:pt x="2420" y="0"/>
                    <a:pt x="2332" y="49"/>
                    <a:pt x="2194" y="146"/>
                  </a:cubicBezTo>
                  <a:cubicBezTo>
                    <a:pt x="2044" y="252"/>
                    <a:pt x="1835" y="422"/>
                    <a:pt x="1602" y="658"/>
                  </a:cubicBezTo>
                  <a:cubicBezTo>
                    <a:pt x="1137" y="1124"/>
                    <a:pt x="587" y="1894"/>
                    <a:pt x="294" y="2872"/>
                  </a:cubicBezTo>
                  <a:cubicBezTo>
                    <a:pt x="1" y="3850"/>
                    <a:pt x="37" y="4796"/>
                    <a:pt x="170" y="5442"/>
                  </a:cubicBezTo>
                  <a:cubicBezTo>
                    <a:pt x="234" y="5766"/>
                    <a:pt x="315" y="6023"/>
                    <a:pt x="383" y="6195"/>
                  </a:cubicBezTo>
                  <a:cubicBezTo>
                    <a:pt x="449" y="6363"/>
                    <a:pt x="498" y="6453"/>
                    <a:pt x="509" y="6453"/>
                  </a:cubicBezTo>
                  <a:cubicBezTo>
                    <a:pt x="510" y="6453"/>
                    <a:pt x="510" y="6453"/>
                    <a:pt x="510" y="6453"/>
                  </a:cubicBezTo>
                  <a:cubicBezTo>
                    <a:pt x="539" y="6441"/>
                    <a:pt x="389" y="6061"/>
                    <a:pt x="292" y="5421"/>
                  </a:cubicBezTo>
                  <a:cubicBezTo>
                    <a:pt x="192" y="4782"/>
                    <a:pt x="178" y="3868"/>
                    <a:pt x="462" y="2922"/>
                  </a:cubicBezTo>
                  <a:cubicBezTo>
                    <a:pt x="745" y="1977"/>
                    <a:pt x="1259" y="1221"/>
                    <a:pt x="1693" y="742"/>
                  </a:cubicBezTo>
                  <a:cubicBezTo>
                    <a:pt x="2127" y="260"/>
                    <a:pt x="2461" y="25"/>
                    <a:pt x="2441" y="2"/>
                  </a:cubicBezTo>
                  <a:cubicBezTo>
                    <a:pt x="2441" y="1"/>
                    <a:pt x="2440" y="0"/>
                    <a:pt x="243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082950" y="3529825"/>
              <a:ext cx="107425" cy="82975"/>
            </a:xfrm>
            <a:custGeom>
              <a:rect b="b" l="l" r="r" t="t"/>
              <a:pathLst>
                <a:path extrusionOk="0" h="3319" w="4297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6" y="1"/>
                    <a:pt x="0" y="88"/>
                    <a:pt x="16" y="240"/>
                  </a:cubicBezTo>
                  <a:cubicBezTo>
                    <a:pt x="29" y="393"/>
                    <a:pt x="68" y="614"/>
                    <a:pt x="153" y="877"/>
                  </a:cubicBezTo>
                  <a:cubicBezTo>
                    <a:pt x="317" y="1400"/>
                    <a:pt x="710" y="2102"/>
                    <a:pt x="1397" y="2615"/>
                  </a:cubicBezTo>
                  <a:cubicBezTo>
                    <a:pt x="2084" y="3128"/>
                    <a:pt x="2867" y="3308"/>
                    <a:pt x="3415" y="3317"/>
                  </a:cubicBezTo>
                  <a:cubicBezTo>
                    <a:pt x="3449" y="3318"/>
                    <a:pt x="3483" y="3319"/>
                    <a:pt x="3515" y="3319"/>
                  </a:cubicBezTo>
                  <a:cubicBezTo>
                    <a:pt x="3745" y="3319"/>
                    <a:pt x="3933" y="3296"/>
                    <a:pt x="4065" y="3269"/>
                  </a:cubicBezTo>
                  <a:cubicBezTo>
                    <a:pt x="4216" y="3240"/>
                    <a:pt x="4297" y="3211"/>
                    <a:pt x="4295" y="3200"/>
                  </a:cubicBezTo>
                  <a:lnTo>
                    <a:pt x="4293" y="3200"/>
                  </a:lnTo>
                  <a:cubicBezTo>
                    <a:pt x="4292" y="3194"/>
                    <a:pt x="4279" y="3191"/>
                    <a:pt x="4254" y="3191"/>
                  </a:cubicBezTo>
                  <a:cubicBezTo>
                    <a:pt x="4185" y="3191"/>
                    <a:pt x="4023" y="3209"/>
                    <a:pt x="3791" y="3209"/>
                  </a:cubicBezTo>
                  <a:cubicBezTo>
                    <a:pt x="3682" y="3209"/>
                    <a:pt x="3558" y="3205"/>
                    <a:pt x="3421" y="3194"/>
                  </a:cubicBezTo>
                  <a:cubicBezTo>
                    <a:pt x="2892" y="3153"/>
                    <a:pt x="2153" y="2962"/>
                    <a:pt x="1501" y="2476"/>
                  </a:cubicBezTo>
                  <a:cubicBezTo>
                    <a:pt x="849" y="1988"/>
                    <a:pt x="458" y="1332"/>
                    <a:pt x="268" y="836"/>
                  </a:cubicBezTo>
                  <a:cubicBezTo>
                    <a:pt x="77" y="339"/>
                    <a:pt x="47" y="1"/>
                    <a:pt x="1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095725" y="3136450"/>
              <a:ext cx="64500" cy="234300"/>
            </a:xfrm>
            <a:custGeom>
              <a:rect b="b" l="l" r="r" t="t"/>
              <a:pathLst>
                <a:path extrusionOk="0" h="9372" w="2580">
                  <a:moveTo>
                    <a:pt x="2552" y="1"/>
                  </a:moveTo>
                  <a:cubicBezTo>
                    <a:pt x="2538" y="1"/>
                    <a:pt x="2447" y="104"/>
                    <a:pt x="2293" y="294"/>
                  </a:cubicBezTo>
                  <a:cubicBezTo>
                    <a:pt x="2130" y="489"/>
                    <a:pt x="1918" y="788"/>
                    <a:pt x="1679" y="1170"/>
                  </a:cubicBezTo>
                  <a:cubicBezTo>
                    <a:pt x="1438" y="1552"/>
                    <a:pt x="1187" y="2030"/>
                    <a:pt x="946" y="2578"/>
                  </a:cubicBezTo>
                  <a:cubicBezTo>
                    <a:pt x="712" y="3128"/>
                    <a:pt x="494" y="3751"/>
                    <a:pt x="329" y="4423"/>
                  </a:cubicBezTo>
                  <a:cubicBezTo>
                    <a:pt x="170" y="5096"/>
                    <a:pt x="80" y="5748"/>
                    <a:pt x="35" y="6346"/>
                  </a:cubicBezTo>
                  <a:cubicBezTo>
                    <a:pt x="1" y="6942"/>
                    <a:pt x="6" y="7483"/>
                    <a:pt x="47" y="7932"/>
                  </a:cubicBezTo>
                  <a:cubicBezTo>
                    <a:pt x="85" y="8384"/>
                    <a:pt x="138" y="8746"/>
                    <a:pt x="193" y="8991"/>
                  </a:cubicBezTo>
                  <a:cubicBezTo>
                    <a:pt x="245" y="9236"/>
                    <a:pt x="278" y="9371"/>
                    <a:pt x="290" y="9371"/>
                  </a:cubicBezTo>
                  <a:cubicBezTo>
                    <a:pt x="290" y="9371"/>
                    <a:pt x="290" y="9371"/>
                    <a:pt x="290" y="9371"/>
                  </a:cubicBezTo>
                  <a:cubicBezTo>
                    <a:pt x="323" y="9366"/>
                    <a:pt x="215" y="8818"/>
                    <a:pt x="170" y="7924"/>
                  </a:cubicBezTo>
                  <a:cubicBezTo>
                    <a:pt x="147" y="7479"/>
                    <a:pt x="153" y="6946"/>
                    <a:pt x="197" y="6358"/>
                  </a:cubicBezTo>
                  <a:cubicBezTo>
                    <a:pt x="249" y="5769"/>
                    <a:pt x="342" y="5127"/>
                    <a:pt x="498" y="4463"/>
                  </a:cubicBezTo>
                  <a:cubicBezTo>
                    <a:pt x="662" y="3802"/>
                    <a:pt x="873" y="3188"/>
                    <a:pt x="1094" y="2640"/>
                  </a:cubicBezTo>
                  <a:cubicBezTo>
                    <a:pt x="1324" y="2096"/>
                    <a:pt x="1561" y="1620"/>
                    <a:pt x="1787" y="1234"/>
                  </a:cubicBezTo>
                  <a:cubicBezTo>
                    <a:pt x="2233" y="458"/>
                    <a:pt x="2580" y="20"/>
                    <a:pt x="2553" y="1"/>
                  </a:cubicBezTo>
                  <a:cubicBezTo>
                    <a:pt x="2553" y="1"/>
                    <a:pt x="2552" y="1"/>
                    <a:pt x="255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013400" y="2828600"/>
              <a:ext cx="75025" cy="223825"/>
            </a:xfrm>
            <a:custGeom>
              <a:rect b="b" l="l" r="r" t="t"/>
              <a:pathLst>
                <a:path extrusionOk="0" h="8953" w="3001">
                  <a:moveTo>
                    <a:pt x="1785" y="0"/>
                  </a:moveTo>
                  <a:lnTo>
                    <a:pt x="1785" y="0"/>
                  </a:lnTo>
                  <a:cubicBezTo>
                    <a:pt x="388" y="1096"/>
                    <a:pt x="0" y="2941"/>
                    <a:pt x="276" y="4692"/>
                  </a:cubicBezTo>
                  <a:cubicBezTo>
                    <a:pt x="552" y="6446"/>
                    <a:pt x="1335" y="8337"/>
                    <a:pt x="3000" y="8952"/>
                  </a:cubicBezTo>
                  <a:cubicBezTo>
                    <a:pt x="2065" y="7661"/>
                    <a:pt x="1306" y="6209"/>
                    <a:pt x="1040" y="4638"/>
                  </a:cubicBezTo>
                  <a:cubicBezTo>
                    <a:pt x="774" y="3068"/>
                    <a:pt x="839" y="1283"/>
                    <a:pt x="1785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013575" y="2828575"/>
              <a:ext cx="73600" cy="221250"/>
            </a:xfrm>
            <a:custGeom>
              <a:rect b="b" l="l" r="r" t="t"/>
              <a:pathLst>
                <a:path extrusionOk="0" h="8850" w="2944">
                  <a:moveTo>
                    <a:pt x="1777" y="1"/>
                  </a:moveTo>
                  <a:cubicBezTo>
                    <a:pt x="1762" y="1"/>
                    <a:pt x="1656" y="97"/>
                    <a:pt x="1490" y="283"/>
                  </a:cubicBezTo>
                  <a:cubicBezTo>
                    <a:pt x="1317" y="476"/>
                    <a:pt x="1091" y="779"/>
                    <a:pt x="863" y="1184"/>
                  </a:cubicBezTo>
                  <a:cubicBezTo>
                    <a:pt x="408" y="1987"/>
                    <a:pt x="1" y="3277"/>
                    <a:pt x="182" y="4705"/>
                  </a:cubicBezTo>
                  <a:cubicBezTo>
                    <a:pt x="369" y="6133"/>
                    <a:pt x="1093" y="7279"/>
                    <a:pt x="1737" y="7936"/>
                  </a:cubicBezTo>
                  <a:cubicBezTo>
                    <a:pt x="2060" y="8272"/>
                    <a:pt x="2357" y="8507"/>
                    <a:pt x="2571" y="8650"/>
                  </a:cubicBezTo>
                  <a:cubicBezTo>
                    <a:pt x="2773" y="8784"/>
                    <a:pt x="2898" y="8850"/>
                    <a:pt x="2917" y="8850"/>
                  </a:cubicBezTo>
                  <a:cubicBezTo>
                    <a:pt x="2919" y="8850"/>
                    <a:pt x="2920" y="8850"/>
                    <a:pt x="2920" y="8849"/>
                  </a:cubicBezTo>
                  <a:cubicBezTo>
                    <a:pt x="2943" y="8820"/>
                    <a:pt x="2438" y="8533"/>
                    <a:pt x="1828" y="7853"/>
                  </a:cubicBezTo>
                  <a:cubicBezTo>
                    <a:pt x="1218" y="7186"/>
                    <a:pt x="537" y="6063"/>
                    <a:pt x="356" y="4684"/>
                  </a:cubicBezTo>
                  <a:cubicBezTo>
                    <a:pt x="178" y="3300"/>
                    <a:pt x="555" y="2043"/>
                    <a:pt x="973" y="1242"/>
                  </a:cubicBezTo>
                  <a:cubicBezTo>
                    <a:pt x="1392" y="430"/>
                    <a:pt x="1805" y="25"/>
                    <a:pt x="1778" y="1"/>
                  </a:cubicBezTo>
                  <a:cubicBezTo>
                    <a:pt x="1778" y="1"/>
                    <a:pt x="1777" y="1"/>
                    <a:pt x="177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186825" y="2355950"/>
              <a:ext cx="111150" cy="240950"/>
            </a:xfrm>
            <a:custGeom>
              <a:rect b="b" l="l" r="r" t="t"/>
              <a:pathLst>
                <a:path extrusionOk="0" h="9638" w="4446">
                  <a:moveTo>
                    <a:pt x="4411" y="0"/>
                  </a:moveTo>
                  <a:cubicBezTo>
                    <a:pt x="4390" y="0"/>
                    <a:pt x="4351" y="4"/>
                    <a:pt x="4295" y="11"/>
                  </a:cubicBezTo>
                  <a:cubicBezTo>
                    <a:pt x="4209" y="27"/>
                    <a:pt x="4077" y="32"/>
                    <a:pt x="3915" y="77"/>
                  </a:cubicBezTo>
                  <a:cubicBezTo>
                    <a:pt x="3587" y="146"/>
                    <a:pt x="3122" y="306"/>
                    <a:pt x="2602" y="611"/>
                  </a:cubicBezTo>
                  <a:cubicBezTo>
                    <a:pt x="2081" y="912"/>
                    <a:pt x="1517" y="1381"/>
                    <a:pt x="1041" y="2023"/>
                  </a:cubicBezTo>
                  <a:cubicBezTo>
                    <a:pt x="566" y="2664"/>
                    <a:pt x="194" y="3493"/>
                    <a:pt x="90" y="4418"/>
                  </a:cubicBezTo>
                  <a:cubicBezTo>
                    <a:pt x="1" y="5342"/>
                    <a:pt x="190" y="6231"/>
                    <a:pt x="524" y="6955"/>
                  </a:cubicBezTo>
                  <a:cubicBezTo>
                    <a:pt x="856" y="7684"/>
                    <a:pt x="1309" y="8259"/>
                    <a:pt x="1755" y="8662"/>
                  </a:cubicBezTo>
                  <a:cubicBezTo>
                    <a:pt x="2202" y="9067"/>
                    <a:pt x="2625" y="9320"/>
                    <a:pt x="2930" y="9457"/>
                  </a:cubicBezTo>
                  <a:cubicBezTo>
                    <a:pt x="3078" y="9534"/>
                    <a:pt x="3207" y="9567"/>
                    <a:pt x="3288" y="9602"/>
                  </a:cubicBezTo>
                  <a:cubicBezTo>
                    <a:pt x="3359" y="9624"/>
                    <a:pt x="3401" y="9638"/>
                    <a:pt x="3414" y="9638"/>
                  </a:cubicBezTo>
                  <a:cubicBezTo>
                    <a:pt x="3416" y="9638"/>
                    <a:pt x="3417" y="9637"/>
                    <a:pt x="3418" y="9636"/>
                  </a:cubicBezTo>
                  <a:cubicBezTo>
                    <a:pt x="3443" y="9596"/>
                    <a:pt x="2696" y="9393"/>
                    <a:pt x="1840" y="8573"/>
                  </a:cubicBezTo>
                  <a:cubicBezTo>
                    <a:pt x="1415" y="8168"/>
                    <a:pt x="985" y="7601"/>
                    <a:pt x="670" y="6891"/>
                  </a:cubicBezTo>
                  <a:cubicBezTo>
                    <a:pt x="356" y="6183"/>
                    <a:pt x="178" y="5324"/>
                    <a:pt x="263" y="4435"/>
                  </a:cubicBezTo>
                  <a:cubicBezTo>
                    <a:pt x="364" y="3548"/>
                    <a:pt x="717" y="2745"/>
                    <a:pt x="1172" y="2118"/>
                  </a:cubicBezTo>
                  <a:cubicBezTo>
                    <a:pt x="1627" y="1489"/>
                    <a:pt x="2166" y="1024"/>
                    <a:pt x="2665" y="715"/>
                  </a:cubicBezTo>
                  <a:cubicBezTo>
                    <a:pt x="3674" y="90"/>
                    <a:pt x="4446" y="50"/>
                    <a:pt x="4431" y="3"/>
                  </a:cubicBezTo>
                  <a:cubicBezTo>
                    <a:pt x="4430" y="1"/>
                    <a:pt x="4423" y="0"/>
                    <a:pt x="441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267050" y="2569400"/>
              <a:ext cx="257150" cy="182400"/>
            </a:xfrm>
            <a:custGeom>
              <a:rect b="b" l="l" r="r" t="t"/>
              <a:pathLst>
                <a:path extrusionOk="0" h="7296" w="10286">
                  <a:moveTo>
                    <a:pt x="3980" y="1"/>
                  </a:moveTo>
                  <a:cubicBezTo>
                    <a:pt x="3198" y="1"/>
                    <a:pt x="2492" y="137"/>
                    <a:pt x="1920" y="332"/>
                  </a:cubicBezTo>
                  <a:cubicBezTo>
                    <a:pt x="1270" y="554"/>
                    <a:pt x="780" y="824"/>
                    <a:pt x="467" y="1044"/>
                  </a:cubicBezTo>
                  <a:cubicBezTo>
                    <a:pt x="305" y="1145"/>
                    <a:pt x="197" y="1249"/>
                    <a:pt x="116" y="1309"/>
                  </a:cubicBezTo>
                  <a:cubicBezTo>
                    <a:pt x="39" y="1372"/>
                    <a:pt x="0" y="1409"/>
                    <a:pt x="4" y="1413"/>
                  </a:cubicBezTo>
                  <a:cubicBezTo>
                    <a:pt x="5" y="1414"/>
                    <a:pt x="7" y="1415"/>
                    <a:pt x="9" y="1415"/>
                  </a:cubicBezTo>
                  <a:cubicBezTo>
                    <a:pt x="73" y="1415"/>
                    <a:pt x="709" y="841"/>
                    <a:pt x="1957" y="450"/>
                  </a:cubicBezTo>
                  <a:cubicBezTo>
                    <a:pt x="2505" y="277"/>
                    <a:pt x="3171" y="158"/>
                    <a:pt x="3906" y="158"/>
                  </a:cubicBezTo>
                  <a:cubicBezTo>
                    <a:pt x="4032" y="158"/>
                    <a:pt x="4159" y="161"/>
                    <a:pt x="4289" y="168"/>
                  </a:cubicBezTo>
                  <a:cubicBezTo>
                    <a:pt x="5175" y="215"/>
                    <a:pt x="6143" y="464"/>
                    <a:pt x="7032" y="971"/>
                  </a:cubicBezTo>
                  <a:cubicBezTo>
                    <a:pt x="7912" y="1492"/>
                    <a:pt x="8607" y="2210"/>
                    <a:pt x="9085" y="2956"/>
                  </a:cubicBezTo>
                  <a:cubicBezTo>
                    <a:pt x="9569" y="3703"/>
                    <a:pt x="9855" y="4463"/>
                    <a:pt x="9996" y="5121"/>
                  </a:cubicBezTo>
                  <a:cubicBezTo>
                    <a:pt x="10285" y="6446"/>
                    <a:pt x="10077" y="7295"/>
                    <a:pt x="10127" y="7295"/>
                  </a:cubicBezTo>
                  <a:cubicBezTo>
                    <a:pt x="10133" y="7295"/>
                    <a:pt x="10144" y="7245"/>
                    <a:pt x="10162" y="7145"/>
                  </a:cubicBezTo>
                  <a:cubicBezTo>
                    <a:pt x="10175" y="7046"/>
                    <a:pt x="10210" y="6900"/>
                    <a:pt x="10218" y="6709"/>
                  </a:cubicBezTo>
                  <a:cubicBezTo>
                    <a:pt x="10254" y="6328"/>
                    <a:pt x="10247" y="5769"/>
                    <a:pt x="10117" y="5096"/>
                  </a:cubicBezTo>
                  <a:cubicBezTo>
                    <a:pt x="9988" y="4422"/>
                    <a:pt x="9708" y="3639"/>
                    <a:pt x="9222" y="2869"/>
                  </a:cubicBezTo>
                  <a:cubicBezTo>
                    <a:pt x="8738" y="2100"/>
                    <a:pt x="8028" y="1357"/>
                    <a:pt x="7119" y="819"/>
                  </a:cubicBezTo>
                  <a:cubicBezTo>
                    <a:pt x="6203" y="296"/>
                    <a:pt x="5205" y="47"/>
                    <a:pt x="4297" y="8"/>
                  </a:cubicBezTo>
                  <a:cubicBezTo>
                    <a:pt x="4190" y="3"/>
                    <a:pt x="4085" y="1"/>
                    <a:pt x="398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599900" y="2019750"/>
              <a:ext cx="151275" cy="874000"/>
            </a:xfrm>
            <a:custGeom>
              <a:rect b="b" l="l" r="r" t="t"/>
              <a:pathLst>
                <a:path extrusionOk="0" h="34960" w="6051">
                  <a:moveTo>
                    <a:pt x="4615" y="0"/>
                  </a:moveTo>
                  <a:cubicBezTo>
                    <a:pt x="4614" y="0"/>
                    <a:pt x="4614" y="1"/>
                    <a:pt x="4614" y="1"/>
                  </a:cubicBezTo>
                  <a:lnTo>
                    <a:pt x="4615" y="1"/>
                  </a:lnTo>
                  <a:cubicBezTo>
                    <a:pt x="4615" y="1"/>
                    <a:pt x="4615" y="0"/>
                    <a:pt x="4615" y="0"/>
                  </a:cubicBezTo>
                  <a:close/>
                  <a:moveTo>
                    <a:pt x="4613" y="1"/>
                  </a:moveTo>
                  <a:cubicBezTo>
                    <a:pt x="4613" y="1"/>
                    <a:pt x="4613" y="1"/>
                    <a:pt x="4613" y="1"/>
                  </a:cubicBezTo>
                  <a:lnTo>
                    <a:pt x="4613" y="1"/>
                  </a:lnTo>
                  <a:cubicBezTo>
                    <a:pt x="4613" y="1"/>
                    <a:pt x="4614" y="1"/>
                    <a:pt x="4614" y="1"/>
                  </a:cubicBezTo>
                  <a:close/>
                  <a:moveTo>
                    <a:pt x="4613" y="1"/>
                  </a:moveTo>
                  <a:cubicBezTo>
                    <a:pt x="4608" y="4"/>
                    <a:pt x="4593" y="19"/>
                    <a:pt x="4569" y="47"/>
                  </a:cubicBezTo>
                  <a:cubicBezTo>
                    <a:pt x="4536" y="86"/>
                    <a:pt x="4495" y="132"/>
                    <a:pt x="4445" y="192"/>
                  </a:cubicBezTo>
                  <a:cubicBezTo>
                    <a:pt x="4337" y="319"/>
                    <a:pt x="4183" y="514"/>
                    <a:pt x="3992" y="774"/>
                  </a:cubicBezTo>
                  <a:cubicBezTo>
                    <a:pt x="3616" y="1295"/>
                    <a:pt x="3079" y="2078"/>
                    <a:pt x="2612" y="3176"/>
                  </a:cubicBezTo>
                  <a:cubicBezTo>
                    <a:pt x="2381" y="3724"/>
                    <a:pt x="2176" y="4353"/>
                    <a:pt x="2047" y="5055"/>
                  </a:cubicBezTo>
                  <a:cubicBezTo>
                    <a:pt x="1914" y="5756"/>
                    <a:pt x="1875" y="6535"/>
                    <a:pt x="1989" y="7349"/>
                  </a:cubicBezTo>
                  <a:cubicBezTo>
                    <a:pt x="2049" y="7754"/>
                    <a:pt x="2149" y="8165"/>
                    <a:pt x="2286" y="8578"/>
                  </a:cubicBezTo>
                  <a:cubicBezTo>
                    <a:pt x="2431" y="8987"/>
                    <a:pt x="2616" y="9394"/>
                    <a:pt x="2852" y="9786"/>
                  </a:cubicBezTo>
                  <a:cubicBezTo>
                    <a:pt x="3295" y="10525"/>
                    <a:pt x="3940" y="11204"/>
                    <a:pt x="4763" y="11663"/>
                  </a:cubicBezTo>
                  <a:lnTo>
                    <a:pt x="4763" y="11663"/>
                  </a:lnTo>
                  <a:cubicBezTo>
                    <a:pt x="3801" y="12155"/>
                    <a:pt x="2861" y="12812"/>
                    <a:pt x="2057" y="13664"/>
                  </a:cubicBezTo>
                  <a:cubicBezTo>
                    <a:pt x="1218" y="14555"/>
                    <a:pt x="531" y="15678"/>
                    <a:pt x="243" y="16953"/>
                  </a:cubicBezTo>
                  <a:cubicBezTo>
                    <a:pt x="0" y="18078"/>
                    <a:pt x="102" y="19245"/>
                    <a:pt x="490" y="20268"/>
                  </a:cubicBezTo>
                  <a:cubicBezTo>
                    <a:pt x="862" y="21259"/>
                    <a:pt x="1527" y="22111"/>
                    <a:pt x="2367" y="22638"/>
                  </a:cubicBezTo>
                  <a:lnTo>
                    <a:pt x="2367" y="22638"/>
                  </a:lnTo>
                  <a:cubicBezTo>
                    <a:pt x="1700" y="23412"/>
                    <a:pt x="1323" y="24357"/>
                    <a:pt x="1177" y="25280"/>
                  </a:cubicBezTo>
                  <a:cubicBezTo>
                    <a:pt x="1027" y="26237"/>
                    <a:pt x="1096" y="27169"/>
                    <a:pt x="1285" y="28015"/>
                  </a:cubicBezTo>
                  <a:cubicBezTo>
                    <a:pt x="1480" y="28862"/>
                    <a:pt x="1800" y="29623"/>
                    <a:pt x="2169" y="30282"/>
                  </a:cubicBezTo>
                  <a:cubicBezTo>
                    <a:pt x="2535" y="30946"/>
                    <a:pt x="2935" y="31521"/>
                    <a:pt x="3324" y="32019"/>
                  </a:cubicBezTo>
                  <a:cubicBezTo>
                    <a:pt x="4104" y="33014"/>
                    <a:pt x="4812" y="33728"/>
                    <a:pt x="5290" y="34220"/>
                  </a:cubicBezTo>
                  <a:cubicBezTo>
                    <a:pt x="5528" y="34457"/>
                    <a:pt x="5713" y="34641"/>
                    <a:pt x="5848" y="34776"/>
                  </a:cubicBezTo>
                  <a:cubicBezTo>
                    <a:pt x="5908" y="34832"/>
                    <a:pt x="5956" y="34878"/>
                    <a:pt x="5994" y="34916"/>
                  </a:cubicBezTo>
                  <a:cubicBezTo>
                    <a:pt x="6027" y="34945"/>
                    <a:pt x="6044" y="34959"/>
                    <a:pt x="6048" y="34959"/>
                  </a:cubicBezTo>
                  <a:cubicBezTo>
                    <a:pt x="6048" y="34959"/>
                    <a:pt x="6048" y="34959"/>
                    <a:pt x="6048" y="34959"/>
                  </a:cubicBezTo>
                  <a:cubicBezTo>
                    <a:pt x="6050" y="34959"/>
                    <a:pt x="6035" y="34940"/>
                    <a:pt x="6006" y="34905"/>
                  </a:cubicBezTo>
                  <a:cubicBezTo>
                    <a:pt x="5969" y="34866"/>
                    <a:pt x="5923" y="34816"/>
                    <a:pt x="5869" y="34756"/>
                  </a:cubicBezTo>
                  <a:cubicBezTo>
                    <a:pt x="5738" y="34617"/>
                    <a:pt x="5558" y="34426"/>
                    <a:pt x="5331" y="34181"/>
                  </a:cubicBezTo>
                  <a:cubicBezTo>
                    <a:pt x="4866" y="33678"/>
                    <a:pt x="4169" y="32954"/>
                    <a:pt x="3405" y="31955"/>
                  </a:cubicBezTo>
                  <a:cubicBezTo>
                    <a:pt x="3025" y="31455"/>
                    <a:pt x="2634" y="30882"/>
                    <a:pt x="2279" y="30223"/>
                  </a:cubicBezTo>
                  <a:cubicBezTo>
                    <a:pt x="1920" y="29567"/>
                    <a:pt x="1609" y="28818"/>
                    <a:pt x="1424" y="27985"/>
                  </a:cubicBezTo>
                  <a:cubicBezTo>
                    <a:pt x="1243" y="27151"/>
                    <a:pt x="1179" y="26237"/>
                    <a:pt x="1331" y="25303"/>
                  </a:cubicBezTo>
                  <a:cubicBezTo>
                    <a:pt x="1480" y="24375"/>
                    <a:pt x="1872" y="23432"/>
                    <a:pt x="2556" y="22673"/>
                  </a:cubicBezTo>
                  <a:lnTo>
                    <a:pt x="2624" y="22598"/>
                  </a:lnTo>
                  <a:lnTo>
                    <a:pt x="2537" y="22546"/>
                  </a:lnTo>
                  <a:cubicBezTo>
                    <a:pt x="1694" y="22042"/>
                    <a:pt x="1021" y="21199"/>
                    <a:pt x="650" y="20206"/>
                  </a:cubicBezTo>
                  <a:cubicBezTo>
                    <a:pt x="276" y="19216"/>
                    <a:pt x="178" y="18080"/>
                    <a:pt x="413" y="16990"/>
                  </a:cubicBezTo>
                  <a:cubicBezTo>
                    <a:pt x="693" y="15753"/>
                    <a:pt x="1360" y="14655"/>
                    <a:pt x="2182" y="13781"/>
                  </a:cubicBezTo>
                  <a:cubicBezTo>
                    <a:pt x="3006" y="12904"/>
                    <a:pt x="3982" y="12232"/>
                    <a:pt x="4978" y="11738"/>
                  </a:cubicBezTo>
                  <a:lnTo>
                    <a:pt x="5122" y="11667"/>
                  </a:lnTo>
                  <a:lnTo>
                    <a:pt x="4978" y="11592"/>
                  </a:lnTo>
                  <a:cubicBezTo>
                    <a:pt x="4117" y="11154"/>
                    <a:pt x="3442" y="10465"/>
                    <a:pt x="2981" y="9707"/>
                  </a:cubicBezTo>
                  <a:cubicBezTo>
                    <a:pt x="2751" y="9325"/>
                    <a:pt x="2566" y="8929"/>
                    <a:pt x="2423" y="8530"/>
                  </a:cubicBezTo>
                  <a:cubicBezTo>
                    <a:pt x="2286" y="8127"/>
                    <a:pt x="2188" y="7725"/>
                    <a:pt x="2124" y="7328"/>
                  </a:cubicBezTo>
                  <a:cubicBezTo>
                    <a:pt x="1889" y="5727"/>
                    <a:pt x="2271" y="4297"/>
                    <a:pt x="2705" y="3215"/>
                  </a:cubicBezTo>
                  <a:cubicBezTo>
                    <a:pt x="3155" y="2123"/>
                    <a:pt x="3675" y="1332"/>
                    <a:pt x="4036" y="803"/>
                  </a:cubicBezTo>
                  <a:cubicBezTo>
                    <a:pt x="4220" y="541"/>
                    <a:pt x="4366" y="340"/>
                    <a:pt x="4466" y="207"/>
                  </a:cubicBezTo>
                  <a:cubicBezTo>
                    <a:pt x="4513" y="145"/>
                    <a:pt x="4549" y="95"/>
                    <a:pt x="4578" y="55"/>
                  </a:cubicBezTo>
                  <a:cubicBezTo>
                    <a:pt x="4602" y="22"/>
                    <a:pt x="4613" y="3"/>
                    <a:pt x="461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223350" y="1941925"/>
              <a:ext cx="490875" cy="224575"/>
            </a:xfrm>
            <a:custGeom>
              <a:rect b="b" l="l" r="r" t="t"/>
              <a:pathLst>
                <a:path extrusionOk="0" h="8983" w="19635">
                  <a:moveTo>
                    <a:pt x="16345" y="1"/>
                  </a:moveTo>
                  <a:cubicBezTo>
                    <a:pt x="16276" y="1"/>
                    <a:pt x="16207" y="2"/>
                    <a:pt x="16137" y="4"/>
                  </a:cubicBezTo>
                  <a:cubicBezTo>
                    <a:pt x="15010" y="17"/>
                    <a:pt x="13673" y="312"/>
                    <a:pt x="12317" y="922"/>
                  </a:cubicBezTo>
                  <a:cubicBezTo>
                    <a:pt x="10957" y="1530"/>
                    <a:pt x="9575" y="2415"/>
                    <a:pt x="8215" y="3455"/>
                  </a:cubicBezTo>
                  <a:cubicBezTo>
                    <a:pt x="7326" y="4159"/>
                    <a:pt x="6537" y="4987"/>
                    <a:pt x="6101" y="5959"/>
                  </a:cubicBezTo>
                  <a:cubicBezTo>
                    <a:pt x="5693" y="6854"/>
                    <a:pt x="5584" y="7849"/>
                    <a:pt x="5841" y="8684"/>
                  </a:cubicBezTo>
                  <a:lnTo>
                    <a:pt x="5841" y="8684"/>
                  </a:lnTo>
                  <a:cubicBezTo>
                    <a:pt x="5065" y="8314"/>
                    <a:pt x="4318" y="8036"/>
                    <a:pt x="3631" y="7862"/>
                  </a:cubicBezTo>
                  <a:cubicBezTo>
                    <a:pt x="2900" y="7669"/>
                    <a:pt x="2242" y="7586"/>
                    <a:pt x="1700" y="7549"/>
                  </a:cubicBezTo>
                  <a:cubicBezTo>
                    <a:pt x="1381" y="7527"/>
                    <a:pt x="1102" y="7521"/>
                    <a:pt x="867" y="7521"/>
                  </a:cubicBezTo>
                  <a:cubicBezTo>
                    <a:pt x="704" y="7521"/>
                    <a:pt x="563" y="7524"/>
                    <a:pt x="444" y="7528"/>
                  </a:cubicBezTo>
                  <a:cubicBezTo>
                    <a:pt x="311" y="7536"/>
                    <a:pt x="201" y="7541"/>
                    <a:pt x="112" y="7545"/>
                  </a:cubicBezTo>
                  <a:cubicBezTo>
                    <a:pt x="39" y="7551"/>
                    <a:pt x="0" y="7557"/>
                    <a:pt x="0" y="7561"/>
                  </a:cubicBezTo>
                  <a:cubicBezTo>
                    <a:pt x="0" y="7564"/>
                    <a:pt x="39" y="7568"/>
                    <a:pt x="114" y="7570"/>
                  </a:cubicBezTo>
                  <a:cubicBezTo>
                    <a:pt x="201" y="7570"/>
                    <a:pt x="311" y="7572"/>
                    <a:pt x="444" y="7574"/>
                  </a:cubicBezTo>
                  <a:cubicBezTo>
                    <a:pt x="734" y="7580"/>
                    <a:pt x="1158" y="7588"/>
                    <a:pt x="1694" y="7636"/>
                  </a:cubicBezTo>
                  <a:cubicBezTo>
                    <a:pt x="2229" y="7686"/>
                    <a:pt x="2879" y="7781"/>
                    <a:pt x="3600" y="7981"/>
                  </a:cubicBezTo>
                  <a:cubicBezTo>
                    <a:pt x="4322" y="8176"/>
                    <a:pt x="5113" y="8487"/>
                    <a:pt x="5937" y="8898"/>
                  </a:cubicBezTo>
                  <a:lnTo>
                    <a:pt x="6107" y="8982"/>
                  </a:lnTo>
                  <a:lnTo>
                    <a:pt x="6041" y="8803"/>
                  </a:lnTo>
                  <a:cubicBezTo>
                    <a:pt x="5736" y="7977"/>
                    <a:pt x="5829" y="6953"/>
                    <a:pt x="6255" y="6029"/>
                  </a:cubicBezTo>
                  <a:cubicBezTo>
                    <a:pt x="6676" y="5095"/>
                    <a:pt x="7445" y="4287"/>
                    <a:pt x="8323" y="3594"/>
                  </a:cubicBezTo>
                  <a:cubicBezTo>
                    <a:pt x="9670" y="2562"/>
                    <a:pt x="11044" y="1676"/>
                    <a:pt x="12382" y="1071"/>
                  </a:cubicBezTo>
                  <a:cubicBezTo>
                    <a:pt x="13719" y="459"/>
                    <a:pt x="15031" y="158"/>
                    <a:pt x="16141" y="127"/>
                  </a:cubicBezTo>
                  <a:cubicBezTo>
                    <a:pt x="16246" y="123"/>
                    <a:pt x="16349" y="121"/>
                    <a:pt x="16449" y="121"/>
                  </a:cubicBezTo>
                  <a:cubicBezTo>
                    <a:pt x="17418" y="121"/>
                    <a:pt x="18201" y="304"/>
                    <a:pt x="18734" y="482"/>
                  </a:cubicBezTo>
                  <a:cubicBezTo>
                    <a:pt x="19027" y="582"/>
                    <a:pt x="19251" y="677"/>
                    <a:pt x="19399" y="746"/>
                  </a:cubicBezTo>
                  <a:cubicBezTo>
                    <a:pt x="19540" y="812"/>
                    <a:pt x="19618" y="845"/>
                    <a:pt x="19629" y="845"/>
                  </a:cubicBezTo>
                  <a:cubicBezTo>
                    <a:pt x="19630" y="845"/>
                    <a:pt x="19630" y="845"/>
                    <a:pt x="19631" y="845"/>
                  </a:cubicBezTo>
                  <a:lnTo>
                    <a:pt x="19631" y="843"/>
                  </a:lnTo>
                  <a:cubicBezTo>
                    <a:pt x="19635" y="839"/>
                    <a:pt x="19559" y="793"/>
                    <a:pt x="19415" y="714"/>
                  </a:cubicBezTo>
                  <a:cubicBezTo>
                    <a:pt x="19270" y="635"/>
                    <a:pt x="19050" y="528"/>
                    <a:pt x="18755" y="417"/>
                  </a:cubicBezTo>
                  <a:cubicBezTo>
                    <a:pt x="18207" y="212"/>
                    <a:pt x="17378" y="1"/>
                    <a:pt x="1634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365675" y="1879025"/>
              <a:ext cx="115100" cy="77050"/>
            </a:xfrm>
            <a:custGeom>
              <a:rect b="b" l="l" r="r" t="t"/>
              <a:pathLst>
                <a:path extrusionOk="0" h="3082" w="4604">
                  <a:moveTo>
                    <a:pt x="3712" y="0"/>
                  </a:moveTo>
                  <a:cubicBezTo>
                    <a:pt x="3162" y="0"/>
                    <a:pt x="2385" y="152"/>
                    <a:pt x="1669" y="612"/>
                  </a:cubicBezTo>
                  <a:cubicBezTo>
                    <a:pt x="948" y="1075"/>
                    <a:pt x="487" y="1727"/>
                    <a:pt x="261" y="2228"/>
                  </a:cubicBezTo>
                  <a:cubicBezTo>
                    <a:pt x="145" y="2479"/>
                    <a:pt x="78" y="2693"/>
                    <a:pt x="43" y="2844"/>
                  </a:cubicBezTo>
                  <a:cubicBezTo>
                    <a:pt x="8" y="2994"/>
                    <a:pt x="1" y="3079"/>
                    <a:pt x="12" y="3081"/>
                  </a:cubicBezTo>
                  <a:cubicBezTo>
                    <a:pt x="13" y="3081"/>
                    <a:pt x="13" y="3081"/>
                    <a:pt x="13" y="3081"/>
                  </a:cubicBezTo>
                  <a:cubicBezTo>
                    <a:pt x="43" y="3081"/>
                    <a:pt x="121" y="2752"/>
                    <a:pt x="371" y="2282"/>
                  </a:cubicBezTo>
                  <a:cubicBezTo>
                    <a:pt x="618" y="1812"/>
                    <a:pt x="1077" y="1202"/>
                    <a:pt x="1762" y="758"/>
                  </a:cubicBezTo>
                  <a:cubicBezTo>
                    <a:pt x="2449" y="318"/>
                    <a:pt x="3194" y="154"/>
                    <a:pt x="3726" y="124"/>
                  </a:cubicBezTo>
                  <a:cubicBezTo>
                    <a:pt x="3836" y="117"/>
                    <a:pt x="3938" y="114"/>
                    <a:pt x="4030" y="114"/>
                  </a:cubicBezTo>
                  <a:cubicBezTo>
                    <a:pt x="4299" y="114"/>
                    <a:pt x="4485" y="136"/>
                    <a:pt x="4562" y="136"/>
                  </a:cubicBezTo>
                  <a:cubicBezTo>
                    <a:pt x="4587" y="136"/>
                    <a:pt x="4601" y="133"/>
                    <a:pt x="4602" y="127"/>
                  </a:cubicBezTo>
                  <a:cubicBezTo>
                    <a:pt x="4604" y="118"/>
                    <a:pt x="4523" y="89"/>
                    <a:pt x="4372" y="58"/>
                  </a:cubicBezTo>
                  <a:cubicBezTo>
                    <a:pt x="4222" y="27"/>
                    <a:pt x="4000" y="0"/>
                    <a:pt x="3722" y="0"/>
                  </a:cubicBezTo>
                  <a:cubicBezTo>
                    <a:pt x="3719" y="0"/>
                    <a:pt x="3715" y="0"/>
                    <a:pt x="371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812650" y="1770950"/>
              <a:ext cx="72025" cy="4700"/>
            </a:xfrm>
            <a:custGeom>
              <a:rect b="b" l="l" r="r" t="t"/>
              <a:pathLst>
                <a:path extrusionOk="0" h="188" w="2881">
                  <a:moveTo>
                    <a:pt x="923" y="1"/>
                  </a:moveTo>
                  <a:cubicBezTo>
                    <a:pt x="384" y="1"/>
                    <a:pt x="2" y="24"/>
                    <a:pt x="0" y="61"/>
                  </a:cubicBezTo>
                  <a:cubicBezTo>
                    <a:pt x="0" y="110"/>
                    <a:pt x="643" y="164"/>
                    <a:pt x="1438" y="181"/>
                  </a:cubicBezTo>
                  <a:cubicBezTo>
                    <a:pt x="1620" y="185"/>
                    <a:pt x="1795" y="187"/>
                    <a:pt x="1956" y="187"/>
                  </a:cubicBezTo>
                  <a:cubicBezTo>
                    <a:pt x="2496" y="187"/>
                    <a:pt x="2879" y="164"/>
                    <a:pt x="2879" y="127"/>
                  </a:cubicBezTo>
                  <a:cubicBezTo>
                    <a:pt x="2881" y="79"/>
                    <a:pt x="2236" y="25"/>
                    <a:pt x="1441" y="7"/>
                  </a:cubicBezTo>
                  <a:cubicBezTo>
                    <a:pt x="1259" y="3"/>
                    <a:pt x="1084" y="1"/>
                    <a:pt x="92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850500" y="1701225"/>
              <a:ext cx="72275" cy="401075"/>
            </a:xfrm>
            <a:custGeom>
              <a:rect b="b" l="l" r="r" t="t"/>
              <a:pathLst>
                <a:path extrusionOk="0" h="16043" w="2891">
                  <a:moveTo>
                    <a:pt x="2876" y="0"/>
                  </a:moveTo>
                  <a:cubicBezTo>
                    <a:pt x="2867" y="0"/>
                    <a:pt x="2822" y="39"/>
                    <a:pt x="2742" y="113"/>
                  </a:cubicBezTo>
                  <a:cubicBezTo>
                    <a:pt x="2653" y="188"/>
                    <a:pt x="2540" y="313"/>
                    <a:pt x="2397" y="481"/>
                  </a:cubicBezTo>
                  <a:cubicBezTo>
                    <a:pt x="2125" y="823"/>
                    <a:pt x="1768" y="1371"/>
                    <a:pt x="1560" y="2136"/>
                  </a:cubicBezTo>
                  <a:cubicBezTo>
                    <a:pt x="1355" y="2893"/>
                    <a:pt x="1288" y="3879"/>
                    <a:pt x="1646" y="4876"/>
                  </a:cubicBezTo>
                  <a:cubicBezTo>
                    <a:pt x="1820" y="5370"/>
                    <a:pt x="2082" y="5848"/>
                    <a:pt x="2237" y="6375"/>
                  </a:cubicBezTo>
                  <a:cubicBezTo>
                    <a:pt x="2405" y="6900"/>
                    <a:pt x="2379" y="7481"/>
                    <a:pt x="2163" y="8023"/>
                  </a:cubicBezTo>
                  <a:cubicBezTo>
                    <a:pt x="1733" y="9109"/>
                    <a:pt x="898" y="9944"/>
                    <a:pt x="504" y="10924"/>
                  </a:cubicBezTo>
                  <a:cubicBezTo>
                    <a:pt x="91" y="11891"/>
                    <a:pt x="1" y="12852"/>
                    <a:pt x="53" y="13635"/>
                  </a:cubicBezTo>
                  <a:cubicBezTo>
                    <a:pt x="113" y="14422"/>
                    <a:pt x="306" y="15039"/>
                    <a:pt x="479" y="15441"/>
                  </a:cubicBezTo>
                  <a:cubicBezTo>
                    <a:pt x="568" y="15641"/>
                    <a:pt x="641" y="15796"/>
                    <a:pt x="703" y="15894"/>
                  </a:cubicBezTo>
                  <a:cubicBezTo>
                    <a:pt x="758" y="15993"/>
                    <a:pt x="790" y="16043"/>
                    <a:pt x="797" y="16043"/>
                  </a:cubicBezTo>
                  <a:cubicBezTo>
                    <a:pt x="797" y="16043"/>
                    <a:pt x="797" y="16043"/>
                    <a:pt x="797" y="16043"/>
                  </a:cubicBezTo>
                  <a:lnTo>
                    <a:pt x="797" y="16041"/>
                  </a:lnTo>
                  <a:cubicBezTo>
                    <a:pt x="815" y="16033"/>
                    <a:pt x="693" y="15823"/>
                    <a:pt x="543" y="15416"/>
                  </a:cubicBezTo>
                  <a:cubicBezTo>
                    <a:pt x="390" y="15010"/>
                    <a:pt x="219" y="14399"/>
                    <a:pt x="176" y="13627"/>
                  </a:cubicBezTo>
                  <a:cubicBezTo>
                    <a:pt x="142" y="12859"/>
                    <a:pt x="244" y="11922"/>
                    <a:pt x="653" y="10988"/>
                  </a:cubicBezTo>
                  <a:cubicBezTo>
                    <a:pt x="853" y="10521"/>
                    <a:pt x="1147" y="10072"/>
                    <a:pt x="1461" y="9607"/>
                  </a:cubicBezTo>
                  <a:cubicBezTo>
                    <a:pt x="1772" y="9142"/>
                    <a:pt x="2107" y="8655"/>
                    <a:pt x="2327" y="8084"/>
                  </a:cubicBezTo>
                  <a:cubicBezTo>
                    <a:pt x="2437" y="7799"/>
                    <a:pt x="2507" y="7500"/>
                    <a:pt x="2520" y="7199"/>
                  </a:cubicBezTo>
                  <a:cubicBezTo>
                    <a:pt x="2536" y="6898"/>
                    <a:pt x="2484" y="6601"/>
                    <a:pt x="2401" y="6327"/>
                  </a:cubicBezTo>
                  <a:cubicBezTo>
                    <a:pt x="2235" y="5777"/>
                    <a:pt x="1970" y="5299"/>
                    <a:pt x="1799" y="4820"/>
                  </a:cubicBezTo>
                  <a:cubicBezTo>
                    <a:pt x="1446" y="3865"/>
                    <a:pt x="1494" y="2908"/>
                    <a:pt x="1679" y="2167"/>
                  </a:cubicBezTo>
                  <a:cubicBezTo>
                    <a:pt x="1866" y="1419"/>
                    <a:pt x="2200" y="873"/>
                    <a:pt x="2451" y="524"/>
                  </a:cubicBezTo>
                  <a:cubicBezTo>
                    <a:pt x="2711" y="176"/>
                    <a:pt x="2891" y="12"/>
                    <a:pt x="2877" y="1"/>
                  </a:cubicBezTo>
                  <a:cubicBezTo>
                    <a:pt x="2877" y="0"/>
                    <a:pt x="2877" y="0"/>
                    <a:pt x="287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815975" y="2243550"/>
              <a:ext cx="50025" cy="267900"/>
            </a:xfrm>
            <a:custGeom>
              <a:rect b="b" l="l" r="r" t="t"/>
              <a:pathLst>
                <a:path extrusionOk="0" h="10716" w="2001">
                  <a:moveTo>
                    <a:pt x="1967" y="0"/>
                  </a:moveTo>
                  <a:cubicBezTo>
                    <a:pt x="1951" y="0"/>
                    <a:pt x="1840" y="113"/>
                    <a:pt x="1650" y="325"/>
                  </a:cubicBezTo>
                  <a:cubicBezTo>
                    <a:pt x="1461" y="546"/>
                    <a:pt x="1204" y="888"/>
                    <a:pt x="953" y="1347"/>
                  </a:cubicBezTo>
                  <a:cubicBezTo>
                    <a:pt x="444" y="2260"/>
                    <a:pt x="0" y="3707"/>
                    <a:pt x="137" y="5317"/>
                  </a:cubicBezTo>
                  <a:cubicBezTo>
                    <a:pt x="207" y="6118"/>
                    <a:pt x="417" y="6865"/>
                    <a:pt x="706" y="7498"/>
                  </a:cubicBezTo>
                  <a:cubicBezTo>
                    <a:pt x="990" y="8138"/>
                    <a:pt x="1368" y="8636"/>
                    <a:pt x="1573" y="9107"/>
                  </a:cubicBezTo>
                  <a:cubicBezTo>
                    <a:pt x="1789" y="9571"/>
                    <a:pt x="1841" y="9992"/>
                    <a:pt x="1818" y="10276"/>
                  </a:cubicBezTo>
                  <a:cubicBezTo>
                    <a:pt x="1795" y="10561"/>
                    <a:pt x="1721" y="10710"/>
                    <a:pt x="1737" y="10716"/>
                  </a:cubicBezTo>
                  <a:lnTo>
                    <a:pt x="1737" y="10714"/>
                  </a:lnTo>
                  <a:cubicBezTo>
                    <a:pt x="1737" y="10714"/>
                    <a:pt x="1737" y="10714"/>
                    <a:pt x="1737" y="10714"/>
                  </a:cubicBezTo>
                  <a:cubicBezTo>
                    <a:pt x="1744" y="10714"/>
                    <a:pt x="1765" y="10681"/>
                    <a:pt x="1796" y="10611"/>
                  </a:cubicBezTo>
                  <a:cubicBezTo>
                    <a:pt x="1827" y="10540"/>
                    <a:pt x="1862" y="10430"/>
                    <a:pt x="1885" y="10281"/>
                  </a:cubicBezTo>
                  <a:cubicBezTo>
                    <a:pt x="1932" y="9990"/>
                    <a:pt x="1895" y="9544"/>
                    <a:pt x="1685" y="9056"/>
                  </a:cubicBezTo>
                  <a:cubicBezTo>
                    <a:pt x="1490" y="8564"/>
                    <a:pt x="1119" y="8055"/>
                    <a:pt x="853" y="7432"/>
                  </a:cubicBezTo>
                  <a:cubicBezTo>
                    <a:pt x="579" y="6813"/>
                    <a:pt x="378" y="6083"/>
                    <a:pt x="311" y="5302"/>
                  </a:cubicBezTo>
                  <a:cubicBezTo>
                    <a:pt x="178" y="3730"/>
                    <a:pt x="591" y="2316"/>
                    <a:pt x="1061" y="1405"/>
                  </a:cubicBezTo>
                  <a:cubicBezTo>
                    <a:pt x="1530" y="483"/>
                    <a:pt x="2001" y="25"/>
                    <a:pt x="1968" y="0"/>
                  </a:cubicBezTo>
                  <a:cubicBezTo>
                    <a:pt x="1968" y="0"/>
                    <a:pt x="1967" y="0"/>
                    <a:pt x="196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908275" y="2640050"/>
              <a:ext cx="171200" cy="54925"/>
            </a:xfrm>
            <a:custGeom>
              <a:rect b="b" l="l" r="r" t="t"/>
              <a:pathLst>
                <a:path extrusionOk="0" h="2197" w="6848">
                  <a:moveTo>
                    <a:pt x="6836" y="0"/>
                  </a:moveTo>
                  <a:cubicBezTo>
                    <a:pt x="6800" y="0"/>
                    <a:pt x="6553" y="350"/>
                    <a:pt x="6043" y="780"/>
                  </a:cubicBezTo>
                  <a:cubicBezTo>
                    <a:pt x="5526" y="1224"/>
                    <a:pt x="4695" y="1730"/>
                    <a:pt x="3670" y="1932"/>
                  </a:cubicBezTo>
                  <a:cubicBezTo>
                    <a:pt x="3331" y="1999"/>
                    <a:pt x="3000" y="2027"/>
                    <a:pt x="2684" y="2027"/>
                  </a:cubicBezTo>
                  <a:cubicBezTo>
                    <a:pt x="2045" y="2027"/>
                    <a:pt x="1471" y="1912"/>
                    <a:pt x="1039" y="1770"/>
                  </a:cubicBezTo>
                  <a:cubicBezTo>
                    <a:pt x="421" y="1569"/>
                    <a:pt x="62" y="1347"/>
                    <a:pt x="12" y="1347"/>
                  </a:cubicBezTo>
                  <a:cubicBezTo>
                    <a:pt x="9" y="1347"/>
                    <a:pt x="8" y="1348"/>
                    <a:pt x="7" y="1349"/>
                  </a:cubicBezTo>
                  <a:cubicBezTo>
                    <a:pt x="1" y="1359"/>
                    <a:pt x="86" y="1427"/>
                    <a:pt x="252" y="1529"/>
                  </a:cubicBezTo>
                  <a:cubicBezTo>
                    <a:pt x="418" y="1633"/>
                    <a:pt x="670" y="1762"/>
                    <a:pt x="998" y="1886"/>
                  </a:cubicBezTo>
                  <a:cubicBezTo>
                    <a:pt x="1449" y="2058"/>
                    <a:pt x="2062" y="2197"/>
                    <a:pt x="2748" y="2197"/>
                  </a:cubicBezTo>
                  <a:cubicBezTo>
                    <a:pt x="3055" y="2197"/>
                    <a:pt x="3377" y="2169"/>
                    <a:pt x="3705" y="2104"/>
                  </a:cubicBezTo>
                  <a:cubicBezTo>
                    <a:pt x="4766" y="1893"/>
                    <a:pt x="5617" y="1351"/>
                    <a:pt x="6124" y="873"/>
                  </a:cubicBezTo>
                  <a:cubicBezTo>
                    <a:pt x="6381" y="636"/>
                    <a:pt x="6566" y="418"/>
                    <a:pt x="6680" y="259"/>
                  </a:cubicBezTo>
                  <a:cubicBezTo>
                    <a:pt x="6794" y="103"/>
                    <a:pt x="6848" y="7"/>
                    <a:pt x="6838" y="1"/>
                  </a:cubicBezTo>
                  <a:cubicBezTo>
                    <a:pt x="6838" y="0"/>
                    <a:pt x="6837" y="0"/>
                    <a:pt x="683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803050" y="2808525"/>
              <a:ext cx="147425" cy="121550"/>
            </a:xfrm>
            <a:custGeom>
              <a:rect b="b" l="l" r="r" t="t"/>
              <a:pathLst>
                <a:path extrusionOk="0" h="4862" w="5897">
                  <a:moveTo>
                    <a:pt x="5885" y="0"/>
                  </a:moveTo>
                  <a:cubicBezTo>
                    <a:pt x="5852" y="0"/>
                    <a:pt x="5591" y="346"/>
                    <a:pt x="5146" y="871"/>
                  </a:cubicBezTo>
                  <a:cubicBezTo>
                    <a:pt x="4688" y="1407"/>
                    <a:pt x="4031" y="2125"/>
                    <a:pt x="3230" y="2839"/>
                  </a:cubicBezTo>
                  <a:cubicBezTo>
                    <a:pt x="2429" y="3553"/>
                    <a:pt x="1644" y="4135"/>
                    <a:pt x="1059" y="4517"/>
                  </a:cubicBezTo>
                  <a:cubicBezTo>
                    <a:pt x="764" y="4700"/>
                    <a:pt x="494" y="4785"/>
                    <a:pt x="303" y="4791"/>
                  </a:cubicBezTo>
                  <a:cubicBezTo>
                    <a:pt x="289" y="4792"/>
                    <a:pt x="275" y="4792"/>
                    <a:pt x="262" y="4792"/>
                  </a:cubicBezTo>
                  <a:cubicBezTo>
                    <a:pt x="122" y="4792"/>
                    <a:pt x="38" y="4763"/>
                    <a:pt x="12" y="4763"/>
                  </a:cubicBezTo>
                  <a:cubicBezTo>
                    <a:pt x="8" y="4763"/>
                    <a:pt x="5" y="4764"/>
                    <a:pt x="4" y="4766"/>
                  </a:cubicBezTo>
                  <a:cubicBezTo>
                    <a:pt x="0" y="4772"/>
                    <a:pt x="97" y="4845"/>
                    <a:pt x="303" y="4859"/>
                  </a:cubicBezTo>
                  <a:cubicBezTo>
                    <a:pt x="322" y="4860"/>
                    <a:pt x="342" y="4861"/>
                    <a:pt x="363" y="4861"/>
                  </a:cubicBezTo>
                  <a:cubicBezTo>
                    <a:pt x="565" y="4861"/>
                    <a:pt x="836" y="4784"/>
                    <a:pt x="1121" y="4623"/>
                  </a:cubicBezTo>
                  <a:cubicBezTo>
                    <a:pt x="1737" y="4261"/>
                    <a:pt x="2537" y="3691"/>
                    <a:pt x="3346" y="2970"/>
                  </a:cubicBezTo>
                  <a:cubicBezTo>
                    <a:pt x="4156" y="2248"/>
                    <a:pt x="4806" y="1509"/>
                    <a:pt x="5240" y="950"/>
                  </a:cubicBezTo>
                  <a:cubicBezTo>
                    <a:pt x="5458" y="668"/>
                    <a:pt x="5624" y="435"/>
                    <a:pt x="5732" y="269"/>
                  </a:cubicBezTo>
                  <a:cubicBezTo>
                    <a:pt x="5840" y="103"/>
                    <a:pt x="5896" y="9"/>
                    <a:pt x="5886" y="1"/>
                  </a:cubicBezTo>
                  <a:cubicBezTo>
                    <a:pt x="5886" y="0"/>
                    <a:pt x="5885" y="0"/>
                    <a:pt x="588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887500" y="2873450"/>
              <a:ext cx="45950" cy="111475"/>
            </a:xfrm>
            <a:custGeom>
              <a:rect b="b" l="l" r="r" t="t"/>
              <a:pathLst>
                <a:path extrusionOk="0" h="4459" w="1838">
                  <a:moveTo>
                    <a:pt x="420" y="0"/>
                  </a:moveTo>
                  <a:cubicBezTo>
                    <a:pt x="401" y="0"/>
                    <a:pt x="250" y="249"/>
                    <a:pt x="145" y="699"/>
                  </a:cubicBezTo>
                  <a:cubicBezTo>
                    <a:pt x="37" y="1152"/>
                    <a:pt x="0" y="1822"/>
                    <a:pt x="218" y="2512"/>
                  </a:cubicBezTo>
                  <a:cubicBezTo>
                    <a:pt x="435" y="3203"/>
                    <a:pt x="847" y="3732"/>
                    <a:pt x="1195" y="4040"/>
                  </a:cubicBezTo>
                  <a:cubicBezTo>
                    <a:pt x="1524" y="4337"/>
                    <a:pt x="1781" y="4459"/>
                    <a:pt x="1818" y="4459"/>
                  </a:cubicBezTo>
                  <a:cubicBezTo>
                    <a:pt x="1820" y="4459"/>
                    <a:pt x="1821" y="4458"/>
                    <a:pt x="1822" y="4457"/>
                  </a:cubicBezTo>
                  <a:cubicBezTo>
                    <a:pt x="1837" y="4432"/>
                    <a:pt x="1596" y="4278"/>
                    <a:pt x="1281" y="3952"/>
                  </a:cubicBezTo>
                  <a:cubicBezTo>
                    <a:pt x="967" y="3631"/>
                    <a:pt x="591" y="3116"/>
                    <a:pt x="384" y="2460"/>
                  </a:cubicBezTo>
                  <a:cubicBezTo>
                    <a:pt x="178" y="1804"/>
                    <a:pt x="191" y="1166"/>
                    <a:pt x="267" y="722"/>
                  </a:cubicBezTo>
                  <a:cubicBezTo>
                    <a:pt x="338" y="276"/>
                    <a:pt x="448" y="12"/>
                    <a:pt x="421" y="1"/>
                  </a:cubicBezTo>
                  <a:cubicBezTo>
                    <a:pt x="421" y="0"/>
                    <a:pt x="421" y="0"/>
                    <a:pt x="42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177825" y="2456725"/>
              <a:ext cx="357750" cy="286375"/>
            </a:xfrm>
            <a:custGeom>
              <a:rect b="b" l="l" r="r" t="t"/>
              <a:pathLst>
                <a:path extrusionOk="0" h="11455" w="14310">
                  <a:moveTo>
                    <a:pt x="739" y="1"/>
                  </a:moveTo>
                  <a:cubicBezTo>
                    <a:pt x="739" y="1"/>
                    <a:pt x="0" y="2303"/>
                    <a:pt x="1409" y="3707"/>
                  </a:cubicBezTo>
                  <a:cubicBezTo>
                    <a:pt x="2819" y="5113"/>
                    <a:pt x="3959" y="5526"/>
                    <a:pt x="3959" y="5526"/>
                  </a:cubicBezTo>
                  <a:cubicBezTo>
                    <a:pt x="4924" y="5001"/>
                    <a:pt x="6022" y="4740"/>
                    <a:pt x="7120" y="4740"/>
                  </a:cubicBezTo>
                  <a:cubicBezTo>
                    <a:pt x="8324" y="4740"/>
                    <a:pt x="9530" y="5054"/>
                    <a:pt x="10561" y="5679"/>
                  </a:cubicBezTo>
                  <a:cubicBezTo>
                    <a:pt x="12531" y="6871"/>
                    <a:pt x="13792" y="9151"/>
                    <a:pt x="13756" y="11455"/>
                  </a:cubicBezTo>
                  <a:cubicBezTo>
                    <a:pt x="14310" y="9585"/>
                    <a:pt x="13893" y="7454"/>
                    <a:pt x="12677" y="5929"/>
                  </a:cubicBezTo>
                  <a:cubicBezTo>
                    <a:pt x="11536" y="4498"/>
                    <a:pt x="9720" y="3634"/>
                    <a:pt x="7893" y="3634"/>
                  </a:cubicBezTo>
                  <a:cubicBezTo>
                    <a:pt x="7772" y="3634"/>
                    <a:pt x="7651" y="3637"/>
                    <a:pt x="7530" y="3645"/>
                  </a:cubicBezTo>
                  <a:cubicBezTo>
                    <a:pt x="6605" y="3703"/>
                    <a:pt x="5670" y="3969"/>
                    <a:pt x="4758" y="3969"/>
                  </a:cubicBezTo>
                  <a:cubicBezTo>
                    <a:pt x="4430" y="3969"/>
                    <a:pt x="4105" y="3935"/>
                    <a:pt x="3785" y="3844"/>
                  </a:cubicBezTo>
                  <a:cubicBezTo>
                    <a:pt x="3095" y="3647"/>
                    <a:pt x="2500" y="3203"/>
                    <a:pt x="1993" y="2698"/>
                  </a:cubicBezTo>
                  <a:cubicBezTo>
                    <a:pt x="1266" y="1976"/>
                    <a:pt x="656" y="1021"/>
                    <a:pt x="739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223350" y="1940600"/>
              <a:ext cx="419875" cy="222525"/>
            </a:xfrm>
            <a:custGeom>
              <a:rect b="b" l="l" r="r" t="t"/>
              <a:pathLst>
                <a:path extrusionOk="0" h="8901" w="16795">
                  <a:moveTo>
                    <a:pt x="15711" y="1"/>
                  </a:moveTo>
                  <a:cubicBezTo>
                    <a:pt x="13122" y="1"/>
                    <a:pt x="10553" y="944"/>
                    <a:pt x="8422" y="2434"/>
                  </a:cubicBezTo>
                  <a:lnTo>
                    <a:pt x="8420" y="2434"/>
                  </a:lnTo>
                  <a:cubicBezTo>
                    <a:pt x="7548" y="3043"/>
                    <a:pt x="6726" y="3757"/>
                    <a:pt x="6141" y="4646"/>
                  </a:cubicBezTo>
                  <a:cubicBezTo>
                    <a:pt x="5555" y="5538"/>
                    <a:pt x="5221" y="6624"/>
                    <a:pt x="5373" y="7679"/>
                  </a:cubicBezTo>
                  <a:cubicBezTo>
                    <a:pt x="4329" y="7499"/>
                    <a:pt x="3455" y="7416"/>
                    <a:pt x="2571" y="7416"/>
                  </a:cubicBezTo>
                  <a:cubicBezTo>
                    <a:pt x="1768" y="7416"/>
                    <a:pt x="956" y="7485"/>
                    <a:pt x="0" y="7614"/>
                  </a:cubicBezTo>
                  <a:cubicBezTo>
                    <a:pt x="2321" y="7801"/>
                    <a:pt x="3980" y="7693"/>
                    <a:pt x="5871" y="8900"/>
                  </a:cubicBezTo>
                  <a:cubicBezTo>
                    <a:pt x="5721" y="7189"/>
                    <a:pt x="6427" y="5470"/>
                    <a:pt x="7559" y="4180"/>
                  </a:cubicBezTo>
                  <a:cubicBezTo>
                    <a:pt x="8690" y="2887"/>
                    <a:pt x="10218" y="1990"/>
                    <a:pt x="11819" y="1374"/>
                  </a:cubicBezTo>
                  <a:cubicBezTo>
                    <a:pt x="13422" y="759"/>
                    <a:pt x="15112" y="406"/>
                    <a:pt x="16795" y="57"/>
                  </a:cubicBezTo>
                  <a:cubicBezTo>
                    <a:pt x="16434" y="19"/>
                    <a:pt x="16072" y="1"/>
                    <a:pt x="15711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812350" y="1705050"/>
              <a:ext cx="95625" cy="68600"/>
            </a:xfrm>
            <a:custGeom>
              <a:rect b="b" l="l" r="r" t="t"/>
              <a:pathLst>
                <a:path extrusionOk="0" h="2744" w="3825">
                  <a:moveTo>
                    <a:pt x="3815" y="0"/>
                  </a:moveTo>
                  <a:cubicBezTo>
                    <a:pt x="3176" y="440"/>
                    <a:pt x="2661" y="1057"/>
                    <a:pt x="2343" y="1764"/>
                  </a:cubicBezTo>
                  <a:cubicBezTo>
                    <a:pt x="2275" y="1916"/>
                    <a:pt x="2202" y="2086"/>
                    <a:pt x="2050" y="2153"/>
                  </a:cubicBezTo>
                  <a:cubicBezTo>
                    <a:pt x="1991" y="2179"/>
                    <a:pt x="1929" y="2186"/>
                    <a:pt x="1866" y="2186"/>
                  </a:cubicBezTo>
                  <a:cubicBezTo>
                    <a:pt x="1815" y="2186"/>
                    <a:pt x="1764" y="2182"/>
                    <a:pt x="1714" y="2178"/>
                  </a:cubicBezTo>
                  <a:cubicBezTo>
                    <a:pt x="1606" y="2170"/>
                    <a:pt x="1498" y="2166"/>
                    <a:pt x="1390" y="2166"/>
                  </a:cubicBezTo>
                  <a:cubicBezTo>
                    <a:pt x="918" y="2166"/>
                    <a:pt x="446" y="2244"/>
                    <a:pt x="1" y="2398"/>
                  </a:cubicBezTo>
                  <a:cubicBezTo>
                    <a:pt x="253" y="2566"/>
                    <a:pt x="572" y="2589"/>
                    <a:pt x="877" y="2610"/>
                  </a:cubicBezTo>
                  <a:lnTo>
                    <a:pt x="2943" y="2744"/>
                  </a:lnTo>
                  <a:lnTo>
                    <a:pt x="2983" y="2744"/>
                  </a:lnTo>
                  <a:cubicBezTo>
                    <a:pt x="2864" y="2271"/>
                    <a:pt x="3084" y="1783"/>
                    <a:pt x="3319" y="1356"/>
                  </a:cubicBezTo>
                  <a:cubicBezTo>
                    <a:pt x="3556" y="930"/>
                    <a:pt x="3824" y="488"/>
                    <a:pt x="3815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771850" y="2873300"/>
              <a:ext cx="187500" cy="121925"/>
            </a:xfrm>
            <a:custGeom>
              <a:rect b="b" l="l" r="r" t="t"/>
              <a:pathLst>
                <a:path extrusionOk="0" h="4877" w="7500">
                  <a:moveTo>
                    <a:pt x="5126" y="1"/>
                  </a:moveTo>
                  <a:lnTo>
                    <a:pt x="4709" y="236"/>
                  </a:lnTo>
                  <a:cubicBezTo>
                    <a:pt x="3452" y="1467"/>
                    <a:pt x="1754" y="2239"/>
                    <a:pt x="0" y="2380"/>
                  </a:cubicBezTo>
                  <a:cubicBezTo>
                    <a:pt x="534" y="2629"/>
                    <a:pt x="1124" y="2754"/>
                    <a:pt x="1713" y="2754"/>
                  </a:cubicBezTo>
                  <a:cubicBezTo>
                    <a:pt x="2257" y="2754"/>
                    <a:pt x="2800" y="2647"/>
                    <a:pt x="3301" y="2434"/>
                  </a:cubicBezTo>
                  <a:cubicBezTo>
                    <a:pt x="3785" y="3111"/>
                    <a:pt x="4277" y="3796"/>
                    <a:pt x="4916" y="4328"/>
                  </a:cubicBezTo>
                  <a:cubicBezTo>
                    <a:pt x="5434" y="4762"/>
                    <a:pt x="6266" y="4877"/>
                    <a:pt x="7005" y="4877"/>
                  </a:cubicBezTo>
                  <a:cubicBezTo>
                    <a:pt x="7176" y="4877"/>
                    <a:pt x="7343" y="4870"/>
                    <a:pt x="7499" y="4861"/>
                  </a:cubicBezTo>
                  <a:cubicBezTo>
                    <a:pt x="6772" y="4425"/>
                    <a:pt x="5707" y="4280"/>
                    <a:pt x="5290" y="3539"/>
                  </a:cubicBezTo>
                  <a:cubicBezTo>
                    <a:pt x="4956" y="2947"/>
                    <a:pt x="4883" y="2246"/>
                    <a:pt x="4817" y="1569"/>
                  </a:cubicBezTo>
                  <a:cubicBezTo>
                    <a:pt x="4763" y="1021"/>
                    <a:pt x="4736" y="392"/>
                    <a:pt x="5126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218625" y="3100050"/>
              <a:ext cx="107375" cy="62875"/>
            </a:xfrm>
            <a:custGeom>
              <a:rect b="b" l="l" r="r" t="t"/>
              <a:pathLst>
                <a:path extrusionOk="0" h="2515" w="4295">
                  <a:moveTo>
                    <a:pt x="3982" y="1"/>
                  </a:moveTo>
                  <a:cubicBezTo>
                    <a:pt x="3943" y="1"/>
                    <a:pt x="3905" y="25"/>
                    <a:pt x="3872" y="48"/>
                  </a:cubicBezTo>
                  <a:cubicBezTo>
                    <a:pt x="3407" y="388"/>
                    <a:pt x="3112" y="949"/>
                    <a:pt x="3097" y="1526"/>
                  </a:cubicBezTo>
                  <a:cubicBezTo>
                    <a:pt x="2946" y="1523"/>
                    <a:pt x="2795" y="1520"/>
                    <a:pt x="2644" y="1520"/>
                  </a:cubicBezTo>
                  <a:cubicBezTo>
                    <a:pt x="2239" y="1520"/>
                    <a:pt x="1834" y="1541"/>
                    <a:pt x="1440" y="1627"/>
                  </a:cubicBezTo>
                  <a:cubicBezTo>
                    <a:pt x="895" y="1744"/>
                    <a:pt x="365" y="1991"/>
                    <a:pt x="0" y="2408"/>
                  </a:cubicBezTo>
                  <a:lnTo>
                    <a:pt x="12" y="2514"/>
                  </a:lnTo>
                  <a:cubicBezTo>
                    <a:pt x="461" y="2364"/>
                    <a:pt x="933" y="2315"/>
                    <a:pt x="1408" y="2315"/>
                  </a:cubicBezTo>
                  <a:cubicBezTo>
                    <a:pt x="1622" y="2315"/>
                    <a:pt x="1838" y="2325"/>
                    <a:pt x="2051" y="2340"/>
                  </a:cubicBezTo>
                  <a:cubicBezTo>
                    <a:pt x="2659" y="2383"/>
                    <a:pt x="3268" y="2464"/>
                    <a:pt x="3877" y="2464"/>
                  </a:cubicBezTo>
                  <a:cubicBezTo>
                    <a:pt x="3954" y="2464"/>
                    <a:pt x="4031" y="2463"/>
                    <a:pt x="4108" y="2460"/>
                  </a:cubicBezTo>
                  <a:cubicBezTo>
                    <a:pt x="4146" y="2458"/>
                    <a:pt x="4189" y="2456"/>
                    <a:pt x="4220" y="2433"/>
                  </a:cubicBezTo>
                  <a:cubicBezTo>
                    <a:pt x="4295" y="2375"/>
                    <a:pt x="4254" y="2258"/>
                    <a:pt x="4212" y="2173"/>
                  </a:cubicBezTo>
                  <a:cubicBezTo>
                    <a:pt x="3923" y="1588"/>
                    <a:pt x="3867" y="890"/>
                    <a:pt x="4059" y="267"/>
                  </a:cubicBezTo>
                  <a:cubicBezTo>
                    <a:pt x="4088" y="168"/>
                    <a:pt x="4098" y="21"/>
                    <a:pt x="3998" y="2"/>
                  </a:cubicBezTo>
                  <a:cubicBezTo>
                    <a:pt x="3993" y="1"/>
                    <a:pt x="3987" y="1"/>
                    <a:pt x="3982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320250" y="3161250"/>
              <a:ext cx="614100" cy="646725"/>
            </a:xfrm>
            <a:custGeom>
              <a:rect b="b" l="l" r="r" t="t"/>
              <a:pathLst>
                <a:path extrusionOk="0" h="25869" w="24564">
                  <a:moveTo>
                    <a:pt x="213" y="1"/>
                  </a:moveTo>
                  <a:lnTo>
                    <a:pt x="0" y="87"/>
                  </a:lnTo>
                  <a:cubicBezTo>
                    <a:pt x="1031" y="2101"/>
                    <a:pt x="3114" y="3415"/>
                    <a:pt x="5292" y="4031"/>
                  </a:cubicBezTo>
                  <a:cubicBezTo>
                    <a:pt x="6988" y="4509"/>
                    <a:pt x="8755" y="4619"/>
                    <a:pt x="10523" y="4648"/>
                  </a:cubicBezTo>
                  <a:cubicBezTo>
                    <a:pt x="10312" y="4719"/>
                    <a:pt x="10096" y="4804"/>
                    <a:pt x="9876" y="4922"/>
                  </a:cubicBezTo>
                  <a:cubicBezTo>
                    <a:pt x="4810" y="8667"/>
                    <a:pt x="5020" y="12672"/>
                    <a:pt x="7152" y="15726"/>
                  </a:cubicBezTo>
                  <a:cubicBezTo>
                    <a:pt x="9000" y="18373"/>
                    <a:pt x="10131" y="21682"/>
                    <a:pt x="13457" y="23071"/>
                  </a:cubicBezTo>
                  <a:cubicBezTo>
                    <a:pt x="15718" y="24016"/>
                    <a:pt x="17989" y="24936"/>
                    <a:pt x="20256" y="25868"/>
                  </a:cubicBezTo>
                  <a:cubicBezTo>
                    <a:pt x="19812" y="25079"/>
                    <a:pt x="19204" y="24296"/>
                    <a:pt x="18406" y="23908"/>
                  </a:cubicBezTo>
                  <a:cubicBezTo>
                    <a:pt x="16933" y="23194"/>
                    <a:pt x="15313" y="22795"/>
                    <a:pt x="13824" y="22114"/>
                  </a:cubicBezTo>
                  <a:cubicBezTo>
                    <a:pt x="11730" y="21155"/>
                    <a:pt x="10019" y="19841"/>
                    <a:pt x="10445" y="17020"/>
                  </a:cubicBezTo>
                  <a:cubicBezTo>
                    <a:pt x="6195" y="14889"/>
                    <a:pt x="5408" y="9531"/>
                    <a:pt x="8863" y="6421"/>
                  </a:cubicBezTo>
                  <a:cubicBezTo>
                    <a:pt x="9241" y="6082"/>
                    <a:pt x="10058" y="5856"/>
                    <a:pt x="10702" y="5856"/>
                  </a:cubicBezTo>
                  <a:cubicBezTo>
                    <a:pt x="11030" y="5856"/>
                    <a:pt x="11313" y="5915"/>
                    <a:pt x="11470" y="6047"/>
                  </a:cubicBezTo>
                  <a:cubicBezTo>
                    <a:pt x="13033" y="7357"/>
                    <a:pt x="14750" y="8806"/>
                    <a:pt x="15587" y="10586"/>
                  </a:cubicBezTo>
                  <a:cubicBezTo>
                    <a:pt x="16974" y="13534"/>
                    <a:pt x="18334" y="16334"/>
                    <a:pt x="21018" y="18359"/>
                  </a:cubicBezTo>
                  <a:cubicBezTo>
                    <a:pt x="21925" y="19044"/>
                    <a:pt x="22498" y="20161"/>
                    <a:pt x="23267" y="21043"/>
                  </a:cubicBezTo>
                  <a:cubicBezTo>
                    <a:pt x="23570" y="21392"/>
                    <a:pt x="23991" y="21637"/>
                    <a:pt x="24357" y="21929"/>
                  </a:cubicBezTo>
                  <a:cubicBezTo>
                    <a:pt x="24564" y="21730"/>
                    <a:pt x="23551" y="19957"/>
                    <a:pt x="23757" y="19758"/>
                  </a:cubicBezTo>
                  <a:cubicBezTo>
                    <a:pt x="22673" y="18568"/>
                    <a:pt x="23317" y="18541"/>
                    <a:pt x="22100" y="17487"/>
                  </a:cubicBezTo>
                  <a:cubicBezTo>
                    <a:pt x="19141" y="14935"/>
                    <a:pt x="18645" y="14115"/>
                    <a:pt x="17236" y="12197"/>
                  </a:cubicBezTo>
                  <a:cubicBezTo>
                    <a:pt x="16818" y="11628"/>
                    <a:pt x="16897" y="10864"/>
                    <a:pt x="16727" y="10210"/>
                  </a:cubicBezTo>
                  <a:cubicBezTo>
                    <a:pt x="16517" y="9410"/>
                    <a:pt x="16553" y="8302"/>
                    <a:pt x="16133" y="7770"/>
                  </a:cubicBezTo>
                  <a:cubicBezTo>
                    <a:pt x="14798" y="5999"/>
                    <a:pt x="13401" y="4592"/>
                    <a:pt x="11778" y="4478"/>
                  </a:cubicBezTo>
                  <a:cubicBezTo>
                    <a:pt x="10856" y="3886"/>
                    <a:pt x="9066" y="3427"/>
                    <a:pt x="8121" y="3301"/>
                  </a:cubicBezTo>
                  <a:cubicBezTo>
                    <a:pt x="6494" y="3083"/>
                    <a:pt x="5545" y="2875"/>
                    <a:pt x="3998" y="2329"/>
                  </a:cubicBezTo>
                  <a:cubicBezTo>
                    <a:pt x="2449" y="1783"/>
                    <a:pt x="1258" y="1266"/>
                    <a:pt x="213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631525" y="3021525"/>
              <a:ext cx="393225" cy="234475"/>
            </a:xfrm>
            <a:custGeom>
              <a:rect b="b" l="l" r="r" t="t"/>
              <a:pathLst>
                <a:path extrusionOk="0" h="9379" w="15729">
                  <a:moveTo>
                    <a:pt x="1" y="0"/>
                  </a:moveTo>
                  <a:lnTo>
                    <a:pt x="1" y="0"/>
                  </a:lnTo>
                  <a:cubicBezTo>
                    <a:pt x="626" y="3382"/>
                    <a:pt x="2700" y="6658"/>
                    <a:pt x="5771" y="8206"/>
                  </a:cubicBezTo>
                  <a:cubicBezTo>
                    <a:pt x="7325" y="8987"/>
                    <a:pt x="9064" y="9378"/>
                    <a:pt x="10802" y="9378"/>
                  </a:cubicBezTo>
                  <a:cubicBezTo>
                    <a:pt x="12502" y="9378"/>
                    <a:pt x="14201" y="9004"/>
                    <a:pt x="15728" y="8256"/>
                  </a:cubicBezTo>
                  <a:lnTo>
                    <a:pt x="15728" y="8256"/>
                  </a:lnTo>
                  <a:cubicBezTo>
                    <a:pt x="15054" y="8271"/>
                    <a:pt x="14374" y="8284"/>
                    <a:pt x="13692" y="8284"/>
                  </a:cubicBezTo>
                  <a:cubicBezTo>
                    <a:pt x="10772" y="8284"/>
                    <a:pt x="7830" y="8041"/>
                    <a:pt x="5300" y="6651"/>
                  </a:cubicBezTo>
                  <a:cubicBezTo>
                    <a:pt x="2750" y="5248"/>
                    <a:pt x="1218" y="2400"/>
                    <a:pt x="1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210275" y="2356000"/>
              <a:ext cx="213600" cy="139850"/>
            </a:xfrm>
            <a:custGeom>
              <a:rect b="b" l="l" r="r" t="t"/>
              <a:pathLst>
                <a:path extrusionOk="0" h="5594" w="8544">
                  <a:moveTo>
                    <a:pt x="6335" y="1"/>
                  </a:moveTo>
                  <a:cubicBezTo>
                    <a:pt x="6093" y="1"/>
                    <a:pt x="5852" y="42"/>
                    <a:pt x="5619" y="111"/>
                  </a:cubicBezTo>
                  <a:cubicBezTo>
                    <a:pt x="4662" y="399"/>
                    <a:pt x="3707" y="708"/>
                    <a:pt x="2825" y="1178"/>
                  </a:cubicBezTo>
                  <a:cubicBezTo>
                    <a:pt x="1835" y="1707"/>
                    <a:pt x="932" y="2459"/>
                    <a:pt x="415" y="3457"/>
                  </a:cubicBezTo>
                  <a:cubicBezTo>
                    <a:pt x="147" y="3970"/>
                    <a:pt x="1" y="4632"/>
                    <a:pt x="332" y="5108"/>
                  </a:cubicBezTo>
                  <a:cubicBezTo>
                    <a:pt x="563" y="5437"/>
                    <a:pt x="978" y="5594"/>
                    <a:pt x="1382" y="5594"/>
                  </a:cubicBezTo>
                  <a:cubicBezTo>
                    <a:pt x="1431" y="5594"/>
                    <a:pt x="1480" y="5591"/>
                    <a:pt x="1529" y="5587"/>
                  </a:cubicBezTo>
                  <a:cubicBezTo>
                    <a:pt x="1978" y="5544"/>
                    <a:pt x="2393" y="5336"/>
                    <a:pt x="2781" y="5108"/>
                  </a:cubicBezTo>
                  <a:cubicBezTo>
                    <a:pt x="4127" y="4311"/>
                    <a:pt x="5316" y="3208"/>
                    <a:pt x="6801" y="2710"/>
                  </a:cubicBezTo>
                  <a:cubicBezTo>
                    <a:pt x="7475" y="2484"/>
                    <a:pt x="8314" y="2282"/>
                    <a:pt x="8455" y="1549"/>
                  </a:cubicBezTo>
                  <a:cubicBezTo>
                    <a:pt x="8543" y="1084"/>
                    <a:pt x="8277" y="615"/>
                    <a:pt x="7864" y="382"/>
                  </a:cubicBezTo>
                  <a:cubicBezTo>
                    <a:pt x="7434" y="140"/>
                    <a:pt x="6936" y="28"/>
                    <a:pt x="6437" y="3"/>
                  </a:cubicBezTo>
                  <a:cubicBezTo>
                    <a:pt x="6403" y="2"/>
                    <a:pt x="6369" y="1"/>
                    <a:pt x="6335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417000" y="1977775"/>
              <a:ext cx="213600" cy="139850"/>
            </a:xfrm>
            <a:custGeom>
              <a:rect b="b" l="l" r="r" t="t"/>
              <a:pathLst>
                <a:path extrusionOk="0" h="5594" w="8544">
                  <a:moveTo>
                    <a:pt x="6334" y="1"/>
                  </a:moveTo>
                  <a:cubicBezTo>
                    <a:pt x="6092" y="1"/>
                    <a:pt x="5850" y="42"/>
                    <a:pt x="5618" y="111"/>
                  </a:cubicBezTo>
                  <a:cubicBezTo>
                    <a:pt x="4660" y="401"/>
                    <a:pt x="3705" y="707"/>
                    <a:pt x="2823" y="1178"/>
                  </a:cubicBezTo>
                  <a:cubicBezTo>
                    <a:pt x="1833" y="1707"/>
                    <a:pt x="932" y="2461"/>
                    <a:pt x="413" y="3456"/>
                  </a:cubicBezTo>
                  <a:cubicBezTo>
                    <a:pt x="147" y="3972"/>
                    <a:pt x="0" y="4631"/>
                    <a:pt x="332" y="5108"/>
                  </a:cubicBezTo>
                  <a:cubicBezTo>
                    <a:pt x="560" y="5435"/>
                    <a:pt x="973" y="5594"/>
                    <a:pt x="1377" y="5594"/>
                  </a:cubicBezTo>
                  <a:cubicBezTo>
                    <a:pt x="1428" y="5594"/>
                    <a:pt x="1478" y="5591"/>
                    <a:pt x="1528" y="5586"/>
                  </a:cubicBezTo>
                  <a:cubicBezTo>
                    <a:pt x="1976" y="5544"/>
                    <a:pt x="2391" y="5338"/>
                    <a:pt x="2779" y="5108"/>
                  </a:cubicBezTo>
                  <a:cubicBezTo>
                    <a:pt x="4127" y="4313"/>
                    <a:pt x="5316" y="3208"/>
                    <a:pt x="6799" y="2710"/>
                  </a:cubicBezTo>
                  <a:cubicBezTo>
                    <a:pt x="7472" y="2484"/>
                    <a:pt x="8314" y="2282"/>
                    <a:pt x="8454" y="1550"/>
                  </a:cubicBezTo>
                  <a:cubicBezTo>
                    <a:pt x="8543" y="1083"/>
                    <a:pt x="8277" y="617"/>
                    <a:pt x="7862" y="383"/>
                  </a:cubicBezTo>
                  <a:cubicBezTo>
                    <a:pt x="7432" y="140"/>
                    <a:pt x="6934" y="28"/>
                    <a:pt x="6436" y="3"/>
                  </a:cubicBezTo>
                  <a:cubicBezTo>
                    <a:pt x="6402" y="1"/>
                    <a:pt x="6368" y="1"/>
                    <a:pt x="6334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5506325" y="1569700"/>
              <a:ext cx="553725" cy="265325"/>
            </a:xfrm>
            <a:custGeom>
              <a:rect b="b" l="l" r="r" t="t"/>
              <a:pathLst>
                <a:path extrusionOk="0" h="10613" w="22149">
                  <a:moveTo>
                    <a:pt x="15686" y="0"/>
                  </a:moveTo>
                  <a:cubicBezTo>
                    <a:pt x="13179" y="0"/>
                    <a:pt x="10752" y="1300"/>
                    <a:pt x="8701" y="2821"/>
                  </a:cubicBezTo>
                  <a:cubicBezTo>
                    <a:pt x="6373" y="4548"/>
                    <a:pt x="4249" y="6628"/>
                    <a:pt x="1598" y="7803"/>
                  </a:cubicBezTo>
                  <a:cubicBezTo>
                    <a:pt x="1235" y="7963"/>
                    <a:pt x="859" y="8107"/>
                    <a:pt x="548" y="8356"/>
                  </a:cubicBezTo>
                  <a:cubicBezTo>
                    <a:pt x="240" y="8603"/>
                    <a:pt x="0" y="8978"/>
                    <a:pt x="29" y="9373"/>
                  </a:cubicBezTo>
                  <a:cubicBezTo>
                    <a:pt x="80" y="10066"/>
                    <a:pt x="865" y="10444"/>
                    <a:pt x="1552" y="10548"/>
                  </a:cubicBezTo>
                  <a:cubicBezTo>
                    <a:pt x="1840" y="10592"/>
                    <a:pt x="2128" y="10612"/>
                    <a:pt x="2414" y="10612"/>
                  </a:cubicBezTo>
                  <a:cubicBezTo>
                    <a:pt x="4406" y="10612"/>
                    <a:pt x="6343" y="9618"/>
                    <a:pt x="7997" y="8449"/>
                  </a:cubicBezTo>
                  <a:cubicBezTo>
                    <a:pt x="9890" y="7112"/>
                    <a:pt x="11624" y="5495"/>
                    <a:pt x="13756" y="4587"/>
                  </a:cubicBezTo>
                  <a:cubicBezTo>
                    <a:pt x="14366" y="4326"/>
                    <a:pt x="15048" y="4134"/>
                    <a:pt x="15704" y="4134"/>
                  </a:cubicBezTo>
                  <a:cubicBezTo>
                    <a:pt x="16181" y="4134"/>
                    <a:pt x="16645" y="4236"/>
                    <a:pt x="17055" y="4488"/>
                  </a:cubicBezTo>
                  <a:cubicBezTo>
                    <a:pt x="17727" y="4901"/>
                    <a:pt x="18141" y="5646"/>
                    <a:pt x="18822" y="6039"/>
                  </a:cubicBezTo>
                  <a:cubicBezTo>
                    <a:pt x="19135" y="6220"/>
                    <a:pt x="19495" y="6308"/>
                    <a:pt x="19856" y="6308"/>
                  </a:cubicBezTo>
                  <a:cubicBezTo>
                    <a:pt x="20388" y="6308"/>
                    <a:pt x="20922" y="6116"/>
                    <a:pt x="21309" y="5752"/>
                  </a:cubicBezTo>
                  <a:cubicBezTo>
                    <a:pt x="21961" y="5138"/>
                    <a:pt x="22148" y="4087"/>
                    <a:pt x="21749" y="3286"/>
                  </a:cubicBezTo>
                  <a:lnTo>
                    <a:pt x="21747" y="3286"/>
                  </a:lnTo>
                  <a:cubicBezTo>
                    <a:pt x="21392" y="2574"/>
                    <a:pt x="21107" y="1698"/>
                    <a:pt x="20424" y="1291"/>
                  </a:cubicBezTo>
                  <a:cubicBezTo>
                    <a:pt x="19424" y="695"/>
                    <a:pt x="18354" y="309"/>
                    <a:pt x="16718" y="76"/>
                  </a:cubicBezTo>
                  <a:cubicBezTo>
                    <a:pt x="16373" y="25"/>
                    <a:pt x="16029" y="0"/>
                    <a:pt x="15686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071800" y="2201375"/>
              <a:ext cx="143700" cy="299075"/>
            </a:xfrm>
            <a:custGeom>
              <a:rect b="b" l="l" r="r" t="t"/>
              <a:pathLst>
                <a:path extrusionOk="0" h="11963" w="5748">
                  <a:moveTo>
                    <a:pt x="5737" y="1"/>
                  </a:moveTo>
                  <a:cubicBezTo>
                    <a:pt x="5723" y="1"/>
                    <a:pt x="5589" y="132"/>
                    <a:pt x="5358" y="372"/>
                  </a:cubicBezTo>
                  <a:cubicBezTo>
                    <a:pt x="5119" y="615"/>
                    <a:pt x="4793" y="987"/>
                    <a:pt x="4411" y="1464"/>
                  </a:cubicBezTo>
                  <a:cubicBezTo>
                    <a:pt x="4025" y="1938"/>
                    <a:pt x="3599" y="2529"/>
                    <a:pt x="3157" y="3208"/>
                  </a:cubicBezTo>
                  <a:cubicBezTo>
                    <a:pt x="2725" y="3891"/>
                    <a:pt x="2283" y="4662"/>
                    <a:pt x="1876" y="5503"/>
                  </a:cubicBezTo>
                  <a:cubicBezTo>
                    <a:pt x="1477" y="6349"/>
                    <a:pt x="1150" y="7176"/>
                    <a:pt x="890" y="7942"/>
                  </a:cubicBezTo>
                  <a:cubicBezTo>
                    <a:pt x="639" y="8710"/>
                    <a:pt x="446" y="9414"/>
                    <a:pt x="319" y="10012"/>
                  </a:cubicBezTo>
                  <a:cubicBezTo>
                    <a:pt x="188" y="10608"/>
                    <a:pt x="103" y="11096"/>
                    <a:pt x="62" y="11436"/>
                  </a:cubicBezTo>
                  <a:cubicBezTo>
                    <a:pt x="20" y="11774"/>
                    <a:pt x="1" y="11963"/>
                    <a:pt x="14" y="11963"/>
                  </a:cubicBezTo>
                  <a:cubicBezTo>
                    <a:pt x="14" y="11963"/>
                    <a:pt x="14" y="11963"/>
                    <a:pt x="14" y="11963"/>
                  </a:cubicBezTo>
                  <a:cubicBezTo>
                    <a:pt x="26" y="11963"/>
                    <a:pt x="67" y="11780"/>
                    <a:pt x="130" y="11446"/>
                  </a:cubicBezTo>
                  <a:cubicBezTo>
                    <a:pt x="192" y="11112"/>
                    <a:pt x="294" y="10630"/>
                    <a:pt x="439" y="10039"/>
                  </a:cubicBezTo>
                  <a:cubicBezTo>
                    <a:pt x="581" y="9449"/>
                    <a:pt x="786" y="8754"/>
                    <a:pt x="1044" y="7994"/>
                  </a:cubicBezTo>
                  <a:cubicBezTo>
                    <a:pt x="1311" y="7238"/>
                    <a:pt x="1637" y="6416"/>
                    <a:pt x="2034" y="5579"/>
                  </a:cubicBezTo>
                  <a:cubicBezTo>
                    <a:pt x="2437" y="4745"/>
                    <a:pt x="2871" y="3976"/>
                    <a:pt x="3294" y="3293"/>
                  </a:cubicBezTo>
                  <a:cubicBezTo>
                    <a:pt x="3724" y="2615"/>
                    <a:pt x="4137" y="2021"/>
                    <a:pt x="4507" y="1539"/>
                  </a:cubicBezTo>
                  <a:cubicBezTo>
                    <a:pt x="4876" y="1057"/>
                    <a:pt x="5186" y="675"/>
                    <a:pt x="5410" y="416"/>
                  </a:cubicBezTo>
                  <a:cubicBezTo>
                    <a:pt x="5630" y="158"/>
                    <a:pt x="5748" y="9"/>
                    <a:pt x="5738" y="1"/>
                  </a:cubicBezTo>
                  <a:cubicBezTo>
                    <a:pt x="5738" y="1"/>
                    <a:pt x="5738" y="1"/>
                    <a:pt x="5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215200" y="2384425"/>
              <a:ext cx="70350" cy="137600"/>
            </a:xfrm>
            <a:custGeom>
              <a:rect b="b" l="l" r="r" t="t"/>
              <a:pathLst>
                <a:path extrusionOk="0" h="5504" w="2814">
                  <a:moveTo>
                    <a:pt x="2778" y="0"/>
                  </a:moveTo>
                  <a:cubicBezTo>
                    <a:pt x="2738" y="0"/>
                    <a:pt x="2650" y="10"/>
                    <a:pt x="2524" y="37"/>
                  </a:cubicBezTo>
                  <a:cubicBezTo>
                    <a:pt x="2344" y="74"/>
                    <a:pt x="2092" y="157"/>
                    <a:pt x="1802" y="311"/>
                  </a:cubicBezTo>
                  <a:cubicBezTo>
                    <a:pt x="1231" y="612"/>
                    <a:pt x="510" y="1288"/>
                    <a:pt x="251" y="2281"/>
                  </a:cubicBezTo>
                  <a:cubicBezTo>
                    <a:pt x="0" y="3277"/>
                    <a:pt x="309" y="4214"/>
                    <a:pt x="668" y="4753"/>
                  </a:cubicBezTo>
                  <a:cubicBezTo>
                    <a:pt x="845" y="5027"/>
                    <a:pt x="1029" y="5221"/>
                    <a:pt x="1168" y="5339"/>
                  </a:cubicBezTo>
                  <a:cubicBezTo>
                    <a:pt x="1298" y="5451"/>
                    <a:pt x="1382" y="5504"/>
                    <a:pt x="1397" y="5504"/>
                  </a:cubicBezTo>
                  <a:cubicBezTo>
                    <a:pt x="1398" y="5504"/>
                    <a:pt x="1399" y="5504"/>
                    <a:pt x="1399" y="5503"/>
                  </a:cubicBezTo>
                  <a:cubicBezTo>
                    <a:pt x="1422" y="5476"/>
                    <a:pt x="1092" y="5237"/>
                    <a:pt x="772" y="4687"/>
                  </a:cubicBezTo>
                  <a:cubicBezTo>
                    <a:pt x="454" y="4154"/>
                    <a:pt x="186" y="3259"/>
                    <a:pt x="421" y="2324"/>
                  </a:cubicBezTo>
                  <a:cubicBezTo>
                    <a:pt x="662" y="1390"/>
                    <a:pt x="1330" y="734"/>
                    <a:pt x="1864" y="419"/>
                  </a:cubicBezTo>
                  <a:cubicBezTo>
                    <a:pt x="2408" y="91"/>
                    <a:pt x="2813" y="39"/>
                    <a:pt x="2804" y="5"/>
                  </a:cubicBezTo>
                  <a:cubicBezTo>
                    <a:pt x="2804" y="2"/>
                    <a:pt x="2795" y="0"/>
                    <a:pt x="2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652025" y="2408725"/>
              <a:ext cx="35525" cy="98200"/>
            </a:xfrm>
            <a:custGeom>
              <a:rect b="b" l="l" r="r" t="t"/>
              <a:pathLst>
                <a:path extrusionOk="0" h="3928" w="1421">
                  <a:moveTo>
                    <a:pt x="1398" y="0"/>
                  </a:moveTo>
                  <a:cubicBezTo>
                    <a:pt x="1369" y="0"/>
                    <a:pt x="1163" y="129"/>
                    <a:pt x="907" y="410"/>
                  </a:cubicBezTo>
                  <a:cubicBezTo>
                    <a:pt x="639" y="703"/>
                    <a:pt x="334" y="1182"/>
                    <a:pt x="167" y="1772"/>
                  </a:cubicBezTo>
                  <a:cubicBezTo>
                    <a:pt x="1" y="2363"/>
                    <a:pt x="8" y="2928"/>
                    <a:pt x="84" y="3319"/>
                  </a:cubicBezTo>
                  <a:cubicBezTo>
                    <a:pt x="156" y="3706"/>
                    <a:pt x="270" y="3927"/>
                    <a:pt x="288" y="3927"/>
                  </a:cubicBezTo>
                  <a:cubicBezTo>
                    <a:pt x="288" y="3927"/>
                    <a:pt x="288" y="3927"/>
                    <a:pt x="288" y="3927"/>
                  </a:cubicBezTo>
                  <a:cubicBezTo>
                    <a:pt x="317" y="3918"/>
                    <a:pt x="246" y="3684"/>
                    <a:pt x="205" y="3302"/>
                  </a:cubicBezTo>
                  <a:cubicBezTo>
                    <a:pt x="165" y="2920"/>
                    <a:pt x="176" y="2384"/>
                    <a:pt x="334" y="1820"/>
                  </a:cubicBezTo>
                  <a:cubicBezTo>
                    <a:pt x="495" y="1257"/>
                    <a:pt x="767" y="792"/>
                    <a:pt x="1002" y="489"/>
                  </a:cubicBezTo>
                  <a:cubicBezTo>
                    <a:pt x="1237" y="184"/>
                    <a:pt x="1421" y="24"/>
                    <a:pt x="1401" y="1"/>
                  </a:cubicBezTo>
                  <a:cubicBezTo>
                    <a:pt x="1401" y="0"/>
                    <a:pt x="1400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263225" y="2024175"/>
              <a:ext cx="20000" cy="51800"/>
            </a:xfrm>
            <a:custGeom>
              <a:rect b="b" l="l" r="r" t="t"/>
              <a:pathLst>
                <a:path extrusionOk="0" h="2072" w="800">
                  <a:moveTo>
                    <a:pt x="755" y="0"/>
                  </a:moveTo>
                  <a:cubicBezTo>
                    <a:pt x="724" y="0"/>
                    <a:pt x="616" y="66"/>
                    <a:pt x="485" y="204"/>
                  </a:cubicBezTo>
                  <a:cubicBezTo>
                    <a:pt x="340" y="358"/>
                    <a:pt x="176" y="615"/>
                    <a:pt x="88" y="929"/>
                  </a:cubicBezTo>
                  <a:cubicBezTo>
                    <a:pt x="1" y="1246"/>
                    <a:pt x="7" y="1548"/>
                    <a:pt x="53" y="1755"/>
                  </a:cubicBezTo>
                  <a:cubicBezTo>
                    <a:pt x="94" y="1958"/>
                    <a:pt x="160" y="2071"/>
                    <a:pt x="183" y="2071"/>
                  </a:cubicBezTo>
                  <a:cubicBezTo>
                    <a:pt x="183" y="2071"/>
                    <a:pt x="184" y="2071"/>
                    <a:pt x="184" y="2071"/>
                  </a:cubicBezTo>
                  <a:cubicBezTo>
                    <a:pt x="234" y="2058"/>
                    <a:pt x="86" y="1562"/>
                    <a:pt x="256" y="975"/>
                  </a:cubicBezTo>
                  <a:cubicBezTo>
                    <a:pt x="414" y="387"/>
                    <a:pt x="800" y="40"/>
                    <a:pt x="763" y="3"/>
                  </a:cubicBezTo>
                  <a:cubicBezTo>
                    <a:pt x="762" y="1"/>
                    <a:pt x="759" y="0"/>
                    <a:pt x="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071975" y="2906475"/>
              <a:ext cx="13250" cy="60450"/>
            </a:xfrm>
            <a:custGeom>
              <a:rect b="b" l="l" r="r" t="t"/>
              <a:pathLst>
                <a:path extrusionOk="0" h="2418" w="530">
                  <a:moveTo>
                    <a:pt x="239" y="1"/>
                  </a:moveTo>
                  <a:cubicBezTo>
                    <a:pt x="193" y="1"/>
                    <a:pt x="0" y="545"/>
                    <a:pt x="73" y="1238"/>
                  </a:cubicBezTo>
                  <a:cubicBezTo>
                    <a:pt x="139" y="1924"/>
                    <a:pt x="432" y="2417"/>
                    <a:pt x="479" y="2417"/>
                  </a:cubicBezTo>
                  <a:cubicBezTo>
                    <a:pt x="480" y="2417"/>
                    <a:pt x="481" y="2417"/>
                    <a:pt x="482" y="2417"/>
                  </a:cubicBezTo>
                  <a:cubicBezTo>
                    <a:pt x="530" y="2393"/>
                    <a:pt x="310" y="1886"/>
                    <a:pt x="246" y="1220"/>
                  </a:cubicBezTo>
                  <a:cubicBezTo>
                    <a:pt x="175" y="555"/>
                    <a:pt x="291" y="13"/>
                    <a:pt x="241" y="1"/>
                  </a:cubicBezTo>
                  <a:cubicBezTo>
                    <a:pt x="240" y="1"/>
                    <a:pt x="239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993950" y="3210200"/>
              <a:ext cx="22900" cy="141350"/>
            </a:xfrm>
            <a:custGeom>
              <a:rect b="b" l="l" r="r" t="t"/>
              <a:pathLst>
                <a:path extrusionOk="0" h="5654" w="916">
                  <a:moveTo>
                    <a:pt x="888" y="0"/>
                  </a:moveTo>
                  <a:cubicBezTo>
                    <a:pt x="873" y="0"/>
                    <a:pt x="824" y="65"/>
                    <a:pt x="744" y="186"/>
                  </a:cubicBezTo>
                  <a:cubicBezTo>
                    <a:pt x="655" y="309"/>
                    <a:pt x="549" y="502"/>
                    <a:pt x="437" y="751"/>
                  </a:cubicBezTo>
                  <a:cubicBezTo>
                    <a:pt x="209" y="1245"/>
                    <a:pt x="5" y="1988"/>
                    <a:pt x="1" y="2823"/>
                  </a:cubicBezTo>
                  <a:cubicBezTo>
                    <a:pt x="1" y="3661"/>
                    <a:pt x="201" y="4403"/>
                    <a:pt x="425" y="4899"/>
                  </a:cubicBezTo>
                  <a:cubicBezTo>
                    <a:pt x="537" y="5148"/>
                    <a:pt x="641" y="5343"/>
                    <a:pt x="730" y="5466"/>
                  </a:cubicBezTo>
                  <a:cubicBezTo>
                    <a:pt x="809" y="5585"/>
                    <a:pt x="860" y="5652"/>
                    <a:pt x="873" y="5652"/>
                  </a:cubicBezTo>
                  <a:cubicBezTo>
                    <a:pt x="874" y="5652"/>
                    <a:pt x="874" y="5652"/>
                    <a:pt x="875" y="5652"/>
                  </a:cubicBezTo>
                  <a:lnTo>
                    <a:pt x="875" y="5653"/>
                  </a:lnTo>
                  <a:cubicBezTo>
                    <a:pt x="902" y="5636"/>
                    <a:pt x="728" y="5351"/>
                    <a:pt x="539" y="4853"/>
                  </a:cubicBezTo>
                  <a:cubicBezTo>
                    <a:pt x="350" y="4357"/>
                    <a:pt x="174" y="3635"/>
                    <a:pt x="174" y="2825"/>
                  </a:cubicBezTo>
                  <a:cubicBezTo>
                    <a:pt x="178" y="2013"/>
                    <a:pt x="358" y="1293"/>
                    <a:pt x="551" y="797"/>
                  </a:cubicBezTo>
                  <a:cubicBezTo>
                    <a:pt x="740" y="300"/>
                    <a:pt x="915" y="16"/>
                    <a:pt x="890" y="1"/>
                  </a:cubicBezTo>
                  <a:cubicBezTo>
                    <a:pt x="890" y="0"/>
                    <a:pt x="889" y="0"/>
                    <a:pt x="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226325" y="3491850"/>
              <a:ext cx="35525" cy="127550"/>
            </a:xfrm>
            <a:custGeom>
              <a:rect b="b" l="l" r="r" t="t"/>
              <a:pathLst>
                <a:path extrusionOk="0" h="5102" w="1421">
                  <a:moveTo>
                    <a:pt x="1398" y="1"/>
                  </a:moveTo>
                  <a:cubicBezTo>
                    <a:pt x="1382" y="1"/>
                    <a:pt x="1313" y="40"/>
                    <a:pt x="1205" y="123"/>
                  </a:cubicBezTo>
                  <a:cubicBezTo>
                    <a:pt x="1087" y="214"/>
                    <a:pt x="927" y="362"/>
                    <a:pt x="759" y="569"/>
                  </a:cubicBezTo>
                  <a:cubicBezTo>
                    <a:pt x="422" y="978"/>
                    <a:pt x="65" y="1672"/>
                    <a:pt x="32" y="2502"/>
                  </a:cubicBezTo>
                  <a:cubicBezTo>
                    <a:pt x="1" y="3332"/>
                    <a:pt x="302" y="4051"/>
                    <a:pt x="607" y="4485"/>
                  </a:cubicBezTo>
                  <a:cubicBezTo>
                    <a:pt x="757" y="4705"/>
                    <a:pt x="904" y="4865"/>
                    <a:pt x="1016" y="4964"/>
                  </a:cubicBezTo>
                  <a:cubicBezTo>
                    <a:pt x="1118" y="5057"/>
                    <a:pt x="1185" y="5101"/>
                    <a:pt x="1199" y="5101"/>
                  </a:cubicBezTo>
                  <a:cubicBezTo>
                    <a:pt x="1200" y="5101"/>
                    <a:pt x="1201" y="5101"/>
                    <a:pt x="1201" y="5101"/>
                  </a:cubicBezTo>
                  <a:lnTo>
                    <a:pt x="1203" y="5101"/>
                  </a:lnTo>
                  <a:cubicBezTo>
                    <a:pt x="1224" y="5079"/>
                    <a:pt x="977" y="4859"/>
                    <a:pt x="711" y="4418"/>
                  </a:cubicBezTo>
                  <a:cubicBezTo>
                    <a:pt x="443" y="3982"/>
                    <a:pt x="177" y="3293"/>
                    <a:pt x="207" y="2510"/>
                  </a:cubicBezTo>
                  <a:cubicBezTo>
                    <a:pt x="238" y="1724"/>
                    <a:pt x="557" y="1057"/>
                    <a:pt x="858" y="644"/>
                  </a:cubicBezTo>
                  <a:cubicBezTo>
                    <a:pt x="1159" y="223"/>
                    <a:pt x="1421" y="25"/>
                    <a:pt x="1402" y="2"/>
                  </a:cubicBezTo>
                  <a:cubicBezTo>
                    <a:pt x="1401" y="1"/>
                    <a:pt x="1400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35350" y="3748475"/>
              <a:ext cx="24775" cy="63450"/>
            </a:xfrm>
            <a:custGeom>
              <a:rect b="b" l="l" r="r" t="t"/>
              <a:pathLst>
                <a:path extrusionOk="0" h="2538" w="991">
                  <a:moveTo>
                    <a:pt x="944" y="1"/>
                  </a:moveTo>
                  <a:cubicBezTo>
                    <a:pt x="890" y="1"/>
                    <a:pt x="454" y="452"/>
                    <a:pt x="234" y="1171"/>
                  </a:cubicBezTo>
                  <a:cubicBezTo>
                    <a:pt x="1" y="1906"/>
                    <a:pt x="113" y="2537"/>
                    <a:pt x="156" y="2537"/>
                  </a:cubicBezTo>
                  <a:cubicBezTo>
                    <a:pt x="156" y="2537"/>
                    <a:pt x="157" y="2537"/>
                    <a:pt x="157" y="2537"/>
                  </a:cubicBezTo>
                  <a:cubicBezTo>
                    <a:pt x="209" y="2535"/>
                    <a:pt x="176" y="1924"/>
                    <a:pt x="400" y="1223"/>
                  </a:cubicBezTo>
                  <a:cubicBezTo>
                    <a:pt x="616" y="517"/>
                    <a:pt x="990" y="35"/>
                    <a:pt x="948" y="2"/>
                  </a:cubicBezTo>
                  <a:cubicBezTo>
                    <a:pt x="947" y="1"/>
                    <a:pt x="946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502425" y="3364325"/>
              <a:ext cx="63100" cy="163400"/>
            </a:xfrm>
            <a:custGeom>
              <a:rect b="b" l="l" r="r" t="t"/>
              <a:pathLst>
                <a:path extrusionOk="0" h="6536" w="2524">
                  <a:moveTo>
                    <a:pt x="1584" y="1"/>
                  </a:moveTo>
                  <a:cubicBezTo>
                    <a:pt x="1568" y="1"/>
                    <a:pt x="1477" y="63"/>
                    <a:pt x="1335" y="189"/>
                  </a:cubicBezTo>
                  <a:cubicBezTo>
                    <a:pt x="1185" y="320"/>
                    <a:pt x="984" y="536"/>
                    <a:pt x="783" y="835"/>
                  </a:cubicBezTo>
                  <a:cubicBezTo>
                    <a:pt x="378" y="1422"/>
                    <a:pt x="0" y="2421"/>
                    <a:pt x="154" y="3534"/>
                  </a:cubicBezTo>
                  <a:cubicBezTo>
                    <a:pt x="315" y="4645"/>
                    <a:pt x="953" y="5502"/>
                    <a:pt x="1505" y="5955"/>
                  </a:cubicBezTo>
                  <a:cubicBezTo>
                    <a:pt x="1781" y="6187"/>
                    <a:pt x="2034" y="6339"/>
                    <a:pt x="2215" y="6424"/>
                  </a:cubicBezTo>
                  <a:cubicBezTo>
                    <a:pt x="2376" y="6501"/>
                    <a:pt x="2478" y="6536"/>
                    <a:pt x="2501" y="6536"/>
                  </a:cubicBezTo>
                  <a:cubicBezTo>
                    <a:pt x="2504" y="6536"/>
                    <a:pt x="2506" y="6535"/>
                    <a:pt x="2506" y="6534"/>
                  </a:cubicBezTo>
                  <a:cubicBezTo>
                    <a:pt x="2524" y="6503"/>
                    <a:pt x="2105" y="6337"/>
                    <a:pt x="1586" y="5863"/>
                  </a:cubicBezTo>
                  <a:cubicBezTo>
                    <a:pt x="1073" y="5400"/>
                    <a:pt x="481" y="4568"/>
                    <a:pt x="328" y="3511"/>
                  </a:cubicBezTo>
                  <a:cubicBezTo>
                    <a:pt x="181" y="2452"/>
                    <a:pt x="521" y="1487"/>
                    <a:pt x="888" y="901"/>
                  </a:cubicBezTo>
                  <a:cubicBezTo>
                    <a:pt x="1254" y="301"/>
                    <a:pt x="1611" y="27"/>
                    <a:pt x="1586" y="2"/>
                  </a:cubicBezTo>
                  <a:cubicBezTo>
                    <a:pt x="1586" y="1"/>
                    <a:pt x="1585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64275" y="3947375"/>
              <a:ext cx="151150" cy="131300"/>
            </a:xfrm>
            <a:custGeom>
              <a:rect b="b" l="l" r="r" t="t"/>
              <a:pathLst>
                <a:path extrusionOk="0" h="5252" w="6046">
                  <a:moveTo>
                    <a:pt x="14" y="0"/>
                  </a:moveTo>
                  <a:cubicBezTo>
                    <a:pt x="13" y="0"/>
                    <a:pt x="13" y="0"/>
                    <a:pt x="12" y="1"/>
                  </a:cubicBezTo>
                  <a:cubicBezTo>
                    <a:pt x="1" y="6"/>
                    <a:pt x="35" y="116"/>
                    <a:pt x="109" y="315"/>
                  </a:cubicBezTo>
                  <a:cubicBezTo>
                    <a:pt x="178" y="514"/>
                    <a:pt x="306" y="793"/>
                    <a:pt x="483" y="1127"/>
                  </a:cubicBezTo>
                  <a:cubicBezTo>
                    <a:pt x="659" y="1461"/>
                    <a:pt x="906" y="1841"/>
                    <a:pt x="1210" y="2239"/>
                  </a:cubicBezTo>
                  <a:cubicBezTo>
                    <a:pt x="1523" y="2632"/>
                    <a:pt x="1895" y="3039"/>
                    <a:pt x="2331" y="3421"/>
                  </a:cubicBezTo>
                  <a:cubicBezTo>
                    <a:pt x="2769" y="3799"/>
                    <a:pt x="3225" y="4114"/>
                    <a:pt x="3657" y="4368"/>
                  </a:cubicBezTo>
                  <a:cubicBezTo>
                    <a:pt x="4093" y="4615"/>
                    <a:pt x="4502" y="4808"/>
                    <a:pt x="4857" y="4936"/>
                  </a:cubicBezTo>
                  <a:cubicBezTo>
                    <a:pt x="5212" y="5067"/>
                    <a:pt x="5507" y="5154"/>
                    <a:pt x="5713" y="5196"/>
                  </a:cubicBezTo>
                  <a:cubicBezTo>
                    <a:pt x="5880" y="5232"/>
                    <a:pt x="5988" y="5251"/>
                    <a:pt x="6024" y="5251"/>
                  </a:cubicBezTo>
                  <a:cubicBezTo>
                    <a:pt x="6033" y="5251"/>
                    <a:pt x="6037" y="5250"/>
                    <a:pt x="6037" y="5248"/>
                  </a:cubicBezTo>
                  <a:cubicBezTo>
                    <a:pt x="6045" y="5215"/>
                    <a:pt x="5592" y="5109"/>
                    <a:pt x="4903" y="4822"/>
                  </a:cubicBezTo>
                  <a:cubicBezTo>
                    <a:pt x="4558" y="4679"/>
                    <a:pt x="4160" y="4480"/>
                    <a:pt x="3738" y="4230"/>
                  </a:cubicBezTo>
                  <a:cubicBezTo>
                    <a:pt x="3319" y="3973"/>
                    <a:pt x="2875" y="3660"/>
                    <a:pt x="2445" y="3290"/>
                  </a:cubicBezTo>
                  <a:cubicBezTo>
                    <a:pt x="2019" y="2916"/>
                    <a:pt x="1648" y="2518"/>
                    <a:pt x="1336" y="2138"/>
                  </a:cubicBezTo>
                  <a:cubicBezTo>
                    <a:pt x="1031" y="1754"/>
                    <a:pt x="778" y="1388"/>
                    <a:pt x="591" y="1066"/>
                  </a:cubicBezTo>
                  <a:cubicBezTo>
                    <a:pt x="216" y="431"/>
                    <a:pt x="48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365450" y="3099800"/>
              <a:ext cx="67200" cy="70700"/>
            </a:xfrm>
            <a:custGeom>
              <a:rect b="b" l="l" r="r" t="t"/>
              <a:pathLst>
                <a:path extrusionOk="0" h="2828" w="2688">
                  <a:moveTo>
                    <a:pt x="43" y="0"/>
                  </a:moveTo>
                  <a:cubicBezTo>
                    <a:pt x="42" y="0"/>
                    <a:pt x="41" y="0"/>
                    <a:pt x="41" y="1"/>
                  </a:cubicBezTo>
                  <a:cubicBezTo>
                    <a:pt x="0" y="4"/>
                    <a:pt x="228" y="915"/>
                    <a:pt x="999" y="1739"/>
                  </a:cubicBezTo>
                  <a:cubicBezTo>
                    <a:pt x="1716" y="2518"/>
                    <a:pt x="2546" y="2827"/>
                    <a:pt x="2650" y="2827"/>
                  </a:cubicBezTo>
                  <a:cubicBezTo>
                    <a:pt x="2656" y="2827"/>
                    <a:pt x="2660" y="2826"/>
                    <a:pt x="2660" y="2823"/>
                  </a:cubicBezTo>
                  <a:cubicBezTo>
                    <a:pt x="2687" y="2775"/>
                    <a:pt x="1860" y="2418"/>
                    <a:pt x="1129" y="1619"/>
                  </a:cubicBezTo>
                  <a:cubicBezTo>
                    <a:pt x="395" y="840"/>
                    <a:pt x="100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669200" y="2690975"/>
              <a:ext cx="59400" cy="74800"/>
            </a:xfrm>
            <a:custGeom>
              <a:rect b="b" l="l" r="r" t="t"/>
              <a:pathLst>
                <a:path extrusionOk="0" h="2992" w="2376">
                  <a:moveTo>
                    <a:pt x="45" y="1"/>
                  </a:moveTo>
                  <a:cubicBezTo>
                    <a:pt x="44" y="1"/>
                    <a:pt x="44" y="1"/>
                    <a:pt x="43" y="1"/>
                  </a:cubicBezTo>
                  <a:cubicBezTo>
                    <a:pt x="1" y="13"/>
                    <a:pt x="275" y="848"/>
                    <a:pt x="932" y="1695"/>
                  </a:cubicBezTo>
                  <a:cubicBezTo>
                    <a:pt x="1559" y="2517"/>
                    <a:pt x="2267" y="2992"/>
                    <a:pt x="2338" y="2992"/>
                  </a:cubicBezTo>
                  <a:cubicBezTo>
                    <a:pt x="2340" y="2992"/>
                    <a:pt x="2342" y="2991"/>
                    <a:pt x="2343" y="2990"/>
                  </a:cubicBezTo>
                  <a:cubicBezTo>
                    <a:pt x="2375" y="2947"/>
                    <a:pt x="1702" y="2419"/>
                    <a:pt x="1071" y="1589"/>
                  </a:cubicBezTo>
                  <a:cubicBezTo>
                    <a:pt x="440" y="777"/>
                    <a:pt x="101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87325" y="2746975"/>
              <a:ext cx="361000" cy="252975"/>
            </a:xfrm>
            <a:custGeom>
              <a:rect b="b" l="l" r="r" t="t"/>
              <a:pathLst>
                <a:path extrusionOk="0" h="10119" w="14440">
                  <a:moveTo>
                    <a:pt x="1447" y="1"/>
                  </a:moveTo>
                  <a:cubicBezTo>
                    <a:pt x="1254" y="1"/>
                    <a:pt x="1067" y="51"/>
                    <a:pt x="908" y="167"/>
                  </a:cubicBezTo>
                  <a:lnTo>
                    <a:pt x="906" y="167"/>
                  </a:lnTo>
                  <a:cubicBezTo>
                    <a:pt x="1" y="827"/>
                    <a:pt x="684" y="1980"/>
                    <a:pt x="684" y="1980"/>
                  </a:cubicBezTo>
                  <a:cubicBezTo>
                    <a:pt x="1807" y="4691"/>
                    <a:pt x="2999" y="6775"/>
                    <a:pt x="5644" y="8050"/>
                  </a:cubicBezTo>
                  <a:cubicBezTo>
                    <a:pt x="7569" y="8978"/>
                    <a:pt x="9553" y="9921"/>
                    <a:pt x="11684" y="10097"/>
                  </a:cubicBezTo>
                  <a:cubicBezTo>
                    <a:pt x="11843" y="10110"/>
                    <a:pt x="12004" y="10118"/>
                    <a:pt x="12165" y="10118"/>
                  </a:cubicBezTo>
                  <a:cubicBezTo>
                    <a:pt x="12627" y="10118"/>
                    <a:pt x="13088" y="10050"/>
                    <a:pt x="13492" y="9833"/>
                  </a:cubicBezTo>
                  <a:cubicBezTo>
                    <a:pt x="14036" y="9539"/>
                    <a:pt x="14439" y="8910"/>
                    <a:pt x="14299" y="8308"/>
                  </a:cubicBezTo>
                  <a:cubicBezTo>
                    <a:pt x="14175" y="7774"/>
                    <a:pt x="13683" y="7411"/>
                    <a:pt x="13203" y="7149"/>
                  </a:cubicBezTo>
                  <a:cubicBezTo>
                    <a:pt x="11279" y="6092"/>
                    <a:pt x="9034" y="5841"/>
                    <a:pt x="6886" y="5389"/>
                  </a:cubicBezTo>
                  <a:cubicBezTo>
                    <a:pt x="4737" y="4938"/>
                    <a:pt x="4631" y="3190"/>
                    <a:pt x="3277" y="1462"/>
                  </a:cubicBezTo>
                  <a:cubicBezTo>
                    <a:pt x="2966" y="1064"/>
                    <a:pt x="2704" y="618"/>
                    <a:pt x="2306" y="312"/>
                  </a:cubicBezTo>
                  <a:cubicBezTo>
                    <a:pt x="2063" y="124"/>
                    <a:pt x="1748" y="1"/>
                    <a:pt x="1447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503375" y="3013700"/>
              <a:ext cx="72725" cy="68675"/>
            </a:xfrm>
            <a:custGeom>
              <a:rect b="b" l="l" r="r" t="t"/>
              <a:pathLst>
                <a:path extrusionOk="0" h="2747" w="2909">
                  <a:moveTo>
                    <a:pt x="1295" y="1"/>
                  </a:moveTo>
                  <a:cubicBezTo>
                    <a:pt x="626" y="49"/>
                    <a:pt x="43" y="657"/>
                    <a:pt x="22" y="1328"/>
                  </a:cubicBezTo>
                  <a:cubicBezTo>
                    <a:pt x="1" y="1994"/>
                    <a:pt x="531" y="2632"/>
                    <a:pt x="1189" y="2733"/>
                  </a:cubicBezTo>
                  <a:cubicBezTo>
                    <a:pt x="1251" y="2742"/>
                    <a:pt x="1313" y="2747"/>
                    <a:pt x="1375" y="2747"/>
                  </a:cubicBezTo>
                  <a:cubicBezTo>
                    <a:pt x="1972" y="2747"/>
                    <a:pt x="2560" y="2323"/>
                    <a:pt x="2721" y="1741"/>
                  </a:cubicBezTo>
                  <a:cubicBezTo>
                    <a:pt x="2908" y="1066"/>
                    <a:pt x="2439" y="254"/>
                    <a:pt x="1745" y="163"/>
                  </a:cubicBezTo>
                  <a:lnTo>
                    <a:pt x="1295" y="1"/>
                  </a:ln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244550" y="163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244550" y="792350"/>
            <a:ext cx="8520600" cy="4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Smart tracking system uses cell phones as the primary tracking device that are </a:t>
            </a:r>
            <a:r>
              <a:rPr lang="en-GB"/>
              <a:t>inconvenient</a:t>
            </a:r>
            <a:r>
              <a:rPr lang="en-GB"/>
              <a:t> and costly for some applications.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study by S.S.Raut and S.S.Dorle (2014) proposed a smart tracking system for vehicles </a:t>
            </a:r>
            <a:r>
              <a:rPr lang="en-GB"/>
              <a:t>using</a:t>
            </a:r>
            <a:r>
              <a:rPr lang="en-GB"/>
              <a:t> GSM and GPS technologies.This was designed to provide real time tracking of vehicles </a:t>
            </a:r>
            <a:r>
              <a:rPr lang="en-GB"/>
              <a:t>without</a:t>
            </a:r>
            <a:r>
              <a:rPr lang="en-GB"/>
              <a:t> </a:t>
            </a:r>
            <a:r>
              <a:rPr lang="en-GB"/>
              <a:t>relying</a:t>
            </a:r>
            <a:r>
              <a:rPr lang="en-GB"/>
              <a:t> on cell phone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2017 A.J.Akinyemi and A.O.Afolayan proposed a smart tracking system for monitoring the </a:t>
            </a:r>
            <a:r>
              <a:rPr lang="en-GB"/>
              <a:t>movement of oil tanker trucks using GSM technology without the use of cell phones it was designed to monitor the location and speed of the truck.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Overall smart tracking system using GSM technology is feasible and can be applied to a wide range of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Smart tracking system can be tailored to specific application and requirement ,providing cost effective solution.</a:t>
            </a:r>
            <a:r>
              <a:rPr lang="en-GB"/>
              <a:t>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311700" y="1204225"/>
            <a:ext cx="657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portable Standalone tracking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indoor localisation.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to use two </a:t>
            </a:r>
            <a:r>
              <a:rPr lang="en-GB"/>
              <a:t>different</a:t>
            </a:r>
            <a:r>
              <a:rPr lang="en-GB"/>
              <a:t> devices for indoor and outdoor </a:t>
            </a:r>
            <a:r>
              <a:rPr lang="en-GB"/>
              <a:t>tracking.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Existing indoor tracking methods are expensive.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Difficult in real-time tracking if any person or fleet if it goes out of a designated track or area.</a:t>
            </a:r>
            <a:endParaRPr/>
          </a:p>
        </p:txBody>
      </p:sp>
      <p:grpSp>
        <p:nvGrpSpPr>
          <p:cNvPr id="210" name="Google Shape;210;p17"/>
          <p:cNvGrpSpPr/>
          <p:nvPr/>
        </p:nvGrpSpPr>
        <p:grpSpPr>
          <a:xfrm flipH="1">
            <a:off x="6139874" y="1152418"/>
            <a:ext cx="2537441" cy="2124332"/>
            <a:chOff x="2301975" y="1257763"/>
            <a:chExt cx="3583450" cy="2718275"/>
          </a:xfrm>
        </p:grpSpPr>
        <p:sp>
          <p:nvSpPr>
            <p:cNvPr id="211" name="Google Shape;211;p17"/>
            <p:cNvSpPr/>
            <p:nvPr/>
          </p:nvSpPr>
          <p:spPr>
            <a:xfrm>
              <a:off x="2301975" y="3971713"/>
              <a:ext cx="3583450" cy="4325"/>
            </a:xfrm>
            <a:custGeom>
              <a:rect b="b" l="l" r="r" t="t"/>
              <a:pathLst>
                <a:path extrusionOk="0" h="173" w="143338">
                  <a:moveTo>
                    <a:pt x="71672" y="1"/>
                  </a:moveTo>
                  <a:cubicBezTo>
                    <a:pt x="32082" y="1"/>
                    <a:pt x="0" y="39"/>
                    <a:pt x="0" y="86"/>
                  </a:cubicBezTo>
                  <a:cubicBezTo>
                    <a:pt x="0" y="134"/>
                    <a:pt x="32097" y="172"/>
                    <a:pt x="71672" y="172"/>
                  </a:cubicBezTo>
                  <a:cubicBezTo>
                    <a:pt x="111248" y="172"/>
                    <a:pt x="143337" y="134"/>
                    <a:pt x="143337" y="86"/>
                  </a:cubicBezTo>
                  <a:lnTo>
                    <a:pt x="143335" y="86"/>
                  </a:lnTo>
                  <a:cubicBezTo>
                    <a:pt x="143335" y="39"/>
                    <a:pt x="111261" y="1"/>
                    <a:pt x="7167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005875" y="2395113"/>
              <a:ext cx="252825" cy="1043875"/>
            </a:xfrm>
            <a:custGeom>
              <a:rect b="b" l="l" r="r" t="t"/>
              <a:pathLst>
                <a:path extrusionOk="0" h="41755" w="10113">
                  <a:moveTo>
                    <a:pt x="3292" y="1"/>
                  </a:moveTo>
                  <a:cubicBezTo>
                    <a:pt x="1662" y="1"/>
                    <a:pt x="1" y="1320"/>
                    <a:pt x="597" y="3342"/>
                  </a:cubicBezTo>
                  <a:cubicBezTo>
                    <a:pt x="3938" y="14679"/>
                    <a:pt x="4720" y="26679"/>
                    <a:pt x="2710" y="38337"/>
                  </a:cubicBezTo>
                  <a:cubicBezTo>
                    <a:pt x="2461" y="39777"/>
                    <a:pt x="3093" y="41254"/>
                    <a:pt x="4600" y="41669"/>
                  </a:cubicBezTo>
                  <a:cubicBezTo>
                    <a:pt x="4809" y="41727"/>
                    <a:pt x="5031" y="41754"/>
                    <a:pt x="5256" y="41754"/>
                  </a:cubicBezTo>
                  <a:cubicBezTo>
                    <a:pt x="6436" y="41754"/>
                    <a:pt x="7723" y="40995"/>
                    <a:pt x="7932" y="39777"/>
                  </a:cubicBezTo>
                  <a:cubicBezTo>
                    <a:pt x="10112" y="27146"/>
                    <a:pt x="9448" y="14208"/>
                    <a:pt x="5820" y="1901"/>
                  </a:cubicBezTo>
                  <a:cubicBezTo>
                    <a:pt x="5429" y="575"/>
                    <a:pt x="4367" y="1"/>
                    <a:pt x="32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3512250" y="1257763"/>
              <a:ext cx="1902425" cy="1810325"/>
            </a:xfrm>
            <a:custGeom>
              <a:rect b="b" l="l" r="r" t="t"/>
              <a:pathLst>
                <a:path extrusionOk="0" h="72413" w="76097">
                  <a:moveTo>
                    <a:pt x="11506" y="1"/>
                  </a:moveTo>
                  <a:cubicBezTo>
                    <a:pt x="10867" y="1"/>
                    <a:pt x="10231" y="73"/>
                    <a:pt x="9614" y="223"/>
                  </a:cubicBezTo>
                  <a:cubicBezTo>
                    <a:pt x="5298" y="1270"/>
                    <a:pt x="2020" y="5098"/>
                    <a:pt x="0" y="9273"/>
                  </a:cubicBezTo>
                  <a:lnTo>
                    <a:pt x="57973" y="71636"/>
                  </a:lnTo>
                  <a:cubicBezTo>
                    <a:pt x="59292" y="72162"/>
                    <a:pt x="60690" y="72412"/>
                    <a:pt x="62092" y="72412"/>
                  </a:cubicBezTo>
                  <a:cubicBezTo>
                    <a:pt x="66151" y="72412"/>
                    <a:pt x="70242" y="70316"/>
                    <a:pt x="72533" y="66738"/>
                  </a:cubicBezTo>
                  <a:cubicBezTo>
                    <a:pt x="75614" y="61925"/>
                    <a:pt x="75141" y="54898"/>
                    <a:pt x="71447" y="50596"/>
                  </a:cubicBezTo>
                  <a:cubicBezTo>
                    <a:pt x="74877" y="46427"/>
                    <a:pt x="76096" y="40336"/>
                    <a:pt x="74557" y="35050"/>
                  </a:cubicBezTo>
                  <a:cubicBezTo>
                    <a:pt x="73017" y="29764"/>
                    <a:pt x="68773" y="25461"/>
                    <a:pt x="63720" y="24065"/>
                  </a:cubicBezTo>
                  <a:cubicBezTo>
                    <a:pt x="64737" y="20283"/>
                    <a:pt x="63126" y="15917"/>
                    <a:pt x="61127" y="12605"/>
                  </a:cubicBezTo>
                  <a:cubicBezTo>
                    <a:pt x="59127" y="9292"/>
                    <a:pt x="55517" y="6912"/>
                    <a:pt x="51851" y="6304"/>
                  </a:cubicBezTo>
                  <a:cubicBezTo>
                    <a:pt x="50589" y="6095"/>
                    <a:pt x="49485" y="5993"/>
                    <a:pt x="48439" y="5993"/>
                  </a:cubicBezTo>
                  <a:cubicBezTo>
                    <a:pt x="46330" y="5993"/>
                    <a:pt x="44457" y="6408"/>
                    <a:pt x="41991" y="7197"/>
                  </a:cubicBezTo>
                  <a:cubicBezTo>
                    <a:pt x="39788" y="2980"/>
                    <a:pt x="35555" y="692"/>
                    <a:pt x="31034" y="150"/>
                  </a:cubicBezTo>
                  <a:cubicBezTo>
                    <a:pt x="30631" y="101"/>
                    <a:pt x="30225" y="78"/>
                    <a:pt x="29819" y="78"/>
                  </a:cubicBezTo>
                  <a:cubicBezTo>
                    <a:pt x="25668" y="78"/>
                    <a:pt x="21481" y="2546"/>
                    <a:pt x="19812" y="6564"/>
                  </a:cubicBezTo>
                  <a:cubicBezTo>
                    <a:pt x="19250" y="2590"/>
                    <a:pt x="15331" y="1"/>
                    <a:pt x="11506" y="1"/>
                  </a:cubicBezTo>
                  <a:close/>
                </a:path>
              </a:pathLst>
            </a:custGeom>
            <a:solidFill>
              <a:srgbClr val="267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3990550" y="3220663"/>
              <a:ext cx="185250" cy="750800"/>
            </a:xfrm>
            <a:custGeom>
              <a:rect b="b" l="l" r="r" t="t"/>
              <a:pathLst>
                <a:path extrusionOk="0" h="30032" w="7410">
                  <a:moveTo>
                    <a:pt x="3188" y="0"/>
                  </a:moveTo>
                  <a:lnTo>
                    <a:pt x="1" y="29576"/>
                  </a:lnTo>
                  <a:lnTo>
                    <a:pt x="4222" y="30031"/>
                  </a:lnTo>
                  <a:lnTo>
                    <a:pt x="7409" y="456"/>
                  </a:lnTo>
                  <a:lnTo>
                    <a:pt x="3188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263300" y="3220613"/>
              <a:ext cx="185250" cy="750800"/>
            </a:xfrm>
            <a:custGeom>
              <a:rect b="b" l="l" r="r" t="t"/>
              <a:pathLst>
                <a:path extrusionOk="0" h="30032" w="7410">
                  <a:moveTo>
                    <a:pt x="4222" y="0"/>
                  </a:moveTo>
                  <a:lnTo>
                    <a:pt x="1" y="456"/>
                  </a:lnTo>
                  <a:lnTo>
                    <a:pt x="3186" y="30031"/>
                  </a:lnTo>
                  <a:lnTo>
                    <a:pt x="7409" y="29576"/>
                  </a:lnTo>
                  <a:lnTo>
                    <a:pt x="4222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698575" y="1381263"/>
              <a:ext cx="2410600" cy="2055550"/>
            </a:xfrm>
            <a:custGeom>
              <a:rect b="b" l="l" r="r" t="t"/>
              <a:pathLst>
                <a:path extrusionOk="0" h="82222" w="96424">
                  <a:moveTo>
                    <a:pt x="31407" y="1"/>
                  </a:moveTo>
                  <a:cubicBezTo>
                    <a:pt x="28214" y="1"/>
                    <a:pt x="25044" y="496"/>
                    <a:pt x="22102" y="1713"/>
                  </a:cubicBezTo>
                  <a:cubicBezTo>
                    <a:pt x="17262" y="3716"/>
                    <a:pt x="14096" y="7385"/>
                    <a:pt x="12365" y="12226"/>
                  </a:cubicBezTo>
                  <a:cubicBezTo>
                    <a:pt x="12365" y="12226"/>
                    <a:pt x="7031" y="14338"/>
                    <a:pt x="4173" y="21314"/>
                  </a:cubicBezTo>
                  <a:cubicBezTo>
                    <a:pt x="1316" y="28289"/>
                    <a:pt x="4353" y="36077"/>
                    <a:pt x="4353" y="36077"/>
                  </a:cubicBezTo>
                  <a:cubicBezTo>
                    <a:pt x="1343" y="39615"/>
                    <a:pt x="0" y="44510"/>
                    <a:pt x="782" y="49088"/>
                  </a:cubicBezTo>
                  <a:cubicBezTo>
                    <a:pt x="1563" y="53664"/>
                    <a:pt x="4453" y="57837"/>
                    <a:pt x="8464" y="60177"/>
                  </a:cubicBezTo>
                  <a:cubicBezTo>
                    <a:pt x="9108" y="60552"/>
                    <a:pt x="9799" y="60901"/>
                    <a:pt x="10254" y="61489"/>
                  </a:cubicBezTo>
                  <a:cubicBezTo>
                    <a:pt x="10752" y="62134"/>
                    <a:pt x="10897" y="62971"/>
                    <a:pt x="11092" y="63762"/>
                  </a:cubicBezTo>
                  <a:cubicBezTo>
                    <a:pt x="12060" y="67663"/>
                    <a:pt x="14709" y="71141"/>
                    <a:pt x="18271" y="73005"/>
                  </a:cubicBezTo>
                  <a:cubicBezTo>
                    <a:pt x="20136" y="73983"/>
                    <a:pt x="22241" y="74502"/>
                    <a:pt x="24346" y="74529"/>
                  </a:cubicBezTo>
                  <a:cubicBezTo>
                    <a:pt x="24372" y="74530"/>
                    <a:pt x="24398" y="74530"/>
                    <a:pt x="24424" y="74530"/>
                  </a:cubicBezTo>
                  <a:cubicBezTo>
                    <a:pt x="25546" y="74530"/>
                    <a:pt x="26669" y="74201"/>
                    <a:pt x="27740" y="74201"/>
                  </a:cubicBezTo>
                  <a:cubicBezTo>
                    <a:pt x="28368" y="74201"/>
                    <a:pt x="28978" y="74314"/>
                    <a:pt x="29561" y="74672"/>
                  </a:cubicBezTo>
                  <a:cubicBezTo>
                    <a:pt x="31127" y="75633"/>
                    <a:pt x="32080" y="77664"/>
                    <a:pt x="33743" y="78716"/>
                  </a:cubicBezTo>
                  <a:cubicBezTo>
                    <a:pt x="35559" y="79862"/>
                    <a:pt x="37660" y="80568"/>
                    <a:pt x="39784" y="80842"/>
                  </a:cubicBezTo>
                  <a:cubicBezTo>
                    <a:pt x="40585" y="80945"/>
                    <a:pt x="41388" y="80992"/>
                    <a:pt x="42192" y="80992"/>
                  </a:cubicBezTo>
                  <a:cubicBezTo>
                    <a:pt x="45563" y="80992"/>
                    <a:pt x="48932" y="80157"/>
                    <a:pt x="52147" y="79078"/>
                  </a:cubicBezTo>
                  <a:cubicBezTo>
                    <a:pt x="54879" y="81190"/>
                    <a:pt x="58313" y="82221"/>
                    <a:pt x="61756" y="82221"/>
                  </a:cubicBezTo>
                  <a:cubicBezTo>
                    <a:pt x="66026" y="82221"/>
                    <a:pt x="70311" y="80636"/>
                    <a:pt x="73290" y="77560"/>
                  </a:cubicBezTo>
                  <a:cubicBezTo>
                    <a:pt x="75066" y="78239"/>
                    <a:pt x="76964" y="78571"/>
                    <a:pt x="78865" y="78571"/>
                  </a:cubicBezTo>
                  <a:cubicBezTo>
                    <a:pt x="82146" y="78571"/>
                    <a:pt x="85433" y="77581"/>
                    <a:pt x="88110" y="75679"/>
                  </a:cubicBezTo>
                  <a:cubicBezTo>
                    <a:pt x="92337" y="72673"/>
                    <a:pt x="94919" y="67486"/>
                    <a:pt x="94762" y="62302"/>
                  </a:cubicBezTo>
                  <a:cubicBezTo>
                    <a:pt x="94729" y="61181"/>
                    <a:pt x="94577" y="60044"/>
                    <a:pt x="94820" y="58949"/>
                  </a:cubicBezTo>
                  <a:cubicBezTo>
                    <a:pt x="95021" y="58046"/>
                    <a:pt x="95482" y="57222"/>
                    <a:pt x="95791" y="56348"/>
                  </a:cubicBezTo>
                  <a:cubicBezTo>
                    <a:pt x="96423" y="54554"/>
                    <a:pt x="96404" y="52597"/>
                    <a:pt x="96271" y="50699"/>
                  </a:cubicBezTo>
                  <a:cubicBezTo>
                    <a:pt x="96053" y="47624"/>
                    <a:pt x="95519" y="44473"/>
                    <a:pt x="93884" y="41859"/>
                  </a:cubicBezTo>
                  <a:cubicBezTo>
                    <a:pt x="92348" y="39405"/>
                    <a:pt x="89657" y="37511"/>
                    <a:pt x="86792" y="37511"/>
                  </a:cubicBezTo>
                  <a:cubicBezTo>
                    <a:pt x="86606" y="37511"/>
                    <a:pt x="86419" y="37519"/>
                    <a:pt x="86231" y="37536"/>
                  </a:cubicBezTo>
                  <a:cubicBezTo>
                    <a:pt x="87074" y="32900"/>
                    <a:pt x="84769" y="28017"/>
                    <a:pt x="81041" y="25132"/>
                  </a:cubicBezTo>
                  <a:cubicBezTo>
                    <a:pt x="77800" y="22624"/>
                    <a:pt x="73647" y="21511"/>
                    <a:pt x="69530" y="21511"/>
                  </a:cubicBezTo>
                  <a:cubicBezTo>
                    <a:pt x="68913" y="21511"/>
                    <a:pt x="68297" y="21536"/>
                    <a:pt x="67685" y="21585"/>
                  </a:cubicBezTo>
                  <a:cubicBezTo>
                    <a:pt x="67598" y="16406"/>
                    <a:pt x="64623" y="11373"/>
                    <a:pt x="60130" y="8799"/>
                  </a:cubicBezTo>
                  <a:cubicBezTo>
                    <a:pt x="57869" y="7504"/>
                    <a:pt x="55265" y="6857"/>
                    <a:pt x="52662" y="6857"/>
                  </a:cubicBezTo>
                  <a:cubicBezTo>
                    <a:pt x="50090" y="6857"/>
                    <a:pt x="47519" y="7489"/>
                    <a:pt x="45278" y="8753"/>
                  </a:cubicBezTo>
                  <a:cubicBezTo>
                    <a:pt x="46226" y="6806"/>
                    <a:pt x="45302" y="4350"/>
                    <a:pt x="43660" y="2940"/>
                  </a:cubicBezTo>
                  <a:cubicBezTo>
                    <a:pt x="42016" y="1530"/>
                    <a:pt x="39824" y="959"/>
                    <a:pt x="37693" y="581"/>
                  </a:cubicBezTo>
                  <a:cubicBezTo>
                    <a:pt x="35626" y="216"/>
                    <a:pt x="33511" y="1"/>
                    <a:pt x="31407" y="1"/>
                  </a:cubicBezTo>
                  <a:close/>
                </a:path>
              </a:pathLst>
            </a:custGeom>
            <a:solidFill>
              <a:srgbClr val="267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709575" y="2470563"/>
              <a:ext cx="2676050" cy="965875"/>
            </a:xfrm>
            <a:custGeom>
              <a:rect b="b" l="l" r="r" t="t"/>
              <a:pathLst>
                <a:path extrusionOk="0" h="38635" w="107042">
                  <a:moveTo>
                    <a:pt x="361" y="0"/>
                  </a:moveTo>
                  <a:cubicBezTo>
                    <a:pt x="29" y="1814"/>
                    <a:pt x="0" y="3681"/>
                    <a:pt x="311" y="5501"/>
                  </a:cubicBezTo>
                  <a:cubicBezTo>
                    <a:pt x="1090" y="10079"/>
                    <a:pt x="3982" y="14252"/>
                    <a:pt x="7993" y="16590"/>
                  </a:cubicBezTo>
                  <a:cubicBezTo>
                    <a:pt x="8636" y="16966"/>
                    <a:pt x="9326" y="17314"/>
                    <a:pt x="9782" y="17902"/>
                  </a:cubicBezTo>
                  <a:cubicBezTo>
                    <a:pt x="10279" y="18546"/>
                    <a:pt x="10424" y="19386"/>
                    <a:pt x="10621" y="20175"/>
                  </a:cubicBezTo>
                  <a:cubicBezTo>
                    <a:pt x="11587" y="24078"/>
                    <a:pt x="14238" y="27554"/>
                    <a:pt x="17798" y="29420"/>
                  </a:cubicBezTo>
                  <a:cubicBezTo>
                    <a:pt x="19665" y="30398"/>
                    <a:pt x="21768" y="30915"/>
                    <a:pt x="23875" y="30944"/>
                  </a:cubicBezTo>
                  <a:cubicBezTo>
                    <a:pt x="23899" y="30944"/>
                    <a:pt x="23923" y="30944"/>
                    <a:pt x="23947" y="30944"/>
                  </a:cubicBezTo>
                  <a:cubicBezTo>
                    <a:pt x="25072" y="30944"/>
                    <a:pt x="26196" y="30614"/>
                    <a:pt x="27270" y="30614"/>
                  </a:cubicBezTo>
                  <a:cubicBezTo>
                    <a:pt x="27897" y="30614"/>
                    <a:pt x="28508" y="30727"/>
                    <a:pt x="29090" y="31085"/>
                  </a:cubicBezTo>
                  <a:cubicBezTo>
                    <a:pt x="30656" y="32047"/>
                    <a:pt x="31609" y="34079"/>
                    <a:pt x="33272" y="35128"/>
                  </a:cubicBezTo>
                  <a:cubicBezTo>
                    <a:pt x="35088" y="36276"/>
                    <a:pt x="37189" y="36980"/>
                    <a:pt x="39313" y="37254"/>
                  </a:cubicBezTo>
                  <a:cubicBezTo>
                    <a:pt x="40116" y="37358"/>
                    <a:pt x="40921" y="37406"/>
                    <a:pt x="41726" y="37406"/>
                  </a:cubicBezTo>
                  <a:cubicBezTo>
                    <a:pt x="45094" y="37406"/>
                    <a:pt x="48462" y="36571"/>
                    <a:pt x="51676" y="35493"/>
                  </a:cubicBezTo>
                  <a:cubicBezTo>
                    <a:pt x="54407" y="37604"/>
                    <a:pt x="57840" y="38634"/>
                    <a:pt x="61283" y="38634"/>
                  </a:cubicBezTo>
                  <a:cubicBezTo>
                    <a:pt x="65553" y="38634"/>
                    <a:pt x="69839" y="37050"/>
                    <a:pt x="72819" y="33975"/>
                  </a:cubicBezTo>
                  <a:cubicBezTo>
                    <a:pt x="74594" y="34654"/>
                    <a:pt x="76491" y="34985"/>
                    <a:pt x="78391" y="34985"/>
                  </a:cubicBezTo>
                  <a:cubicBezTo>
                    <a:pt x="81672" y="34985"/>
                    <a:pt x="84960" y="33994"/>
                    <a:pt x="87639" y="32092"/>
                  </a:cubicBezTo>
                  <a:cubicBezTo>
                    <a:pt x="90381" y="30143"/>
                    <a:pt x="92428" y="27274"/>
                    <a:pt x="93487" y="24085"/>
                  </a:cubicBezTo>
                  <a:cubicBezTo>
                    <a:pt x="93714" y="24099"/>
                    <a:pt x="93942" y="24105"/>
                    <a:pt x="94170" y="24105"/>
                  </a:cubicBezTo>
                  <a:cubicBezTo>
                    <a:pt x="98229" y="24105"/>
                    <a:pt x="102317" y="22009"/>
                    <a:pt x="104607" y="18432"/>
                  </a:cubicBezTo>
                  <a:cubicBezTo>
                    <a:pt x="106486" y="15498"/>
                    <a:pt x="107042" y="11742"/>
                    <a:pt x="106353" y="8283"/>
                  </a:cubicBezTo>
                  <a:lnTo>
                    <a:pt x="106353" y="8283"/>
                  </a:lnTo>
                  <a:cubicBezTo>
                    <a:pt x="106037" y="9845"/>
                    <a:pt x="105458" y="11346"/>
                    <a:pt x="104607" y="12676"/>
                  </a:cubicBezTo>
                  <a:cubicBezTo>
                    <a:pt x="102317" y="16252"/>
                    <a:pt x="98229" y="18348"/>
                    <a:pt x="94170" y="18348"/>
                  </a:cubicBezTo>
                  <a:cubicBezTo>
                    <a:pt x="93942" y="18348"/>
                    <a:pt x="93714" y="18342"/>
                    <a:pt x="93487" y="18328"/>
                  </a:cubicBezTo>
                  <a:cubicBezTo>
                    <a:pt x="92428" y="21517"/>
                    <a:pt x="90381" y="24386"/>
                    <a:pt x="87639" y="26335"/>
                  </a:cubicBezTo>
                  <a:cubicBezTo>
                    <a:pt x="84960" y="28238"/>
                    <a:pt x="81672" y="29228"/>
                    <a:pt x="78391" y="29228"/>
                  </a:cubicBezTo>
                  <a:cubicBezTo>
                    <a:pt x="76491" y="29228"/>
                    <a:pt x="74594" y="28897"/>
                    <a:pt x="72819" y="28218"/>
                  </a:cubicBezTo>
                  <a:cubicBezTo>
                    <a:pt x="69840" y="31293"/>
                    <a:pt x="65555" y="32877"/>
                    <a:pt x="61285" y="32877"/>
                  </a:cubicBezTo>
                  <a:cubicBezTo>
                    <a:pt x="57841" y="32877"/>
                    <a:pt x="54408" y="31847"/>
                    <a:pt x="51676" y="29736"/>
                  </a:cubicBezTo>
                  <a:cubicBezTo>
                    <a:pt x="48462" y="30814"/>
                    <a:pt x="45096" y="31649"/>
                    <a:pt x="41727" y="31649"/>
                  </a:cubicBezTo>
                  <a:cubicBezTo>
                    <a:pt x="40922" y="31649"/>
                    <a:pt x="40116" y="31601"/>
                    <a:pt x="39313" y="31497"/>
                  </a:cubicBezTo>
                  <a:cubicBezTo>
                    <a:pt x="37189" y="31224"/>
                    <a:pt x="35088" y="30519"/>
                    <a:pt x="33272" y="29371"/>
                  </a:cubicBezTo>
                  <a:cubicBezTo>
                    <a:pt x="31609" y="28320"/>
                    <a:pt x="30656" y="26290"/>
                    <a:pt x="29090" y="25328"/>
                  </a:cubicBezTo>
                  <a:cubicBezTo>
                    <a:pt x="28508" y="24970"/>
                    <a:pt x="27897" y="24857"/>
                    <a:pt x="27270" y="24857"/>
                  </a:cubicBezTo>
                  <a:cubicBezTo>
                    <a:pt x="26196" y="24857"/>
                    <a:pt x="25072" y="25187"/>
                    <a:pt x="23947" y="25187"/>
                  </a:cubicBezTo>
                  <a:cubicBezTo>
                    <a:pt x="23923" y="25187"/>
                    <a:pt x="23899" y="25187"/>
                    <a:pt x="23875" y="25187"/>
                  </a:cubicBezTo>
                  <a:cubicBezTo>
                    <a:pt x="21768" y="25158"/>
                    <a:pt x="19665" y="24641"/>
                    <a:pt x="17798" y="23663"/>
                  </a:cubicBezTo>
                  <a:cubicBezTo>
                    <a:pt x="14238" y="21797"/>
                    <a:pt x="11589" y="18321"/>
                    <a:pt x="10621" y="14418"/>
                  </a:cubicBezTo>
                  <a:cubicBezTo>
                    <a:pt x="10426" y="13629"/>
                    <a:pt x="10279" y="12789"/>
                    <a:pt x="9782" y="12145"/>
                  </a:cubicBezTo>
                  <a:cubicBezTo>
                    <a:pt x="9326" y="11557"/>
                    <a:pt x="8636" y="11209"/>
                    <a:pt x="7993" y="10833"/>
                  </a:cubicBezTo>
                  <a:cubicBezTo>
                    <a:pt x="4058" y="8537"/>
                    <a:pt x="1206" y="4476"/>
                    <a:pt x="361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3117700" y="2407013"/>
              <a:ext cx="455975" cy="141850"/>
            </a:xfrm>
            <a:custGeom>
              <a:rect b="b" l="l" r="r" t="t"/>
              <a:pathLst>
                <a:path extrusionOk="0" h="5674" w="18239">
                  <a:moveTo>
                    <a:pt x="8601" y="0"/>
                  </a:moveTo>
                  <a:cubicBezTo>
                    <a:pt x="7466" y="0"/>
                    <a:pt x="6383" y="172"/>
                    <a:pt x="5420" y="457"/>
                  </a:cubicBezTo>
                  <a:cubicBezTo>
                    <a:pt x="4185" y="819"/>
                    <a:pt x="3138" y="1344"/>
                    <a:pt x="2331" y="1883"/>
                  </a:cubicBezTo>
                  <a:cubicBezTo>
                    <a:pt x="1521" y="2421"/>
                    <a:pt x="931" y="2946"/>
                    <a:pt x="558" y="3339"/>
                  </a:cubicBezTo>
                  <a:cubicBezTo>
                    <a:pt x="362" y="3526"/>
                    <a:pt x="234" y="3696"/>
                    <a:pt x="140" y="3800"/>
                  </a:cubicBezTo>
                  <a:cubicBezTo>
                    <a:pt x="47" y="3910"/>
                    <a:pt x="1" y="3968"/>
                    <a:pt x="5" y="3972"/>
                  </a:cubicBezTo>
                  <a:cubicBezTo>
                    <a:pt x="5" y="3972"/>
                    <a:pt x="5" y="3972"/>
                    <a:pt x="5" y="3972"/>
                  </a:cubicBezTo>
                  <a:cubicBezTo>
                    <a:pt x="13" y="3972"/>
                    <a:pt x="68" y="3922"/>
                    <a:pt x="165" y="3823"/>
                  </a:cubicBezTo>
                  <a:cubicBezTo>
                    <a:pt x="269" y="3727"/>
                    <a:pt x="404" y="3565"/>
                    <a:pt x="605" y="3385"/>
                  </a:cubicBezTo>
                  <a:cubicBezTo>
                    <a:pt x="990" y="3011"/>
                    <a:pt x="1587" y="2504"/>
                    <a:pt x="2397" y="1985"/>
                  </a:cubicBezTo>
                  <a:cubicBezTo>
                    <a:pt x="3205" y="1464"/>
                    <a:pt x="4243" y="956"/>
                    <a:pt x="5464" y="607"/>
                  </a:cubicBezTo>
                  <a:cubicBezTo>
                    <a:pt x="6412" y="334"/>
                    <a:pt x="7473" y="170"/>
                    <a:pt x="8584" y="170"/>
                  </a:cubicBezTo>
                  <a:cubicBezTo>
                    <a:pt x="8902" y="170"/>
                    <a:pt x="9225" y="183"/>
                    <a:pt x="9551" y="212"/>
                  </a:cubicBezTo>
                  <a:cubicBezTo>
                    <a:pt x="11007" y="356"/>
                    <a:pt x="12358" y="785"/>
                    <a:pt x="13490" y="1356"/>
                  </a:cubicBezTo>
                  <a:cubicBezTo>
                    <a:pt x="14627" y="1927"/>
                    <a:pt x="15553" y="2616"/>
                    <a:pt x="16251" y="3277"/>
                  </a:cubicBezTo>
                  <a:cubicBezTo>
                    <a:pt x="16949" y="3937"/>
                    <a:pt x="17443" y="4545"/>
                    <a:pt x="17752" y="4987"/>
                  </a:cubicBezTo>
                  <a:cubicBezTo>
                    <a:pt x="17918" y="5201"/>
                    <a:pt x="18020" y="5384"/>
                    <a:pt x="18103" y="5498"/>
                  </a:cubicBezTo>
                  <a:cubicBezTo>
                    <a:pt x="18182" y="5612"/>
                    <a:pt x="18226" y="5674"/>
                    <a:pt x="18232" y="5674"/>
                  </a:cubicBezTo>
                  <a:cubicBezTo>
                    <a:pt x="18232" y="5674"/>
                    <a:pt x="18232" y="5674"/>
                    <a:pt x="18232" y="5674"/>
                  </a:cubicBezTo>
                  <a:cubicBezTo>
                    <a:pt x="18238" y="5672"/>
                    <a:pt x="18203" y="5604"/>
                    <a:pt x="18132" y="5481"/>
                  </a:cubicBezTo>
                  <a:cubicBezTo>
                    <a:pt x="18059" y="5359"/>
                    <a:pt x="17964" y="5170"/>
                    <a:pt x="17806" y="4948"/>
                  </a:cubicBezTo>
                  <a:cubicBezTo>
                    <a:pt x="17513" y="4493"/>
                    <a:pt x="17028" y="3868"/>
                    <a:pt x="16334" y="3189"/>
                  </a:cubicBezTo>
                  <a:cubicBezTo>
                    <a:pt x="15639" y="2510"/>
                    <a:pt x="14708" y="1801"/>
                    <a:pt x="13562" y="1215"/>
                  </a:cubicBezTo>
                  <a:cubicBezTo>
                    <a:pt x="12418" y="628"/>
                    <a:pt x="11046" y="189"/>
                    <a:pt x="9566" y="42"/>
                  </a:cubicBezTo>
                  <a:cubicBezTo>
                    <a:pt x="9241" y="14"/>
                    <a:pt x="8919" y="0"/>
                    <a:pt x="860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687650" y="2717838"/>
              <a:ext cx="661675" cy="427125"/>
            </a:xfrm>
            <a:custGeom>
              <a:rect b="b" l="l" r="r" t="t"/>
              <a:pathLst>
                <a:path extrusionOk="0" h="17085" w="26467">
                  <a:moveTo>
                    <a:pt x="13142" y="1"/>
                  </a:moveTo>
                  <a:cubicBezTo>
                    <a:pt x="12441" y="1"/>
                    <a:pt x="11751" y="54"/>
                    <a:pt x="11079" y="159"/>
                  </a:cubicBezTo>
                  <a:cubicBezTo>
                    <a:pt x="9620" y="385"/>
                    <a:pt x="8256" y="859"/>
                    <a:pt x="7068" y="1509"/>
                  </a:cubicBezTo>
                  <a:cubicBezTo>
                    <a:pt x="4670" y="2808"/>
                    <a:pt x="2995" y="4698"/>
                    <a:pt x="1934" y="6435"/>
                  </a:cubicBezTo>
                  <a:cubicBezTo>
                    <a:pt x="1386" y="7301"/>
                    <a:pt x="1027" y="8161"/>
                    <a:pt x="736" y="8916"/>
                  </a:cubicBezTo>
                  <a:cubicBezTo>
                    <a:pt x="468" y="9684"/>
                    <a:pt x="294" y="10363"/>
                    <a:pt x="192" y="10924"/>
                  </a:cubicBezTo>
                  <a:cubicBezTo>
                    <a:pt x="146" y="11206"/>
                    <a:pt x="107" y="11455"/>
                    <a:pt x="70" y="11675"/>
                  </a:cubicBezTo>
                  <a:cubicBezTo>
                    <a:pt x="53" y="11891"/>
                    <a:pt x="40" y="12076"/>
                    <a:pt x="26" y="12228"/>
                  </a:cubicBezTo>
                  <a:cubicBezTo>
                    <a:pt x="18" y="12371"/>
                    <a:pt x="11" y="12483"/>
                    <a:pt x="5" y="12570"/>
                  </a:cubicBezTo>
                  <a:cubicBezTo>
                    <a:pt x="1" y="12647"/>
                    <a:pt x="1" y="12686"/>
                    <a:pt x="3" y="12686"/>
                  </a:cubicBezTo>
                  <a:cubicBezTo>
                    <a:pt x="5" y="12686"/>
                    <a:pt x="11" y="12647"/>
                    <a:pt x="22" y="12570"/>
                  </a:cubicBezTo>
                  <a:cubicBezTo>
                    <a:pt x="32" y="12485"/>
                    <a:pt x="43" y="12373"/>
                    <a:pt x="61" y="12232"/>
                  </a:cubicBezTo>
                  <a:cubicBezTo>
                    <a:pt x="76" y="12080"/>
                    <a:pt x="97" y="11896"/>
                    <a:pt x="121" y="11680"/>
                  </a:cubicBezTo>
                  <a:cubicBezTo>
                    <a:pt x="159" y="11464"/>
                    <a:pt x="205" y="11215"/>
                    <a:pt x="256" y="10938"/>
                  </a:cubicBezTo>
                  <a:cubicBezTo>
                    <a:pt x="369" y="10380"/>
                    <a:pt x="551" y="9709"/>
                    <a:pt x="825" y="8949"/>
                  </a:cubicBezTo>
                  <a:cubicBezTo>
                    <a:pt x="1124" y="8202"/>
                    <a:pt x="1485" y="7353"/>
                    <a:pt x="2036" y="6498"/>
                  </a:cubicBezTo>
                  <a:cubicBezTo>
                    <a:pt x="3101" y="4785"/>
                    <a:pt x="4770" y="2922"/>
                    <a:pt x="7141" y="1648"/>
                  </a:cubicBezTo>
                  <a:cubicBezTo>
                    <a:pt x="8318" y="1010"/>
                    <a:pt x="9665" y="545"/>
                    <a:pt x="11104" y="325"/>
                  </a:cubicBezTo>
                  <a:cubicBezTo>
                    <a:pt x="11764" y="223"/>
                    <a:pt x="12444" y="171"/>
                    <a:pt x="13132" y="171"/>
                  </a:cubicBezTo>
                  <a:cubicBezTo>
                    <a:pt x="13944" y="171"/>
                    <a:pt x="14769" y="243"/>
                    <a:pt x="15591" y="390"/>
                  </a:cubicBezTo>
                  <a:cubicBezTo>
                    <a:pt x="18640" y="944"/>
                    <a:pt x="21317" y="2497"/>
                    <a:pt x="23112" y="4480"/>
                  </a:cubicBezTo>
                  <a:cubicBezTo>
                    <a:pt x="24931" y="6458"/>
                    <a:pt x="25882" y="8800"/>
                    <a:pt x="26116" y="10806"/>
                  </a:cubicBezTo>
                  <a:cubicBezTo>
                    <a:pt x="26359" y="12828"/>
                    <a:pt x="25928" y="14476"/>
                    <a:pt x="25506" y="15518"/>
                  </a:cubicBezTo>
                  <a:cubicBezTo>
                    <a:pt x="25292" y="16044"/>
                    <a:pt x="25076" y="16430"/>
                    <a:pt x="24929" y="16691"/>
                  </a:cubicBezTo>
                  <a:cubicBezTo>
                    <a:pt x="24854" y="16812"/>
                    <a:pt x="24796" y="16909"/>
                    <a:pt x="24752" y="16982"/>
                  </a:cubicBezTo>
                  <a:cubicBezTo>
                    <a:pt x="24711" y="17048"/>
                    <a:pt x="24692" y="17082"/>
                    <a:pt x="24696" y="17084"/>
                  </a:cubicBezTo>
                  <a:cubicBezTo>
                    <a:pt x="24696" y="17084"/>
                    <a:pt x="25110" y="16596"/>
                    <a:pt x="25568" y="15543"/>
                  </a:cubicBezTo>
                  <a:cubicBezTo>
                    <a:pt x="26011" y="14501"/>
                    <a:pt x="26467" y="12842"/>
                    <a:pt x="26235" y="10793"/>
                  </a:cubicBezTo>
                  <a:cubicBezTo>
                    <a:pt x="26015" y="8760"/>
                    <a:pt x="25064" y="6383"/>
                    <a:pt x="23229" y="4374"/>
                  </a:cubicBezTo>
                  <a:cubicBezTo>
                    <a:pt x="21418" y="2360"/>
                    <a:pt x="18709" y="782"/>
                    <a:pt x="15624" y="223"/>
                  </a:cubicBezTo>
                  <a:cubicBezTo>
                    <a:pt x="14794" y="74"/>
                    <a:pt x="13961" y="1"/>
                    <a:pt x="1314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88125" y="2932338"/>
              <a:ext cx="264025" cy="215225"/>
            </a:xfrm>
            <a:custGeom>
              <a:rect b="b" l="l" r="r" t="t"/>
              <a:pathLst>
                <a:path extrusionOk="0" h="8609" w="10561">
                  <a:moveTo>
                    <a:pt x="177" y="0"/>
                  </a:moveTo>
                  <a:cubicBezTo>
                    <a:pt x="171" y="0"/>
                    <a:pt x="158" y="56"/>
                    <a:pt x="139" y="158"/>
                  </a:cubicBezTo>
                  <a:cubicBezTo>
                    <a:pt x="124" y="264"/>
                    <a:pt x="85" y="417"/>
                    <a:pt x="71" y="621"/>
                  </a:cubicBezTo>
                  <a:cubicBezTo>
                    <a:pt x="25" y="1025"/>
                    <a:pt x="14" y="1617"/>
                    <a:pt x="120" y="2338"/>
                  </a:cubicBezTo>
                  <a:cubicBezTo>
                    <a:pt x="222" y="3060"/>
                    <a:pt x="469" y="3905"/>
                    <a:pt x="922" y="4760"/>
                  </a:cubicBezTo>
                  <a:cubicBezTo>
                    <a:pt x="1370" y="5612"/>
                    <a:pt x="2045" y="6465"/>
                    <a:pt x="2933" y="7146"/>
                  </a:cubicBezTo>
                  <a:cubicBezTo>
                    <a:pt x="3830" y="7816"/>
                    <a:pt x="4831" y="8232"/>
                    <a:pt x="5774" y="8435"/>
                  </a:cubicBezTo>
                  <a:cubicBezTo>
                    <a:pt x="6346" y="8557"/>
                    <a:pt x="6895" y="8609"/>
                    <a:pt x="7399" y="8609"/>
                  </a:cubicBezTo>
                  <a:cubicBezTo>
                    <a:pt x="7728" y="8609"/>
                    <a:pt x="8038" y="8587"/>
                    <a:pt x="8323" y="8549"/>
                  </a:cubicBezTo>
                  <a:cubicBezTo>
                    <a:pt x="9045" y="8456"/>
                    <a:pt x="9614" y="8284"/>
                    <a:pt x="9990" y="8130"/>
                  </a:cubicBezTo>
                  <a:cubicBezTo>
                    <a:pt x="10181" y="8062"/>
                    <a:pt x="10318" y="7983"/>
                    <a:pt x="10416" y="7939"/>
                  </a:cubicBezTo>
                  <a:cubicBezTo>
                    <a:pt x="10511" y="7893"/>
                    <a:pt x="10561" y="7866"/>
                    <a:pt x="10557" y="7860"/>
                  </a:cubicBezTo>
                  <a:lnTo>
                    <a:pt x="10557" y="7858"/>
                  </a:lnTo>
                  <a:cubicBezTo>
                    <a:pt x="10556" y="7856"/>
                    <a:pt x="10554" y="7855"/>
                    <a:pt x="10550" y="7855"/>
                  </a:cubicBezTo>
                  <a:cubicBezTo>
                    <a:pt x="10466" y="7855"/>
                    <a:pt x="9675" y="8280"/>
                    <a:pt x="8308" y="8429"/>
                  </a:cubicBezTo>
                  <a:cubicBezTo>
                    <a:pt x="8063" y="8456"/>
                    <a:pt x="7800" y="8472"/>
                    <a:pt x="7523" y="8472"/>
                  </a:cubicBezTo>
                  <a:cubicBezTo>
                    <a:pt x="6995" y="8472"/>
                    <a:pt x="6415" y="8416"/>
                    <a:pt x="5809" y="8280"/>
                  </a:cubicBezTo>
                  <a:cubicBezTo>
                    <a:pt x="4887" y="8074"/>
                    <a:pt x="3911" y="7661"/>
                    <a:pt x="3035" y="7009"/>
                  </a:cubicBezTo>
                  <a:cubicBezTo>
                    <a:pt x="2171" y="6345"/>
                    <a:pt x="1509" y="5516"/>
                    <a:pt x="1061" y="4684"/>
                  </a:cubicBezTo>
                  <a:cubicBezTo>
                    <a:pt x="610" y="3851"/>
                    <a:pt x="355" y="3025"/>
                    <a:pt x="239" y="2319"/>
                  </a:cubicBezTo>
                  <a:cubicBezTo>
                    <a:pt x="0" y="897"/>
                    <a:pt x="226" y="0"/>
                    <a:pt x="178" y="0"/>
                  </a:cubicBezTo>
                  <a:cubicBezTo>
                    <a:pt x="178" y="0"/>
                    <a:pt x="177" y="0"/>
                    <a:pt x="17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505250" y="1314863"/>
              <a:ext cx="136750" cy="226150"/>
            </a:xfrm>
            <a:custGeom>
              <a:rect b="b" l="l" r="r" t="t"/>
              <a:pathLst>
                <a:path extrusionOk="0" h="9046" w="5470">
                  <a:moveTo>
                    <a:pt x="5447" y="1"/>
                  </a:moveTo>
                  <a:cubicBezTo>
                    <a:pt x="5430" y="1"/>
                    <a:pt x="5307" y="87"/>
                    <a:pt x="5099" y="242"/>
                  </a:cubicBezTo>
                  <a:cubicBezTo>
                    <a:pt x="4878" y="404"/>
                    <a:pt x="4575" y="659"/>
                    <a:pt x="4216" y="995"/>
                  </a:cubicBezTo>
                  <a:cubicBezTo>
                    <a:pt x="3855" y="1327"/>
                    <a:pt x="3452" y="1753"/>
                    <a:pt x="3035" y="2251"/>
                  </a:cubicBezTo>
                  <a:cubicBezTo>
                    <a:pt x="2626" y="2752"/>
                    <a:pt x="2206" y="3331"/>
                    <a:pt x="1816" y="3974"/>
                  </a:cubicBezTo>
                  <a:cubicBezTo>
                    <a:pt x="1432" y="4618"/>
                    <a:pt x="1119" y="5260"/>
                    <a:pt x="867" y="5858"/>
                  </a:cubicBezTo>
                  <a:cubicBezTo>
                    <a:pt x="622" y="6460"/>
                    <a:pt x="435" y="7014"/>
                    <a:pt x="311" y="7489"/>
                  </a:cubicBezTo>
                  <a:cubicBezTo>
                    <a:pt x="184" y="7963"/>
                    <a:pt x="101" y="8351"/>
                    <a:pt x="60" y="8623"/>
                  </a:cubicBezTo>
                  <a:cubicBezTo>
                    <a:pt x="18" y="8893"/>
                    <a:pt x="0" y="9044"/>
                    <a:pt x="12" y="9046"/>
                  </a:cubicBezTo>
                  <a:cubicBezTo>
                    <a:pt x="12" y="9046"/>
                    <a:pt x="12" y="9046"/>
                    <a:pt x="12" y="9046"/>
                  </a:cubicBezTo>
                  <a:cubicBezTo>
                    <a:pt x="44" y="9046"/>
                    <a:pt x="146" y="8451"/>
                    <a:pt x="427" y="7523"/>
                  </a:cubicBezTo>
                  <a:cubicBezTo>
                    <a:pt x="566" y="7057"/>
                    <a:pt x="762" y="6513"/>
                    <a:pt x="1011" y="5920"/>
                  </a:cubicBezTo>
                  <a:cubicBezTo>
                    <a:pt x="1270" y="5332"/>
                    <a:pt x="1584" y="4699"/>
                    <a:pt x="1963" y="4062"/>
                  </a:cubicBezTo>
                  <a:cubicBezTo>
                    <a:pt x="2346" y="3428"/>
                    <a:pt x="2759" y="2853"/>
                    <a:pt x="3159" y="2349"/>
                  </a:cubicBezTo>
                  <a:cubicBezTo>
                    <a:pt x="3564" y="1851"/>
                    <a:pt x="3952" y="1421"/>
                    <a:pt x="4299" y="1082"/>
                  </a:cubicBezTo>
                  <a:cubicBezTo>
                    <a:pt x="4990" y="395"/>
                    <a:pt x="5470" y="26"/>
                    <a:pt x="5449" y="1"/>
                  </a:cubicBezTo>
                  <a:cubicBezTo>
                    <a:pt x="5448" y="1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2933325" y="1655613"/>
              <a:ext cx="251650" cy="70550"/>
            </a:xfrm>
            <a:custGeom>
              <a:rect b="b" l="l" r="r" t="t"/>
              <a:pathLst>
                <a:path extrusionOk="0" h="2822" w="10066">
                  <a:moveTo>
                    <a:pt x="7167" y="0"/>
                  </a:moveTo>
                  <a:cubicBezTo>
                    <a:pt x="7049" y="0"/>
                    <a:pt x="6929" y="2"/>
                    <a:pt x="6807" y="5"/>
                  </a:cubicBezTo>
                  <a:cubicBezTo>
                    <a:pt x="6158" y="34"/>
                    <a:pt x="5448" y="117"/>
                    <a:pt x="4717" y="285"/>
                  </a:cubicBezTo>
                  <a:cubicBezTo>
                    <a:pt x="3990" y="463"/>
                    <a:pt x="3317" y="706"/>
                    <a:pt x="2724" y="970"/>
                  </a:cubicBezTo>
                  <a:cubicBezTo>
                    <a:pt x="2136" y="1244"/>
                    <a:pt x="1627" y="1531"/>
                    <a:pt x="1225" y="1811"/>
                  </a:cubicBezTo>
                  <a:cubicBezTo>
                    <a:pt x="1017" y="1942"/>
                    <a:pt x="847" y="2085"/>
                    <a:pt x="691" y="2201"/>
                  </a:cubicBezTo>
                  <a:cubicBezTo>
                    <a:pt x="535" y="2317"/>
                    <a:pt x="409" y="2427"/>
                    <a:pt x="311" y="2521"/>
                  </a:cubicBezTo>
                  <a:cubicBezTo>
                    <a:pt x="108" y="2704"/>
                    <a:pt x="0" y="2810"/>
                    <a:pt x="8" y="2820"/>
                  </a:cubicBezTo>
                  <a:cubicBezTo>
                    <a:pt x="9" y="2821"/>
                    <a:pt x="10" y="2821"/>
                    <a:pt x="11" y="2821"/>
                  </a:cubicBezTo>
                  <a:cubicBezTo>
                    <a:pt x="57" y="2821"/>
                    <a:pt x="498" y="2419"/>
                    <a:pt x="1291" y="1913"/>
                  </a:cubicBezTo>
                  <a:cubicBezTo>
                    <a:pt x="1698" y="1649"/>
                    <a:pt x="2205" y="1375"/>
                    <a:pt x="2788" y="1113"/>
                  </a:cubicBezTo>
                  <a:cubicBezTo>
                    <a:pt x="3376" y="860"/>
                    <a:pt x="4040" y="627"/>
                    <a:pt x="4758" y="453"/>
                  </a:cubicBezTo>
                  <a:cubicBezTo>
                    <a:pt x="5475" y="287"/>
                    <a:pt x="6176" y="200"/>
                    <a:pt x="6812" y="162"/>
                  </a:cubicBezTo>
                  <a:cubicBezTo>
                    <a:pt x="7005" y="154"/>
                    <a:pt x="7192" y="150"/>
                    <a:pt x="7373" y="150"/>
                  </a:cubicBezTo>
                  <a:cubicBezTo>
                    <a:pt x="7790" y="150"/>
                    <a:pt x="8173" y="170"/>
                    <a:pt x="8510" y="208"/>
                  </a:cubicBezTo>
                  <a:cubicBezTo>
                    <a:pt x="9386" y="301"/>
                    <a:pt x="9946" y="450"/>
                    <a:pt x="10047" y="450"/>
                  </a:cubicBezTo>
                  <a:cubicBezTo>
                    <a:pt x="10057" y="450"/>
                    <a:pt x="10062" y="448"/>
                    <a:pt x="10063" y="445"/>
                  </a:cubicBezTo>
                  <a:cubicBezTo>
                    <a:pt x="10065" y="434"/>
                    <a:pt x="9922" y="387"/>
                    <a:pt x="9660" y="314"/>
                  </a:cubicBezTo>
                  <a:cubicBezTo>
                    <a:pt x="9529" y="274"/>
                    <a:pt x="9367" y="231"/>
                    <a:pt x="9174" y="198"/>
                  </a:cubicBezTo>
                  <a:cubicBezTo>
                    <a:pt x="8983" y="164"/>
                    <a:pt x="8767" y="111"/>
                    <a:pt x="8524" y="88"/>
                  </a:cubicBezTo>
                  <a:cubicBezTo>
                    <a:pt x="8131" y="30"/>
                    <a:pt x="7672" y="0"/>
                    <a:pt x="716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815050" y="2274063"/>
              <a:ext cx="369975" cy="129300"/>
            </a:xfrm>
            <a:custGeom>
              <a:rect b="b" l="l" r="r" t="t"/>
              <a:pathLst>
                <a:path extrusionOk="0" h="5172" w="14799">
                  <a:moveTo>
                    <a:pt x="7" y="0"/>
                  </a:moveTo>
                  <a:cubicBezTo>
                    <a:pt x="7" y="0"/>
                    <a:pt x="7" y="0"/>
                    <a:pt x="6" y="1"/>
                  </a:cubicBezTo>
                  <a:cubicBezTo>
                    <a:pt x="1" y="4"/>
                    <a:pt x="26" y="58"/>
                    <a:pt x="80" y="159"/>
                  </a:cubicBezTo>
                  <a:cubicBezTo>
                    <a:pt x="136" y="259"/>
                    <a:pt x="207" y="413"/>
                    <a:pt x="327" y="595"/>
                  </a:cubicBezTo>
                  <a:cubicBezTo>
                    <a:pt x="552" y="969"/>
                    <a:pt x="919" y="1484"/>
                    <a:pt x="1451" y="2057"/>
                  </a:cubicBezTo>
                  <a:cubicBezTo>
                    <a:pt x="1982" y="2628"/>
                    <a:pt x="2694" y="3240"/>
                    <a:pt x="3579" y="3774"/>
                  </a:cubicBezTo>
                  <a:cubicBezTo>
                    <a:pt x="4463" y="4310"/>
                    <a:pt x="5528" y="4752"/>
                    <a:pt x="6701" y="4992"/>
                  </a:cubicBezTo>
                  <a:cubicBezTo>
                    <a:pt x="7339" y="5115"/>
                    <a:pt x="7972" y="5171"/>
                    <a:pt x="8581" y="5171"/>
                  </a:cubicBezTo>
                  <a:cubicBezTo>
                    <a:pt x="9091" y="5171"/>
                    <a:pt x="9583" y="5132"/>
                    <a:pt x="10048" y="5061"/>
                  </a:cubicBezTo>
                  <a:cubicBezTo>
                    <a:pt x="11071" y="4905"/>
                    <a:pt x="11964" y="4613"/>
                    <a:pt x="12672" y="4287"/>
                  </a:cubicBezTo>
                  <a:cubicBezTo>
                    <a:pt x="13382" y="3963"/>
                    <a:pt x="13920" y="3626"/>
                    <a:pt x="14269" y="3367"/>
                  </a:cubicBezTo>
                  <a:cubicBezTo>
                    <a:pt x="14451" y="3246"/>
                    <a:pt x="14574" y="3130"/>
                    <a:pt x="14665" y="3060"/>
                  </a:cubicBezTo>
                  <a:cubicBezTo>
                    <a:pt x="14754" y="2985"/>
                    <a:pt x="14798" y="2946"/>
                    <a:pt x="14794" y="2941"/>
                  </a:cubicBezTo>
                  <a:cubicBezTo>
                    <a:pt x="14794" y="2940"/>
                    <a:pt x="14793" y="2940"/>
                    <a:pt x="14792" y="2940"/>
                  </a:cubicBezTo>
                  <a:cubicBezTo>
                    <a:pt x="14770" y="2940"/>
                    <a:pt x="14578" y="3083"/>
                    <a:pt x="14233" y="3313"/>
                  </a:cubicBezTo>
                  <a:cubicBezTo>
                    <a:pt x="13874" y="3552"/>
                    <a:pt x="13332" y="3871"/>
                    <a:pt x="12624" y="4177"/>
                  </a:cubicBezTo>
                  <a:cubicBezTo>
                    <a:pt x="11918" y="4484"/>
                    <a:pt x="11034" y="4760"/>
                    <a:pt x="10025" y="4905"/>
                  </a:cubicBezTo>
                  <a:cubicBezTo>
                    <a:pt x="9580" y="4969"/>
                    <a:pt x="9109" y="5004"/>
                    <a:pt x="8623" y="5004"/>
                  </a:cubicBezTo>
                  <a:cubicBezTo>
                    <a:pt x="8011" y="5004"/>
                    <a:pt x="7375" y="4948"/>
                    <a:pt x="6734" y="4824"/>
                  </a:cubicBezTo>
                  <a:cubicBezTo>
                    <a:pt x="5584" y="4590"/>
                    <a:pt x="4534" y="4158"/>
                    <a:pt x="3660" y="3639"/>
                  </a:cubicBezTo>
                  <a:cubicBezTo>
                    <a:pt x="2785" y="3120"/>
                    <a:pt x="2075" y="2528"/>
                    <a:pt x="1538" y="1972"/>
                  </a:cubicBezTo>
                  <a:cubicBezTo>
                    <a:pt x="1002" y="1419"/>
                    <a:pt x="622" y="919"/>
                    <a:pt x="383" y="558"/>
                  </a:cubicBezTo>
                  <a:cubicBezTo>
                    <a:pt x="146" y="208"/>
                    <a:pt x="24" y="0"/>
                    <a:pt x="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954500" y="2732163"/>
              <a:ext cx="35800" cy="270325"/>
            </a:xfrm>
            <a:custGeom>
              <a:rect b="b" l="l" r="r" t="t"/>
              <a:pathLst>
                <a:path extrusionOk="0" h="10813" w="1432">
                  <a:moveTo>
                    <a:pt x="1163" y="1"/>
                  </a:moveTo>
                  <a:cubicBezTo>
                    <a:pt x="1150" y="1"/>
                    <a:pt x="1081" y="139"/>
                    <a:pt x="967" y="394"/>
                  </a:cubicBezTo>
                  <a:cubicBezTo>
                    <a:pt x="907" y="523"/>
                    <a:pt x="837" y="682"/>
                    <a:pt x="772" y="873"/>
                  </a:cubicBezTo>
                  <a:cubicBezTo>
                    <a:pt x="704" y="1062"/>
                    <a:pt x="617" y="1276"/>
                    <a:pt x="550" y="1521"/>
                  </a:cubicBezTo>
                  <a:cubicBezTo>
                    <a:pt x="398" y="2003"/>
                    <a:pt x="261" y="2594"/>
                    <a:pt x="154" y="3257"/>
                  </a:cubicBezTo>
                  <a:cubicBezTo>
                    <a:pt x="58" y="3921"/>
                    <a:pt x="0" y="4660"/>
                    <a:pt x="14" y="5435"/>
                  </a:cubicBezTo>
                  <a:cubicBezTo>
                    <a:pt x="33" y="6211"/>
                    <a:pt x="126" y="6946"/>
                    <a:pt x="249" y="7606"/>
                  </a:cubicBezTo>
                  <a:cubicBezTo>
                    <a:pt x="384" y="8262"/>
                    <a:pt x="548" y="8846"/>
                    <a:pt x="724" y="9323"/>
                  </a:cubicBezTo>
                  <a:cubicBezTo>
                    <a:pt x="801" y="9564"/>
                    <a:pt x="897" y="9772"/>
                    <a:pt x="972" y="9959"/>
                  </a:cubicBezTo>
                  <a:cubicBezTo>
                    <a:pt x="1046" y="10147"/>
                    <a:pt x="1123" y="10303"/>
                    <a:pt x="1189" y="10428"/>
                  </a:cubicBezTo>
                  <a:cubicBezTo>
                    <a:pt x="1313" y="10676"/>
                    <a:pt x="1388" y="10812"/>
                    <a:pt x="1400" y="10812"/>
                  </a:cubicBezTo>
                  <a:cubicBezTo>
                    <a:pt x="1400" y="10812"/>
                    <a:pt x="1401" y="10812"/>
                    <a:pt x="1401" y="10812"/>
                  </a:cubicBezTo>
                  <a:cubicBezTo>
                    <a:pt x="1432" y="10799"/>
                    <a:pt x="1150" y="10239"/>
                    <a:pt x="837" y="9284"/>
                  </a:cubicBezTo>
                  <a:cubicBezTo>
                    <a:pt x="677" y="8808"/>
                    <a:pt x="529" y="8227"/>
                    <a:pt x="405" y="7575"/>
                  </a:cubicBezTo>
                  <a:cubicBezTo>
                    <a:pt x="289" y="6923"/>
                    <a:pt x="205" y="6197"/>
                    <a:pt x="183" y="5432"/>
                  </a:cubicBezTo>
                  <a:cubicBezTo>
                    <a:pt x="170" y="4666"/>
                    <a:pt x="224" y="3936"/>
                    <a:pt x="309" y="3278"/>
                  </a:cubicBezTo>
                  <a:cubicBezTo>
                    <a:pt x="405" y="2623"/>
                    <a:pt x="529" y="2036"/>
                    <a:pt x="666" y="1554"/>
                  </a:cubicBezTo>
                  <a:cubicBezTo>
                    <a:pt x="936" y="585"/>
                    <a:pt x="1194" y="14"/>
                    <a:pt x="1163" y="1"/>
                  </a:cubicBezTo>
                  <a:cubicBezTo>
                    <a:pt x="1163" y="1"/>
                    <a:pt x="1163" y="1"/>
                    <a:pt x="116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423150" y="2815413"/>
              <a:ext cx="92775" cy="507950"/>
            </a:xfrm>
            <a:custGeom>
              <a:rect b="b" l="l" r="r" t="t"/>
              <a:pathLst>
                <a:path extrusionOk="0" h="20318" w="3711">
                  <a:moveTo>
                    <a:pt x="3371" y="0"/>
                  </a:moveTo>
                  <a:cubicBezTo>
                    <a:pt x="3363" y="0"/>
                    <a:pt x="3317" y="60"/>
                    <a:pt x="3232" y="174"/>
                  </a:cubicBezTo>
                  <a:cubicBezTo>
                    <a:pt x="3149" y="294"/>
                    <a:pt x="3016" y="462"/>
                    <a:pt x="2868" y="695"/>
                  </a:cubicBezTo>
                  <a:cubicBezTo>
                    <a:pt x="2561" y="1154"/>
                    <a:pt x="2148" y="1843"/>
                    <a:pt x="1720" y="2738"/>
                  </a:cubicBezTo>
                  <a:cubicBezTo>
                    <a:pt x="861" y="4511"/>
                    <a:pt x="20" y="7189"/>
                    <a:pt x="3" y="10228"/>
                  </a:cubicBezTo>
                  <a:cubicBezTo>
                    <a:pt x="1" y="10984"/>
                    <a:pt x="55" y="11723"/>
                    <a:pt x="159" y="12431"/>
                  </a:cubicBezTo>
                  <a:cubicBezTo>
                    <a:pt x="269" y="13135"/>
                    <a:pt x="429" y="13806"/>
                    <a:pt x="614" y="14435"/>
                  </a:cubicBezTo>
                  <a:cubicBezTo>
                    <a:pt x="998" y="15691"/>
                    <a:pt x="1490" y="16770"/>
                    <a:pt x="1965" y="17638"/>
                  </a:cubicBezTo>
                  <a:cubicBezTo>
                    <a:pt x="2437" y="18506"/>
                    <a:pt x="2875" y="19177"/>
                    <a:pt x="3192" y="19631"/>
                  </a:cubicBezTo>
                  <a:cubicBezTo>
                    <a:pt x="3346" y="19860"/>
                    <a:pt x="3479" y="20028"/>
                    <a:pt x="3564" y="20146"/>
                  </a:cubicBezTo>
                  <a:cubicBezTo>
                    <a:pt x="3650" y="20258"/>
                    <a:pt x="3698" y="20318"/>
                    <a:pt x="3705" y="20318"/>
                  </a:cubicBezTo>
                  <a:cubicBezTo>
                    <a:pt x="3705" y="20318"/>
                    <a:pt x="3705" y="20318"/>
                    <a:pt x="3705" y="20318"/>
                  </a:cubicBezTo>
                  <a:cubicBezTo>
                    <a:pt x="3711" y="20314"/>
                    <a:pt x="3672" y="20248"/>
                    <a:pt x="3593" y="20127"/>
                  </a:cubicBezTo>
                  <a:cubicBezTo>
                    <a:pt x="3504" y="19990"/>
                    <a:pt x="3391" y="19812"/>
                    <a:pt x="3248" y="19594"/>
                  </a:cubicBezTo>
                  <a:cubicBezTo>
                    <a:pt x="2949" y="19131"/>
                    <a:pt x="2528" y="18452"/>
                    <a:pt x="2071" y="17580"/>
                  </a:cubicBezTo>
                  <a:cubicBezTo>
                    <a:pt x="1614" y="16710"/>
                    <a:pt x="1137" y="15635"/>
                    <a:pt x="765" y="14391"/>
                  </a:cubicBezTo>
                  <a:cubicBezTo>
                    <a:pt x="585" y="13766"/>
                    <a:pt x="431" y="13102"/>
                    <a:pt x="323" y="12406"/>
                  </a:cubicBezTo>
                  <a:cubicBezTo>
                    <a:pt x="223" y="11705"/>
                    <a:pt x="171" y="10976"/>
                    <a:pt x="174" y="10228"/>
                  </a:cubicBezTo>
                  <a:cubicBezTo>
                    <a:pt x="190" y="7220"/>
                    <a:pt x="1004" y="4563"/>
                    <a:pt x="1830" y="2788"/>
                  </a:cubicBezTo>
                  <a:cubicBezTo>
                    <a:pt x="2241" y="1895"/>
                    <a:pt x="2634" y="1201"/>
                    <a:pt x="2924" y="732"/>
                  </a:cubicBezTo>
                  <a:cubicBezTo>
                    <a:pt x="3063" y="494"/>
                    <a:pt x="3186" y="319"/>
                    <a:pt x="3261" y="193"/>
                  </a:cubicBezTo>
                  <a:cubicBezTo>
                    <a:pt x="3338" y="70"/>
                    <a:pt x="3377" y="4"/>
                    <a:pt x="3371" y="1"/>
                  </a:cubicBezTo>
                  <a:cubicBezTo>
                    <a:pt x="3371" y="0"/>
                    <a:pt x="3371" y="0"/>
                    <a:pt x="337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257875" y="2831613"/>
              <a:ext cx="175400" cy="149025"/>
            </a:xfrm>
            <a:custGeom>
              <a:rect b="b" l="l" r="r" t="t"/>
              <a:pathLst>
                <a:path extrusionOk="0" h="5961" w="7016">
                  <a:moveTo>
                    <a:pt x="13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0" y="5"/>
                    <a:pt x="29" y="140"/>
                    <a:pt x="91" y="383"/>
                  </a:cubicBezTo>
                  <a:cubicBezTo>
                    <a:pt x="156" y="626"/>
                    <a:pt x="272" y="971"/>
                    <a:pt x="452" y="1384"/>
                  </a:cubicBezTo>
                  <a:cubicBezTo>
                    <a:pt x="814" y="2202"/>
                    <a:pt x="1486" y="3282"/>
                    <a:pt x="2520" y="4199"/>
                  </a:cubicBezTo>
                  <a:cubicBezTo>
                    <a:pt x="3033" y="4658"/>
                    <a:pt x="3579" y="5028"/>
                    <a:pt x="4104" y="5310"/>
                  </a:cubicBezTo>
                  <a:cubicBezTo>
                    <a:pt x="4630" y="5588"/>
                    <a:pt x="5130" y="5798"/>
                    <a:pt x="5576" y="5889"/>
                  </a:cubicBezTo>
                  <a:cubicBezTo>
                    <a:pt x="5806" y="5940"/>
                    <a:pt x="6019" y="5960"/>
                    <a:pt x="6204" y="5960"/>
                  </a:cubicBezTo>
                  <a:cubicBezTo>
                    <a:pt x="6377" y="5960"/>
                    <a:pt x="6526" y="5943"/>
                    <a:pt x="6645" y="5916"/>
                  </a:cubicBezTo>
                  <a:cubicBezTo>
                    <a:pt x="6893" y="5860"/>
                    <a:pt x="7015" y="5787"/>
                    <a:pt x="7011" y="5781"/>
                  </a:cubicBezTo>
                  <a:cubicBezTo>
                    <a:pt x="7011" y="5779"/>
                    <a:pt x="7009" y="5778"/>
                    <a:pt x="7004" y="5778"/>
                  </a:cubicBezTo>
                  <a:cubicBezTo>
                    <a:pt x="6961" y="5778"/>
                    <a:pt x="6716" y="5868"/>
                    <a:pt x="6322" y="5868"/>
                  </a:cubicBezTo>
                  <a:cubicBezTo>
                    <a:pt x="6120" y="5868"/>
                    <a:pt x="5877" y="5844"/>
                    <a:pt x="5603" y="5771"/>
                  </a:cubicBezTo>
                  <a:cubicBezTo>
                    <a:pt x="5176" y="5669"/>
                    <a:pt x="4692" y="5453"/>
                    <a:pt x="4179" y="5171"/>
                  </a:cubicBezTo>
                  <a:cubicBezTo>
                    <a:pt x="3668" y="4890"/>
                    <a:pt x="3137" y="4521"/>
                    <a:pt x="2634" y="4072"/>
                  </a:cubicBezTo>
                  <a:cubicBezTo>
                    <a:pt x="1621" y="3174"/>
                    <a:pt x="947" y="2127"/>
                    <a:pt x="560" y="1332"/>
                  </a:cubicBezTo>
                  <a:cubicBezTo>
                    <a:pt x="179" y="540"/>
                    <a:pt x="47" y="1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94375" y="3208488"/>
              <a:ext cx="133550" cy="163100"/>
            </a:xfrm>
            <a:custGeom>
              <a:rect b="b" l="l" r="r" t="t"/>
              <a:pathLst>
                <a:path extrusionOk="0" h="6524" w="5342">
                  <a:moveTo>
                    <a:pt x="13" y="1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1" y="5"/>
                    <a:pt x="34" y="121"/>
                    <a:pt x="103" y="327"/>
                  </a:cubicBezTo>
                  <a:cubicBezTo>
                    <a:pt x="171" y="535"/>
                    <a:pt x="284" y="829"/>
                    <a:pt x="445" y="1184"/>
                  </a:cubicBezTo>
                  <a:cubicBezTo>
                    <a:pt x="761" y="1896"/>
                    <a:pt x="1290" y="2847"/>
                    <a:pt x="2042" y="3773"/>
                  </a:cubicBezTo>
                  <a:cubicBezTo>
                    <a:pt x="2796" y="4697"/>
                    <a:pt x="3622" y="5407"/>
                    <a:pt x="4255" y="5860"/>
                  </a:cubicBezTo>
                  <a:cubicBezTo>
                    <a:pt x="4571" y="6088"/>
                    <a:pt x="4836" y="6260"/>
                    <a:pt x="5025" y="6368"/>
                  </a:cubicBezTo>
                  <a:cubicBezTo>
                    <a:pt x="5196" y="6468"/>
                    <a:pt x="5301" y="6523"/>
                    <a:pt x="5322" y="6523"/>
                  </a:cubicBezTo>
                  <a:cubicBezTo>
                    <a:pt x="5324" y="6523"/>
                    <a:pt x="5325" y="6523"/>
                    <a:pt x="5326" y="6522"/>
                  </a:cubicBezTo>
                  <a:cubicBezTo>
                    <a:pt x="5341" y="6497"/>
                    <a:pt x="4936" y="6238"/>
                    <a:pt x="4326" y="5764"/>
                  </a:cubicBezTo>
                  <a:cubicBezTo>
                    <a:pt x="3718" y="5289"/>
                    <a:pt x="2920" y="4575"/>
                    <a:pt x="2175" y="3665"/>
                  </a:cubicBezTo>
                  <a:cubicBezTo>
                    <a:pt x="1432" y="2750"/>
                    <a:pt x="896" y="1824"/>
                    <a:pt x="553" y="1132"/>
                  </a:cubicBezTo>
                  <a:cubicBezTo>
                    <a:pt x="215" y="446"/>
                    <a:pt x="43" y="1"/>
                    <a:pt x="1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521400" y="3115713"/>
              <a:ext cx="58275" cy="208575"/>
            </a:xfrm>
            <a:custGeom>
              <a:rect b="b" l="l" r="r" t="t"/>
              <a:pathLst>
                <a:path extrusionOk="0" h="8343" w="2331">
                  <a:moveTo>
                    <a:pt x="2279" y="0"/>
                  </a:moveTo>
                  <a:cubicBezTo>
                    <a:pt x="2254" y="0"/>
                    <a:pt x="2242" y="494"/>
                    <a:pt x="2209" y="1293"/>
                  </a:cubicBezTo>
                  <a:cubicBezTo>
                    <a:pt x="2173" y="2088"/>
                    <a:pt x="2115" y="3193"/>
                    <a:pt x="1847" y="4374"/>
                  </a:cubicBezTo>
                  <a:cubicBezTo>
                    <a:pt x="1578" y="5558"/>
                    <a:pt x="1106" y="6560"/>
                    <a:pt x="706" y="7245"/>
                  </a:cubicBezTo>
                  <a:cubicBezTo>
                    <a:pt x="301" y="7929"/>
                    <a:pt x="0" y="8325"/>
                    <a:pt x="25" y="8342"/>
                  </a:cubicBezTo>
                  <a:cubicBezTo>
                    <a:pt x="26" y="8343"/>
                    <a:pt x="26" y="8343"/>
                    <a:pt x="27" y="8343"/>
                  </a:cubicBezTo>
                  <a:cubicBezTo>
                    <a:pt x="42" y="8343"/>
                    <a:pt x="123" y="8251"/>
                    <a:pt x="259" y="8082"/>
                  </a:cubicBezTo>
                  <a:cubicBezTo>
                    <a:pt x="404" y="7910"/>
                    <a:pt x="589" y="7644"/>
                    <a:pt x="809" y="7308"/>
                  </a:cubicBezTo>
                  <a:cubicBezTo>
                    <a:pt x="1239" y="6631"/>
                    <a:pt x="1741" y="5616"/>
                    <a:pt x="2013" y="4412"/>
                  </a:cubicBezTo>
                  <a:cubicBezTo>
                    <a:pt x="2286" y="3212"/>
                    <a:pt x="2325" y="2095"/>
                    <a:pt x="2331" y="1295"/>
                  </a:cubicBezTo>
                  <a:cubicBezTo>
                    <a:pt x="2331" y="895"/>
                    <a:pt x="2325" y="571"/>
                    <a:pt x="2313" y="347"/>
                  </a:cubicBezTo>
                  <a:cubicBezTo>
                    <a:pt x="2302" y="124"/>
                    <a:pt x="2290" y="0"/>
                    <a:pt x="227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925575" y="2691313"/>
              <a:ext cx="125875" cy="377575"/>
            </a:xfrm>
            <a:custGeom>
              <a:rect b="b" l="l" r="r" t="t"/>
              <a:pathLst>
                <a:path extrusionOk="0" h="15103" w="5035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lnTo>
                    <a:pt x="6" y="1"/>
                  </a:lnTo>
                  <a:cubicBezTo>
                    <a:pt x="1" y="12"/>
                    <a:pt x="199" y="138"/>
                    <a:pt x="550" y="373"/>
                  </a:cubicBezTo>
                  <a:cubicBezTo>
                    <a:pt x="892" y="618"/>
                    <a:pt x="1382" y="988"/>
                    <a:pt x="1895" y="1540"/>
                  </a:cubicBezTo>
                  <a:cubicBezTo>
                    <a:pt x="2406" y="2088"/>
                    <a:pt x="2937" y="2819"/>
                    <a:pt x="3375" y="3712"/>
                  </a:cubicBezTo>
                  <a:cubicBezTo>
                    <a:pt x="3595" y="4158"/>
                    <a:pt x="3790" y="4644"/>
                    <a:pt x="3965" y="5156"/>
                  </a:cubicBezTo>
                  <a:cubicBezTo>
                    <a:pt x="4133" y="5671"/>
                    <a:pt x="4278" y="6215"/>
                    <a:pt x="4397" y="6776"/>
                  </a:cubicBezTo>
                  <a:cubicBezTo>
                    <a:pt x="4862" y="9035"/>
                    <a:pt x="4858" y="11142"/>
                    <a:pt x="4847" y="12651"/>
                  </a:cubicBezTo>
                  <a:cubicBezTo>
                    <a:pt x="4831" y="13388"/>
                    <a:pt x="4818" y="13995"/>
                    <a:pt x="4810" y="14443"/>
                  </a:cubicBezTo>
                  <a:cubicBezTo>
                    <a:pt x="4808" y="14640"/>
                    <a:pt x="4806" y="14800"/>
                    <a:pt x="4804" y="14931"/>
                  </a:cubicBezTo>
                  <a:cubicBezTo>
                    <a:pt x="4806" y="15043"/>
                    <a:pt x="4810" y="15103"/>
                    <a:pt x="4816" y="15103"/>
                  </a:cubicBezTo>
                  <a:cubicBezTo>
                    <a:pt x="4822" y="15103"/>
                    <a:pt x="4830" y="15045"/>
                    <a:pt x="4839" y="14933"/>
                  </a:cubicBezTo>
                  <a:cubicBezTo>
                    <a:pt x="4849" y="14802"/>
                    <a:pt x="4862" y="14642"/>
                    <a:pt x="4876" y="14447"/>
                  </a:cubicBezTo>
                  <a:cubicBezTo>
                    <a:pt x="4905" y="14024"/>
                    <a:pt x="4941" y="13411"/>
                    <a:pt x="4967" y="12653"/>
                  </a:cubicBezTo>
                  <a:cubicBezTo>
                    <a:pt x="5011" y="11142"/>
                    <a:pt x="5034" y="9024"/>
                    <a:pt x="4565" y="6741"/>
                  </a:cubicBezTo>
                  <a:cubicBezTo>
                    <a:pt x="4444" y="6174"/>
                    <a:pt x="4295" y="5624"/>
                    <a:pt x="4123" y="5103"/>
                  </a:cubicBezTo>
                  <a:cubicBezTo>
                    <a:pt x="3944" y="4584"/>
                    <a:pt x="3743" y="4094"/>
                    <a:pt x="3518" y="3643"/>
                  </a:cubicBezTo>
                  <a:cubicBezTo>
                    <a:pt x="3064" y="2740"/>
                    <a:pt x="2512" y="2003"/>
                    <a:pt x="1982" y="1455"/>
                  </a:cubicBezTo>
                  <a:cubicBezTo>
                    <a:pt x="1449" y="907"/>
                    <a:pt x="944" y="548"/>
                    <a:pt x="587" y="317"/>
                  </a:cubicBezTo>
                  <a:cubicBezTo>
                    <a:pt x="408" y="203"/>
                    <a:pt x="259" y="128"/>
                    <a:pt x="163" y="74"/>
                  </a:cubicBezTo>
                  <a:cubicBezTo>
                    <a:pt x="71" y="25"/>
                    <a:pt x="18" y="0"/>
                    <a:pt x="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829650" y="2564763"/>
              <a:ext cx="173750" cy="217600"/>
            </a:xfrm>
            <a:custGeom>
              <a:rect b="b" l="l" r="r" t="t"/>
              <a:pathLst>
                <a:path extrusionOk="0" h="8704" w="6950">
                  <a:moveTo>
                    <a:pt x="6939" y="0"/>
                  </a:moveTo>
                  <a:cubicBezTo>
                    <a:pt x="6926" y="0"/>
                    <a:pt x="6853" y="141"/>
                    <a:pt x="6731" y="394"/>
                  </a:cubicBezTo>
                  <a:cubicBezTo>
                    <a:pt x="6612" y="652"/>
                    <a:pt x="6429" y="1021"/>
                    <a:pt x="6189" y="1470"/>
                  </a:cubicBezTo>
                  <a:cubicBezTo>
                    <a:pt x="5715" y="2369"/>
                    <a:pt x="4984" y="3573"/>
                    <a:pt x="4019" y="4787"/>
                  </a:cubicBezTo>
                  <a:cubicBezTo>
                    <a:pt x="3050" y="5998"/>
                    <a:pt x="2041" y="6980"/>
                    <a:pt x="1272" y="7644"/>
                  </a:cubicBezTo>
                  <a:cubicBezTo>
                    <a:pt x="888" y="7978"/>
                    <a:pt x="569" y="8238"/>
                    <a:pt x="344" y="8414"/>
                  </a:cubicBezTo>
                  <a:cubicBezTo>
                    <a:pt x="120" y="8591"/>
                    <a:pt x="0" y="8693"/>
                    <a:pt x="8" y="8703"/>
                  </a:cubicBezTo>
                  <a:cubicBezTo>
                    <a:pt x="8" y="8704"/>
                    <a:pt x="9" y="8704"/>
                    <a:pt x="10" y="8704"/>
                  </a:cubicBezTo>
                  <a:cubicBezTo>
                    <a:pt x="28" y="8704"/>
                    <a:pt x="159" y="8620"/>
                    <a:pt x="384" y="8468"/>
                  </a:cubicBezTo>
                  <a:cubicBezTo>
                    <a:pt x="621" y="8310"/>
                    <a:pt x="953" y="8061"/>
                    <a:pt x="1349" y="7737"/>
                  </a:cubicBezTo>
                  <a:cubicBezTo>
                    <a:pt x="2144" y="7094"/>
                    <a:pt x="3176" y="6116"/>
                    <a:pt x="4152" y="4893"/>
                  </a:cubicBezTo>
                  <a:cubicBezTo>
                    <a:pt x="5126" y="3668"/>
                    <a:pt x="5848" y="2443"/>
                    <a:pt x="6297" y="1524"/>
                  </a:cubicBezTo>
                  <a:cubicBezTo>
                    <a:pt x="6523" y="1067"/>
                    <a:pt x="6691" y="687"/>
                    <a:pt x="6793" y="421"/>
                  </a:cubicBezTo>
                  <a:cubicBezTo>
                    <a:pt x="6897" y="155"/>
                    <a:pt x="6949" y="6"/>
                    <a:pt x="6940" y="0"/>
                  </a:cubicBezTo>
                  <a:cubicBezTo>
                    <a:pt x="6940" y="0"/>
                    <a:pt x="6940" y="0"/>
                    <a:pt x="693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698750" y="1661338"/>
              <a:ext cx="111100" cy="313425"/>
            </a:xfrm>
            <a:custGeom>
              <a:rect b="b" l="l" r="r" t="t"/>
              <a:pathLst>
                <a:path extrusionOk="0" h="12537" w="4444">
                  <a:moveTo>
                    <a:pt x="3267" y="0"/>
                  </a:moveTo>
                  <a:cubicBezTo>
                    <a:pt x="3267" y="0"/>
                    <a:pt x="3267" y="0"/>
                    <a:pt x="3266" y="0"/>
                  </a:cubicBezTo>
                  <a:cubicBezTo>
                    <a:pt x="3255" y="6"/>
                    <a:pt x="3328" y="187"/>
                    <a:pt x="3450" y="519"/>
                  </a:cubicBezTo>
                  <a:cubicBezTo>
                    <a:pt x="3571" y="851"/>
                    <a:pt x="3728" y="1339"/>
                    <a:pt x="3865" y="1954"/>
                  </a:cubicBezTo>
                  <a:cubicBezTo>
                    <a:pt x="4142" y="3178"/>
                    <a:pt x="4268" y="4960"/>
                    <a:pt x="3784" y="6826"/>
                  </a:cubicBezTo>
                  <a:cubicBezTo>
                    <a:pt x="3299" y="8691"/>
                    <a:pt x="2319" y="10187"/>
                    <a:pt x="1482" y="11120"/>
                  </a:cubicBezTo>
                  <a:cubicBezTo>
                    <a:pt x="1063" y="11591"/>
                    <a:pt x="689" y="11940"/>
                    <a:pt x="421" y="12172"/>
                  </a:cubicBezTo>
                  <a:cubicBezTo>
                    <a:pt x="155" y="12401"/>
                    <a:pt x="0" y="12525"/>
                    <a:pt x="10" y="12536"/>
                  </a:cubicBezTo>
                  <a:cubicBezTo>
                    <a:pt x="10" y="12537"/>
                    <a:pt x="10" y="12537"/>
                    <a:pt x="11" y="12537"/>
                  </a:cubicBezTo>
                  <a:cubicBezTo>
                    <a:pt x="18" y="12537"/>
                    <a:pt x="59" y="12512"/>
                    <a:pt x="131" y="12463"/>
                  </a:cubicBezTo>
                  <a:cubicBezTo>
                    <a:pt x="209" y="12409"/>
                    <a:pt x="326" y="12334"/>
                    <a:pt x="463" y="12222"/>
                  </a:cubicBezTo>
                  <a:cubicBezTo>
                    <a:pt x="747" y="12006"/>
                    <a:pt x="1137" y="11668"/>
                    <a:pt x="1573" y="11201"/>
                  </a:cubicBezTo>
                  <a:cubicBezTo>
                    <a:pt x="2443" y="10279"/>
                    <a:pt x="3457" y="8767"/>
                    <a:pt x="3949" y="6868"/>
                  </a:cubicBezTo>
                  <a:cubicBezTo>
                    <a:pt x="4443" y="4970"/>
                    <a:pt x="4293" y="3156"/>
                    <a:pt x="3982" y="1927"/>
                  </a:cubicBezTo>
                  <a:cubicBezTo>
                    <a:pt x="3830" y="1308"/>
                    <a:pt x="3654" y="822"/>
                    <a:pt x="3512" y="496"/>
                  </a:cubicBezTo>
                  <a:cubicBezTo>
                    <a:pt x="3446" y="330"/>
                    <a:pt x="3378" y="209"/>
                    <a:pt x="3340" y="124"/>
                  </a:cubicBezTo>
                  <a:cubicBezTo>
                    <a:pt x="3298" y="42"/>
                    <a:pt x="3273" y="0"/>
                    <a:pt x="326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801525" y="1741288"/>
              <a:ext cx="124275" cy="64625"/>
            </a:xfrm>
            <a:custGeom>
              <a:rect b="b" l="l" r="r" t="t"/>
              <a:pathLst>
                <a:path extrusionOk="0" h="2585" w="4971">
                  <a:moveTo>
                    <a:pt x="4535" y="1"/>
                  </a:moveTo>
                  <a:cubicBezTo>
                    <a:pt x="4416" y="1"/>
                    <a:pt x="4274" y="6"/>
                    <a:pt x="4114" y="20"/>
                  </a:cubicBezTo>
                  <a:cubicBezTo>
                    <a:pt x="3585" y="65"/>
                    <a:pt x="2856" y="232"/>
                    <a:pt x="2128" y="605"/>
                  </a:cubicBezTo>
                  <a:cubicBezTo>
                    <a:pt x="1403" y="977"/>
                    <a:pt x="842" y="1473"/>
                    <a:pt x="498" y="1876"/>
                  </a:cubicBezTo>
                  <a:cubicBezTo>
                    <a:pt x="151" y="2281"/>
                    <a:pt x="1" y="2575"/>
                    <a:pt x="16" y="2584"/>
                  </a:cubicBezTo>
                  <a:cubicBezTo>
                    <a:pt x="17" y="2585"/>
                    <a:pt x="18" y="2585"/>
                    <a:pt x="19" y="2585"/>
                  </a:cubicBezTo>
                  <a:cubicBezTo>
                    <a:pt x="52" y="2585"/>
                    <a:pt x="235" y="2320"/>
                    <a:pt x="587" y="1957"/>
                  </a:cubicBezTo>
                  <a:cubicBezTo>
                    <a:pt x="946" y="1583"/>
                    <a:pt x="1503" y="1120"/>
                    <a:pt x="2208" y="755"/>
                  </a:cubicBezTo>
                  <a:cubicBezTo>
                    <a:pt x="2914" y="396"/>
                    <a:pt x="3614" y="213"/>
                    <a:pt x="4127" y="140"/>
                  </a:cubicBezTo>
                  <a:cubicBezTo>
                    <a:pt x="4642" y="65"/>
                    <a:pt x="4968" y="70"/>
                    <a:pt x="4970" y="39"/>
                  </a:cubicBezTo>
                  <a:cubicBezTo>
                    <a:pt x="4970" y="29"/>
                    <a:pt x="4811" y="1"/>
                    <a:pt x="453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964750" y="2158513"/>
              <a:ext cx="252950" cy="477025"/>
            </a:xfrm>
            <a:custGeom>
              <a:rect b="b" l="l" r="r" t="t"/>
              <a:pathLst>
                <a:path extrusionOk="0" h="19081" w="10118">
                  <a:moveTo>
                    <a:pt x="5" y="1"/>
                  </a:moveTo>
                  <a:cubicBezTo>
                    <a:pt x="3" y="1"/>
                    <a:pt x="2" y="1"/>
                    <a:pt x="2" y="2"/>
                  </a:cubicBezTo>
                  <a:cubicBezTo>
                    <a:pt x="0" y="8"/>
                    <a:pt x="77" y="39"/>
                    <a:pt x="226" y="93"/>
                  </a:cubicBezTo>
                  <a:cubicBezTo>
                    <a:pt x="373" y="150"/>
                    <a:pt x="596" y="210"/>
                    <a:pt x="870" y="330"/>
                  </a:cubicBezTo>
                  <a:cubicBezTo>
                    <a:pt x="1430" y="538"/>
                    <a:pt x="2219" y="899"/>
                    <a:pt x="3128" y="1455"/>
                  </a:cubicBezTo>
                  <a:cubicBezTo>
                    <a:pt x="4038" y="2008"/>
                    <a:pt x="5043" y="2797"/>
                    <a:pt x="6014" y="3818"/>
                  </a:cubicBezTo>
                  <a:cubicBezTo>
                    <a:pt x="6490" y="4335"/>
                    <a:pt x="6959" y="4906"/>
                    <a:pt x="7395" y="5537"/>
                  </a:cubicBezTo>
                  <a:cubicBezTo>
                    <a:pt x="7823" y="6172"/>
                    <a:pt x="8219" y="6860"/>
                    <a:pt x="8560" y="7595"/>
                  </a:cubicBezTo>
                  <a:cubicBezTo>
                    <a:pt x="9237" y="9071"/>
                    <a:pt x="9627" y="10588"/>
                    <a:pt x="9793" y="11985"/>
                  </a:cubicBezTo>
                  <a:cubicBezTo>
                    <a:pt x="9969" y="13383"/>
                    <a:pt x="9930" y="14660"/>
                    <a:pt x="9801" y="15718"/>
                  </a:cubicBezTo>
                  <a:cubicBezTo>
                    <a:pt x="9672" y="16775"/>
                    <a:pt x="9469" y="17618"/>
                    <a:pt x="9301" y="18191"/>
                  </a:cubicBezTo>
                  <a:cubicBezTo>
                    <a:pt x="9226" y="18480"/>
                    <a:pt x="9141" y="18696"/>
                    <a:pt x="9099" y="18849"/>
                  </a:cubicBezTo>
                  <a:cubicBezTo>
                    <a:pt x="9050" y="18999"/>
                    <a:pt x="9029" y="19078"/>
                    <a:pt x="9035" y="19080"/>
                  </a:cubicBezTo>
                  <a:cubicBezTo>
                    <a:pt x="9035" y="19080"/>
                    <a:pt x="9035" y="19080"/>
                    <a:pt x="9035" y="19080"/>
                  </a:cubicBezTo>
                  <a:cubicBezTo>
                    <a:pt x="9042" y="19080"/>
                    <a:pt x="9074" y="19005"/>
                    <a:pt x="9131" y="18859"/>
                  </a:cubicBezTo>
                  <a:cubicBezTo>
                    <a:pt x="9183" y="18710"/>
                    <a:pt x="9278" y="18498"/>
                    <a:pt x="9365" y="18210"/>
                  </a:cubicBezTo>
                  <a:cubicBezTo>
                    <a:pt x="9554" y="17641"/>
                    <a:pt x="9776" y="16796"/>
                    <a:pt x="9920" y="15731"/>
                  </a:cubicBezTo>
                  <a:cubicBezTo>
                    <a:pt x="10067" y="14668"/>
                    <a:pt x="10117" y="13379"/>
                    <a:pt x="9949" y="11965"/>
                  </a:cubicBezTo>
                  <a:cubicBezTo>
                    <a:pt x="9791" y="10555"/>
                    <a:pt x="9401" y="9019"/>
                    <a:pt x="8717" y="7524"/>
                  </a:cubicBezTo>
                  <a:cubicBezTo>
                    <a:pt x="8371" y="6779"/>
                    <a:pt x="7968" y="6083"/>
                    <a:pt x="7534" y="5441"/>
                  </a:cubicBezTo>
                  <a:cubicBezTo>
                    <a:pt x="7090" y="4806"/>
                    <a:pt x="6614" y="4229"/>
                    <a:pt x="6129" y="3708"/>
                  </a:cubicBezTo>
                  <a:cubicBezTo>
                    <a:pt x="5140" y="2684"/>
                    <a:pt x="4117" y="1896"/>
                    <a:pt x="3191" y="1350"/>
                  </a:cubicBezTo>
                  <a:cubicBezTo>
                    <a:pt x="2265" y="803"/>
                    <a:pt x="1463" y="457"/>
                    <a:pt x="895" y="266"/>
                  </a:cubicBezTo>
                  <a:cubicBezTo>
                    <a:pt x="616" y="156"/>
                    <a:pt x="386" y="108"/>
                    <a:pt x="236" y="60"/>
                  </a:cubicBezTo>
                  <a:cubicBezTo>
                    <a:pt x="100" y="22"/>
                    <a:pt x="22" y="1"/>
                    <a:pt x="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5107400" y="2110113"/>
              <a:ext cx="83175" cy="112725"/>
            </a:xfrm>
            <a:custGeom>
              <a:rect b="b" l="l" r="r" t="t"/>
              <a:pathLst>
                <a:path extrusionOk="0" h="4509" w="3327">
                  <a:moveTo>
                    <a:pt x="3306" y="1"/>
                  </a:moveTo>
                  <a:cubicBezTo>
                    <a:pt x="3249" y="1"/>
                    <a:pt x="2943" y="1256"/>
                    <a:pt x="2029" y="2513"/>
                  </a:cubicBezTo>
                  <a:cubicBezTo>
                    <a:pt x="1120" y="3794"/>
                    <a:pt x="1" y="4461"/>
                    <a:pt x="38" y="4508"/>
                  </a:cubicBezTo>
                  <a:cubicBezTo>
                    <a:pt x="38" y="4508"/>
                    <a:pt x="39" y="4509"/>
                    <a:pt x="41" y="4509"/>
                  </a:cubicBezTo>
                  <a:cubicBezTo>
                    <a:pt x="76" y="4509"/>
                    <a:pt x="359" y="4367"/>
                    <a:pt x="753" y="4068"/>
                  </a:cubicBezTo>
                  <a:cubicBezTo>
                    <a:pt x="1170" y="3757"/>
                    <a:pt x="1701" y="3259"/>
                    <a:pt x="2168" y="2613"/>
                  </a:cubicBezTo>
                  <a:cubicBezTo>
                    <a:pt x="2632" y="1965"/>
                    <a:pt x="2939" y="1307"/>
                    <a:pt x="3107" y="815"/>
                  </a:cubicBezTo>
                  <a:cubicBezTo>
                    <a:pt x="3277" y="323"/>
                    <a:pt x="3327" y="5"/>
                    <a:pt x="3308" y="1"/>
                  </a:cubicBezTo>
                  <a:cubicBezTo>
                    <a:pt x="3307" y="1"/>
                    <a:pt x="3307" y="1"/>
                    <a:pt x="330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288825" y="1437688"/>
              <a:ext cx="52025" cy="219725"/>
            </a:xfrm>
            <a:custGeom>
              <a:rect b="b" l="l" r="r" t="t"/>
              <a:pathLst>
                <a:path extrusionOk="0" h="8789" w="2081">
                  <a:moveTo>
                    <a:pt x="1554" y="0"/>
                  </a:moveTo>
                  <a:cubicBezTo>
                    <a:pt x="1554" y="0"/>
                    <a:pt x="1554" y="0"/>
                    <a:pt x="1553" y="0"/>
                  </a:cubicBezTo>
                  <a:cubicBezTo>
                    <a:pt x="1521" y="10"/>
                    <a:pt x="1683" y="504"/>
                    <a:pt x="1808" y="1329"/>
                  </a:cubicBezTo>
                  <a:cubicBezTo>
                    <a:pt x="1872" y="1740"/>
                    <a:pt x="1912" y="2234"/>
                    <a:pt x="1918" y="2784"/>
                  </a:cubicBezTo>
                  <a:cubicBezTo>
                    <a:pt x="1914" y="3334"/>
                    <a:pt x="1874" y="3938"/>
                    <a:pt x="1768" y="4565"/>
                  </a:cubicBezTo>
                  <a:cubicBezTo>
                    <a:pt x="1656" y="5190"/>
                    <a:pt x="1492" y="5773"/>
                    <a:pt x="1308" y="6290"/>
                  </a:cubicBezTo>
                  <a:cubicBezTo>
                    <a:pt x="1117" y="6807"/>
                    <a:pt x="913" y="7258"/>
                    <a:pt x="714" y="7625"/>
                  </a:cubicBezTo>
                  <a:cubicBezTo>
                    <a:pt x="319" y="8358"/>
                    <a:pt x="0" y="8769"/>
                    <a:pt x="25" y="8788"/>
                  </a:cubicBezTo>
                  <a:cubicBezTo>
                    <a:pt x="26" y="8788"/>
                    <a:pt x="26" y="8788"/>
                    <a:pt x="27" y="8788"/>
                  </a:cubicBezTo>
                  <a:cubicBezTo>
                    <a:pt x="41" y="8788"/>
                    <a:pt x="125" y="8691"/>
                    <a:pt x="267" y="8512"/>
                  </a:cubicBezTo>
                  <a:cubicBezTo>
                    <a:pt x="340" y="8421"/>
                    <a:pt x="427" y="8306"/>
                    <a:pt x="517" y="8165"/>
                  </a:cubicBezTo>
                  <a:cubicBezTo>
                    <a:pt x="608" y="8024"/>
                    <a:pt x="720" y="7870"/>
                    <a:pt x="820" y="7682"/>
                  </a:cubicBezTo>
                  <a:cubicBezTo>
                    <a:pt x="1036" y="7320"/>
                    <a:pt x="1254" y="6866"/>
                    <a:pt x="1457" y="6345"/>
                  </a:cubicBezTo>
                  <a:cubicBezTo>
                    <a:pt x="1650" y="5821"/>
                    <a:pt x="1824" y="5228"/>
                    <a:pt x="1937" y="4594"/>
                  </a:cubicBezTo>
                  <a:cubicBezTo>
                    <a:pt x="2043" y="3957"/>
                    <a:pt x="2080" y="3342"/>
                    <a:pt x="2076" y="2782"/>
                  </a:cubicBezTo>
                  <a:cubicBezTo>
                    <a:pt x="2061" y="2225"/>
                    <a:pt x="2009" y="1723"/>
                    <a:pt x="1928" y="1308"/>
                  </a:cubicBezTo>
                  <a:cubicBezTo>
                    <a:pt x="1897" y="1100"/>
                    <a:pt x="1843" y="917"/>
                    <a:pt x="1804" y="753"/>
                  </a:cubicBezTo>
                  <a:cubicBezTo>
                    <a:pt x="1768" y="591"/>
                    <a:pt x="1725" y="452"/>
                    <a:pt x="1685" y="342"/>
                  </a:cubicBezTo>
                  <a:cubicBezTo>
                    <a:pt x="1612" y="121"/>
                    <a:pt x="1566" y="0"/>
                    <a:pt x="155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168500" y="2573438"/>
              <a:ext cx="1179375" cy="639850"/>
            </a:xfrm>
            <a:custGeom>
              <a:rect b="b" l="l" r="r" t="t"/>
              <a:pathLst>
                <a:path extrusionOk="0" h="25594" w="47175">
                  <a:moveTo>
                    <a:pt x="3528" y="0"/>
                  </a:moveTo>
                  <a:cubicBezTo>
                    <a:pt x="522" y="0"/>
                    <a:pt x="567" y="3361"/>
                    <a:pt x="567" y="3361"/>
                  </a:cubicBezTo>
                  <a:cubicBezTo>
                    <a:pt x="0" y="10359"/>
                    <a:pt x="4627" y="17036"/>
                    <a:pt x="10694" y="20566"/>
                  </a:cubicBezTo>
                  <a:cubicBezTo>
                    <a:pt x="16617" y="24016"/>
                    <a:pt x="23670" y="24932"/>
                    <a:pt x="30535" y="24957"/>
                  </a:cubicBezTo>
                  <a:cubicBezTo>
                    <a:pt x="30680" y="25137"/>
                    <a:pt x="30847" y="25289"/>
                    <a:pt x="31046" y="25397"/>
                  </a:cubicBezTo>
                  <a:cubicBezTo>
                    <a:pt x="31329" y="25549"/>
                    <a:pt x="31642" y="25593"/>
                    <a:pt x="31957" y="25593"/>
                  </a:cubicBezTo>
                  <a:cubicBezTo>
                    <a:pt x="32116" y="25593"/>
                    <a:pt x="32276" y="25582"/>
                    <a:pt x="32433" y="25567"/>
                  </a:cubicBezTo>
                  <a:cubicBezTo>
                    <a:pt x="33681" y="25447"/>
                    <a:pt x="34910" y="25121"/>
                    <a:pt x="36080" y="24614"/>
                  </a:cubicBezTo>
                  <a:cubicBezTo>
                    <a:pt x="36375" y="24867"/>
                    <a:pt x="36803" y="25148"/>
                    <a:pt x="37636" y="25289"/>
                  </a:cubicBezTo>
                  <a:cubicBezTo>
                    <a:pt x="38603" y="25455"/>
                    <a:pt x="39424" y="25561"/>
                    <a:pt x="40285" y="25561"/>
                  </a:cubicBezTo>
                  <a:cubicBezTo>
                    <a:pt x="40787" y="25561"/>
                    <a:pt x="41303" y="25525"/>
                    <a:pt x="41869" y="25444"/>
                  </a:cubicBezTo>
                  <a:cubicBezTo>
                    <a:pt x="42820" y="25307"/>
                    <a:pt x="44333" y="24734"/>
                    <a:pt x="44619" y="23815"/>
                  </a:cubicBezTo>
                  <a:cubicBezTo>
                    <a:pt x="44707" y="23530"/>
                    <a:pt x="44703" y="23213"/>
                    <a:pt x="44844" y="22951"/>
                  </a:cubicBezTo>
                  <a:cubicBezTo>
                    <a:pt x="44848" y="22945"/>
                    <a:pt x="44854" y="22939"/>
                    <a:pt x="44856" y="22934"/>
                  </a:cubicBezTo>
                  <a:cubicBezTo>
                    <a:pt x="44964" y="22816"/>
                    <a:pt x="45072" y="22698"/>
                    <a:pt x="45168" y="22571"/>
                  </a:cubicBezTo>
                  <a:cubicBezTo>
                    <a:pt x="45230" y="22515"/>
                    <a:pt x="45292" y="22459"/>
                    <a:pt x="45350" y="22399"/>
                  </a:cubicBezTo>
                  <a:cubicBezTo>
                    <a:pt x="46004" y="21761"/>
                    <a:pt x="46162" y="19758"/>
                    <a:pt x="45465" y="19154"/>
                  </a:cubicBezTo>
                  <a:cubicBezTo>
                    <a:pt x="45568" y="19017"/>
                    <a:pt x="45666" y="18876"/>
                    <a:pt x="45755" y="18730"/>
                  </a:cubicBezTo>
                  <a:lnTo>
                    <a:pt x="45755" y="18730"/>
                  </a:lnTo>
                  <a:lnTo>
                    <a:pt x="45537" y="18954"/>
                  </a:lnTo>
                  <a:cubicBezTo>
                    <a:pt x="46318" y="17782"/>
                    <a:pt x="46195" y="16762"/>
                    <a:pt x="45155" y="15737"/>
                  </a:cubicBezTo>
                  <a:cubicBezTo>
                    <a:pt x="45166" y="15716"/>
                    <a:pt x="45184" y="15697"/>
                    <a:pt x="45195" y="15676"/>
                  </a:cubicBezTo>
                  <a:lnTo>
                    <a:pt x="45195" y="15676"/>
                  </a:lnTo>
                  <a:lnTo>
                    <a:pt x="45145" y="15728"/>
                  </a:lnTo>
                  <a:cubicBezTo>
                    <a:pt x="45145" y="15728"/>
                    <a:pt x="45143" y="15726"/>
                    <a:pt x="45143" y="15726"/>
                  </a:cubicBezTo>
                  <a:cubicBezTo>
                    <a:pt x="45950" y="14572"/>
                    <a:pt x="46293" y="14397"/>
                    <a:pt x="46791" y="13150"/>
                  </a:cubicBezTo>
                  <a:lnTo>
                    <a:pt x="46793" y="13150"/>
                  </a:lnTo>
                  <a:cubicBezTo>
                    <a:pt x="47084" y="12417"/>
                    <a:pt x="47175" y="11362"/>
                    <a:pt x="46451" y="11047"/>
                  </a:cubicBezTo>
                  <a:cubicBezTo>
                    <a:pt x="46334" y="10996"/>
                    <a:pt x="46213" y="10974"/>
                    <a:pt x="46091" y="10974"/>
                  </a:cubicBezTo>
                  <a:cubicBezTo>
                    <a:pt x="45699" y="10974"/>
                    <a:pt x="45293" y="11203"/>
                    <a:pt x="44950" y="11429"/>
                  </a:cubicBezTo>
                  <a:cubicBezTo>
                    <a:pt x="43525" y="12371"/>
                    <a:pt x="43106" y="12996"/>
                    <a:pt x="41696" y="13910"/>
                  </a:cubicBezTo>
                  <a:cubicBezTo>
                    <a:pt x="40928" y="14409"/>
                    <a:pt x="39877" y="14942"/>
                    <a:pt x="38939" y="14942"/>
                  </a:cubicBezTo>
                  <a:cubicBezTo>
                    <a:pt x="38650" y="14942"/>
                    <a:pt x="38373" y="14892"/>
                    <a:pt x="38117" y="14775"/>
                  </a:cubicBezTo>
                  <a:cubicBezTo>
                    <a:pt x="36907" y="14223"/>
                    <a:pt x="36890" y="12523"/>
                    <a:pt x="36184" y="11397"/>
                  </a:cubicBezTo>
                  <a:cubicBezTo>
                    <a:pt x="35973" y="11064"/>
                    <a:pt x="35642" y="10750"/>
                    <a:pt x="35253" y="10750"/>
                  </a:cubicBezTo>
                  <a:cubicBezTo>
                    <a:pt x="35236" y="10750"/>
                    <a:pt x="35219" y="10751"/>
                    <a:pt x="35202" y="10752"/>
                  </a:cubicBezTo>
                  <a:cubicBezTo>
                    <a:pt x="34760" y="10783"/>
                    <a:pt x="34224" y="11175"/>
                    <a:pt x="34148" y="11611"/>
                  </a:cubicBezTo>
                  <a:cubicBezTo>
                    <a:pt x="34075" y="12049"/>
                    <a:pt x="34206" y="12593"/>
                    <a:pt x="34224" y="13036"/>
                  </a:cubicBezTo>
                  <a:cubicBezTo>
                    <a:pt x="34276" y="14412"/>
                    <a:pt x="34278" y="15128"/>
                    <a:pt x="34156" y="16200"/>
                  </a:cubicBezTo>
                  <a:cubicBezTo>
                    <a:pt x="34098" y="16469"/>
                    <a:pt x="34058" y="16760"/>
                    <a:pt x="34031" y="17063"/>
                  </a:cubicBezTo>
                  <a:cubicBezTo>
                    <a:pt x="32856" y="16980"/>
                    <a:pt x="31654" y="16966"/>
                    <a:pt x="30597" y="16901"/>
                  </a:cubicBezTo>
                  <a:cubicBezTo>
                    <a:pt x="30543" y="16898"/>
                    <a:pt x="30489" y="16895"/>
                    <a:pt x="30434" y="16895"/>
                  </a:cubicBezTo>
                  <a:cubicBezTo>
                    <a:pt x="30218" y="16895"/>
                    <a:pt x="29999" y="16932"/>
                    <a:pt x="29850" y="17101"/>
                  </a:cubicBezTo>
                  <a:cubicBezTo>
                    <a:pt x="29711" y="17260"/>
                    <a:pt x="29671" y="17495"/>
                    <a:pt x="29640" y="17717"/>
                  </a:cubicBezTo>
                  <a:cubicBezTo>
                    <a:pt x="29588" y="18097"/>
                    <a:pt x="29553" y="18481"/>
                    <a:pt x="29528" y="18867"/>
                  </a:cubicBezTo>
                  <a:cubicBezTo>
                    <a:pt x="29318" y="18868"/>
                    <a:pt x="29109" y="18868"/>
                    <a:pt x="28900" y="18868"/>
                  </a:cubicBezTo>
                  <a:cubicBezTo>
                    <a:pt x="23655" y="18868"/>
                    <a:pt x="18695" y="18483"/>
                    <a:pt x="14038" y="15926"/>
                  </a:cubicBezTo>
                  <a:cubicBezTo>
                    <a:pt x="8827" y="13063"/>
                    <a:pt x="6334" y="8437"/>
                    <a:pt x="6334" y="1976"/>
                  </a:cubicBezTo>
                  <a:cubicBezTo>
                    <a:pt x="6334" y="1976"/>
                    <a:pt x="6361" y="39"/>
                    <a:pt x="3585" y="0"/>
                  </a:cubicBezTo>
                  <a:cubicBezTo>
                    <a:pt x="3566" y="0"/>
                    <a:pt x="3547" y="0"/>
                    <a:pt x="3528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168500" y="2533438"/>
              <a:ext cx="775925" cy="623975"/>
            </a:xfrm>
            <a:custGeom>
              <a:rect b="b" l="l" r="r" t="t"/>
              <a:pathLst>
                <a:path extrusionOk="0" h="24959" w="31037">
                  <a:moveTo>
                    <a:pt x="3526" y="1"/>
                  </a:moveTo>
                  <a:cubicBezTo>
                    <a:pt x="522" y="1"/>
                    <a:pt x="567" y="3362"/>
                    <a:pt x="567" y="3362"/>
                  </a:cubicBezTo>
                  <a:cubicBezTo>
                    <a:pt x="0" y="10359"/>
                    <a:pt x="4627" y="17035"/>
                    <a:pt x="10694" y="20567"/>
                  </a:cubicBezTo>
                  <a:cubicBezTo>
                    <a:pt x="16703" y="24065"/>
                    <a:pt x="23876" y="24958"/>
                    <a:pt x="30834" y="24958"/>
                  </a:cubicBezTo>
                  <a:cubicBezTo>
                    <a:pt x="30901" y="24958"/>
                    <a:pt x="30969" y="24958"/>
                    <a:pt x="31036" y="24958"/>
                  </a:cubicBezTo>
                  <a:cubicBezTo>
                    <a:pt x="30953" y="22923"/>
                    <a:pt x="30871" y="20889"/>
                    <a:pt x="30788" y="18856"/>
                  </a:cubicBezTo>
                  <a:cubicBezTo>
                    <a:pt x="30159" y="18864"/>
                    <a:pt x="29534" y="18869"/>
                    <a:pt x="28914" y="18869"/>
                  </a:cubicBezTo>
                  <a:cubicBezTo>
                    <a:pt x="23664" y="18869"/>
                    <a:pt x="18699" y="18486"/>
                    <a:pt x="14038" y="15925"/>
                  </a:cubicBezTo>
                  <a:cubicBezTo>
                    <a:pt x="8827" y="13064"/>
                    <a:pt x="6334" y="8436"/>
                    <a:pt x="6334" y="1977"/>
                  </a:cubicBezTo>
                  <a:cubicBezTo>
                    <a:pt x="6334" y="1977"/>
                    <a:pt x="6361" y="40"/>
                    <a:pt x="3585" y="1"/>
                  </a:cubicBezTo>
                  <a:cubicBezTo>
                    <a:pt x="3565" y="1"/>
                    <a:pt x="3545" y="1"/>
                    <a:pt x="352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013575" y="2802213"/>
              <a:ext cx="334300" cy="370275"/>
            </a:xfrm>
            <a:custGeom>
              <a:rect b="b" l="l" r="r" t="t"/>
              <a:pathLst>
                <a:path extrusionOk="0" h="14811" w="13372">
                  <a:moveTo>
                    <a:pt x="1450" y="0"/>
                  </a:moveTo>
                  <a:cubicBezTo>
                    <a:pt x="1433" y="0"/>
                    <a:pt x="1416" y="1"/>
                    <a:pt x="1399" y="2"/>
                  </a:cubicBezTo>
                  <a:cubicBezTo>
                    <a:pt x="957" y="33"/>
                    <a:pt x="421" y="422"/>
                    <a:pt x="345" y="860"/>
                  </a:cubicBezTo>
                  <a:cubicBezTo>
                    <a:pt x="272" y="1298"/>
                    <a:pt x="403" y="1842"/>
                    <a:pt x="419" y="2284"/>
                  </a:cubicBezTo>
                  <a:cubicBezTo>
                    <a:pt x="473" y="3660"/>
                    <a:pt x="475" y="4377"/>
                    <a:pt x="353" y="5448"/>
                  </a:cubicBezTo>
                  <a:cubicBezTo>
                    <a:pt x="230" y="6521"/>
                    <a:pt x="0" y="8494"/>
                    <a:pt x="604" y="9388"/>
                  </a:cubicBezTo>
                  <a:cubicBezTo>
                    <a:pt x="909" y="10856"/>
                    <a:pt x="1279" y="11838"/>
                    <a:pt x="1923" y="13190"/>
                  </a:cubicBezTo>
                  <a:cubicBezTo>
                    <a:pt x="2095" y="13551"/>
                    <a:pt x="1555" y="13273"/>
                    <a:pt x="1877" y="13512"/>
                  </a:cubicBezTo>
                  <a:cubicBezTo>
                    <a:pt x="2223" y="13769"/>
                    <a:pt x="2552" y="14321"/>
                    <a:pt x="3833" y="14539"/>
                  </a:cubicBezTo>
                  <a:cubicBezTo>
                    <a:pt x="4802" y="14704"/>
                    <a:pt x="5624" y="14811"/>
                    <a:pt x="6487" y="14811"/>
                  </a:cubicBezTo>
                  <a:cubicBezTo>
                    <a:pt x="6988" y="14811"/>
                    <a:pt x="7502" y="14775"/>
                    <a:pt x="8066" y="14693"/>
                  </a:cubicBezTo>
                  <a:cubicBezTo>
                    <a:pt x="9017" y="14554"/>
                    <a:pt x="10532" y="13983"/>
                    <a:pt x="10816" y="13063"/>
                  </a:cubicBezTo>
                  <a:cubicBezTo>
                    <a:pt x="10904" y="12777"/>
                    <a:pt x="10900" y="12463"/>
                    <a:pt x="11041" y="12201"/>
                  </a:cubicBezTo>
                  <a:cubicBezTo>
                    <a:pt x="11161" y="11979"/>
                    <a:pt x="11369" y="11824"/>
                    <a:pt x="11549" y="11649"/>
                  </a:cubicBezTo>
                  <a:cubicBezTo>
                    <a:pt x="12214" y="10999"/>
                    <a:pt x="12367" y="8927"/>
                    <a:pt x="11624" y="8365"/>
                  </a:cubicBezTo>
                  <a:cubicBezTo>
                    <a:pt x="12531" y="7121"/>
                    <a:pt x="12440" y="6050"/>
                    <a:pt x="11340" y="4974"/>
                  </a:cubicBezTo>
                  <a:cubicBezTo>
                    <a:pt x="12147" y="3820"/>
                    <a:pt x="12490" y="3644"/>
                    <a:pt x="12988" y="2400"/>
                  </a:cubicBezTo>
                  <a:cubicBezTo>
                    <a:pt x="13281" y="1667"/>
                    <a:pt x="13372" y="610"/>
                    <a:pt x="12648" y="295"/>
                  </a:cubicBezTo>
                  <a:cubicBezTo>
                    <a:pt x="12532" y="245"/>
                    <a:pt x="12412" y="223"/>
                    <a:pt x="12290" y="223"/>
                  </a:cubicBezTo>
                  <a:cubicBezTo>
                    <a:pt x="11897" y="223"/>
                    <a:pt x="11491" y="452"/>
                    <a:pt x="11147" y="679"/>
                  </a:cubicBezTo>
                  <a:cubicBezTo>
                    <a:pt x="9722" y="1621"/>
                    <a:pt x="9303" y="2246"/>
                    <a:pt x="7893" y="3160"/>
                  </a:cubicBezTo>
                  <a:cubicBezTo>
                    <a:pt x="7125" y="3659"/>
                    <a:pt x="6074" y="4192"/>
                    <a:pt x="5136" y="4192"/>
                  </a:cubicBezTo>
                  <a:cubicBezTo>
                    <a:pt x="4847" y="4192"/>
                    <a:pt x="4570" y="4141"/>
                    <a:pt x="4314" y="4024"/>
                  </a:cubicBezTo>
                  <a:cubicBezTo>
                    <a:pt x="3104" y="3471"/>
                    <a:pt x="3087" y="1773"/>
                    <a:pt x="2381" y="646"/>
                  </a:cubicBezTo>
                  <a:cubicBezTo>
                    <a:pt x="2170" y="312"/>
                    <a:pt x="1839" y="0"/>
                    <a:pt x="1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03350" y="2955813"/>
              <a:ext cx="256725" cy="217475"/>
            </a:xfrm>
            <a:custGeom>
              <a:rect b="b" l="l" r="r" t="t"/>
              <a:pathLst>
                <a:path extrusionOk="0" h="8699" w="10269">
                  <a:moveTo>
                    <a:pt x="7650" y="1093"/>
                  </a:moveTo>
                  <a:lnTo>
                    <a:pt x="7652" y="1095"/>
                  </a:lnTo>
                  <a:lnTo>
                    <a:pt x="7652" y="1095"/>
                  </a:lnTo>
                  <a:cubicBezTo>
                    <a:pt x="7652" y="1095"/>
                    <a:pt x="7652" y="1095"/>
                    <a:pt x="7652" y="1095"/>
                  </a:cubicBezTo>
                  <a:lnTo>
                    <a:pt x="7650" y="1093"/>
                  </a:lnTo>
                  <a:close/>
                  <a:moveTo>
                    <a:pt x="1040" y="1"/>
                  </a:moveTo>
                  <a:cubicBezTo>
                    <a:pt x="824" y="1"/>
                    <a:pt x="605" y="38"/>
                    <a:pt x="456" y="207"/>
                  </a:cubicBezTo>
                  <a:cubicBezTo>
                    <a:pt x="317" y="365"/>
                    <a:pt x="277" y="601"/>
                    <a:pt x="246" y="821"/>
                  </a:cubicBezTo>
                  <a:cubicBezTo>
                    <a:pt x="1" y="2615"/>
                    <a:pt x="59" y="4459"/>
                    <a:pt x="412" y="6228"/>
                  </a:cubicBezTo>
                  <a:cubicBezTo>
                    <a:pt x="591" y="7131"/>
                    <a:pt x="917" y="8107"/>
                    <a:pt x="1652" y="8501"/>
                  </a:cubicBezTo>
                  <a:cubicBezTo>
                    <a:pt x="1937" y="8653"/>
                    <a:pt x="2252" y="8698"/>
                    <a:pt x="2569" y="8698"/>
                  </a:cubicBezTo>
                  <a:cubicBezTo>
                    <a:pt x="2726" y="8698"/>
                    <a:pt x="2884" y="8687"/>
                    <a:pt x="3039" y="8673"/>
                  </a:cubicBezTo>
                  <a:cubicBezTo>
                    <a:pt x="5661" y="8420"/>
                    <a:pt x="8210" y="7268"/>
                    <a:pt x="10268" y="5403"/>
                  </a:cubicBezTo>
                  <a:lnTo>
                    <a:pt x="7652" y="1095"/>
                  </a:lnTo>
                  <a:lnTo>
                    <a:pt x="7652" y="1095"/>
                  </a:lnTo>
                  <a:cubicBezTo>
                    <a:pt x="7624" y="1118"/>
                    <a:pt x="7598" y="1129"/>
                    <a:pt x="7573" y="1129"/>
                  </a:cubicBezTo>
                  <a:cubicBezTo>
                    <a:pt x="7377" y="1129"/>
                    <a:pt x="7217" y="524"/>
                    <a:pt x="6961" y="468"/>
                  </a:cubicBezTo>
                  <a:cubicBezTo>
                    <a:pt x="5183" y="80"/>
                    <a:pt x="2987" y="114"/>
                    <a:pt x="1203" y="6"/>
                  </a:cubicBezTo>
                  <a:cubicBezTo>
                    <a:pt x="1149" y="3"/>
                    <a:pt x="1095" y="1"/>
                    <a:pt x="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015500" y="2938413"/>
              <a:ext cx="45875" cy="205450"/>
            </a:xfrm>
            <a:custGeom>
              <a:rect b="b" l="l" r="r" t="t"/>
              <a:pathLst>
                <a:path extrusionOk="0" h="8218" w="1835">
                  <a:moveTo>
                    <a:pt x="276" y="0"/>
                  </a:moveTo>
                  <a:cubicBezTo>
                    <a:pt x="264" y="0"/>
                    <a:pt x="231" y="116"/>
                    <a:pt x="185" y="326"/>
                  </a:cubicBezTo>
                  <a:cubicBezTo>
                    <a:pt x="156" y="432"/>
                    <a:pt x="139" y="564"/>
                    <a:pt x="118" y="716"/>
                  </a:cubicBezTo>
                  <a:cubicBezTo>
                    <a:pt x="93" y="868"/>
                    <a:pt x="75" y="1044"/>
                    <a:pt x="64" y="1237"/>
                  </a:cubicBezTo>
                  <a:cubicBezTo>
                    <a:pt x="0" y="2012"/>
                    <a:pt x="41" y="3093"/>
                    <a:pt x="249" y="4260"/>
                  </a:cubicBezTo>
                  <a:cubicBezTo>
                    <a:pt x="461" y="5427"/>
                    <a:pt x="803" y="6454"/>
                    <a:pt x="1146" y="7152"/>
                  </a:cubicBezTo>
                  <a:cubicBezTo>
                    <a:pt x="1229" y="7328"/>
                    <a:pt x="1310" y="7484"/>
                    <a:pt x="1389" y="7617"/>
                  </a:cubicBezTo>
                  <a:cubicBezTo>
                    <a:pt x="1468" y="7750"/>
                    <a:pt x="1532" y="7866"/>
                    <a:pt x="1600" y="7953"/>
                  </a:cubicBezTo>
                  <a:cubicBezTo>
                    <a:pt x="1720" y="8123"/>
                    <a:pt x="1793" y="8217"/>
                    <a:pt x="1807" y="8217"/>
                  </a:cubicBezTo>
                  <a:cubicBezTo>
                    <a:pt x="1807" y="8217"/>
                    <a:pt x="1808" y="8217"/>
                    <a:pt x="1808" y="8217"/>
                  </a:cubicBezTo>
                  <a:cubicBezTo>
                    <a:pt x="1835" y="8200"/>
                    <a:pt x="1559" y="7808"/>
                    <a:pt x="1256" y="7102"/>
                  </a:cubicBezTo>
                  <a:cubicBezTo>
                    <a:pt x="946" y="6400"/>
                    <a:pt x="627" y="5383"/>
                    <a:pt x="417" y="4229"/>
                  </a:cubicBezTo>
                  <a:cubicBezTo>
                    <a:pt x="212" y="3075"/>
                    <a:pt x="153" y="2010"/>
                    <a:pt x="183" y="1245"/>
                  </a:cubicBezTo>
                  <a:cubicBezTo>
                    <a:pt x="209" y="477"/>
                    <a:pt x="305" y="8"/>
                    <a:pt x="276" y="0"/>
                  </a:cubicBezTo>
                  <a:cubicBezTo>
                    <a:pt x="276" y="0"/>
                    <a:pt x="276" y="0"/>
                    <a:pt x="27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271450" y="3001613"/>
              <a:ext cx="41900" cy="41975"/>
            </a:xfrm>
            <a:custGeom>
              <a:rect b="b" l="l" r="r" t="t"/>
              <a:pathLst>
                <a:path extrusionOk="0" h="1679" w="1676">
                  <a:moveTo>
                    <a:pt x="1633" y="0"/>
                  </a:moveTo>
                  <a:cubicBezTo>
                    <a:pt x="1577" y="0"/>
                    <a:pt x="1295" y="425"/>
                    <a:pt x="865" y="870"/>
                  </a:cubicBezTo>
                  <a:cubicBezTo>
                    <a:pt x="427" y="1329"/>
                    <a:pt x="1" y="1632"/>
                    <a:pt x="28" y="1674"/>
                  </a:cubicBezTo>
                  <a:cubicBezTo>
                    <a:pt x="29" y="1677"/>
                    <a:pt x="33" y="1678"/>
                    <a:pt x="38" y="1678"/>
                  </a:cubicBezTo>
                  <a:cubicBezTo>
                    <a:pt x="115" y="1678"/>
                    <a:pt x="562" y="1433"/>
                    <a:pt x="989" y="987"/>
                  </a:cubicBezTo>
                  <a:cubicBezTo>
                    <a:pt x="1448" y="513"/>
                    <a:pt x="1675" y="21"/>
                    <a:pt x="1637" y="1"/>
                  </a:cubicBezTo>
                  <a:cubicBezTo>
                    <a:pt x="1636" y="1"/>
                    <a:pt x="1634" y="0"/>
                    <a:pt x="163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265100" y="3085588"/>
              <a:ext cx="41875" cy="41900"/>
            </a:xfrm>
            <a:custGeom>
              <a:rect b="b" l="l" r="r" t="t"/>
              <a:pathLst>
                <a:path extrusionOk="0" h="1676" w="1675">
                  <a:moveTo>
                    <a:pt x="1630" y="0"/>
                  </a:moveTo>
                  <a:cubicBezTo>
                    <a:pt x="1575" y="0"/>
                    <a:pt x="1293" y="424"/>
                    <a:pt x="863" y="868"/>
                  </a:cubicBezTo>
                  <a:cubicBezTo>
                    <a:pt x="425" y="1329"/>
                    <a:pt x="0" y="1630"/>
                    <a:pt x="27" y="1672"/>
                  </a:cubicBezTo>
                  <a:cubicBezTo>
                    <a:pt x="29" y="1675"/>
                    <a:pt x="32" y="1676"/>
                    <a:pt x="38" y="1676"/>
                  </a:cubicBezTo>
                  <a:cubicBezTo>
                    <a:pt x="114" y="1676"/>
                    <a:pt x="562" y="1431"/>
                    <a:pt x="986" y="987"/>
                  </a:cubicBezTo>
                  <a:cubicBezTo>
                    <a:pt x="1447" y="511"/>
                    <a:pt x="1675" y="21"/>
                    <a:pt x="1634" y="1"/>
                  </a:cubicBezTo>
                  <a:cubicBezTo>
                    <a:pt x="1633" y="0"/>
                    <a:pt x="1632" y="0"/>
                    <a:pt x="163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257525" y="2925313"/>
              <a:ext cx="41875" cy="41900"/>
            </a:xfrm>
            <a:custGeom>
              <a:rect b="b" l="l" r="r" t="t"/>
              <a:pathLst>
                <a:path extrusionOk="0" h="1676" w="1675">
                  <a:moveTo>
                    <a:pt x="1630" y="0"/>
                  </a:moveTo>
                  <a:cubicBezTo>
                    <a:pt x="1575" y="0"/>
                    <a:pt x="1293" y="426"/>
                    <a:pt x="865" y="868"/>
                  </a:cubicBezTo>
                  <a:cubicBezTo>
                    <a:pt x="425" y="1329"/>
                    <a:pt x="0" y="1630"/>
                    <a:pt x="27" y="1672"/>
                  </a:cubicBezTo>
                  <a:cubicBezTo>
                    <a:pt x="29" y="1675"/>
                    <a:pt x="32" y="1676"/>
                    <a:pt x="38" y="1676"/>
                  </a:cubicBezTo>
                  <a:cubicBezTo>
                    <a:pt x="114" y="1676"/>
                    <a:pt x="562" y="1431"/>
                    <a:pt x="988" y="987"/>
                  </a:cubicBezTo>
                  <a:cubicBezTo>
                    <a:pt x="1447" y="513"/>
                    <a:pt x="1675" y="21"/>
                    <a:pt x="1634" y="1"/>
                  </a:cubicBezTo>
                  <a:cubicBezTo>
                    <a:pt x="1633" y="1"/>
                    <a:pt x="1632" y="0"/>
                    <a:pt x="163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3622450" y="2132363"/>
              <a:ext cx="293850" cy="127200"/>
            </a:xfrm>
            <a:custGeom>
              <a:rect b="b" l="l" r="r" t="t"/>
              <a:pathLst>
                <a:path extrusionOk="0" h="5088" w="11754">
                  <a:moveTo>
                    <a:pt x="8550" y="1"/>
                  </a:moveTo>
                  <a:cubicBezTo>
                    <a:pt x="7538" y="1"/>
                    <a:pt x="6354" y="166"/>
                    <a:pt x="5150" y="571"/>
                  </a:cubicBezTo>
                  <a:cubicBezTo>
                    <a:pt x="3375" y="1173"/>
                    <a:pt x="1951" y="2161"/>
                    <a:pt x="1121" y="3054"/>
                  </a:cubicBezTo>
                  <a:cubicBezTo>
                    <a:pt x="282" y="3951"/>
                    <a:pt x="1" y="4706"/>
                    <a:pt x="246" y="4968"/>
                  </a:cubicBezTo>
                  <a:cubicBezTo>
                    <a:pt x="328" y="5051"/>
                    <a:pt x="450" y="5088"/>
                    <a:pt x="607" y="5088"/>
                  </a:cubicBezTo>
                  <a:cubicBezTo>
                    <a:pt x="1487" y="5088"/>
                    <a:pt x="3489" y="3939"/>
                    <a:pt x="6010" y="3116"/>
                  </a:cubicBezTo>
                  <a:cubicBezTo>
                    <a:pt x="8962" y="2088"/>
                    <a:pt x="11617" y="1856"/>
                    <a:pt x="11717" y="1096"/>
                  </a:cubicBezTo>
                  <a:cubicBezTo>
                    <a:pt x="11754" y="739"/>
                    <a:pt x="11073" y="309"/>
                    <a:pt x="9861" y="105"/>
                  </a:cubicBezTo>
                  <a:cubicBezTo>
                    <a:pt x="9473" y="38"/>
                    <a:pt x="9031" y="1"/>
                    <a:pt x="855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4349300" y="1782463"/>
              <a:ext cx="281900" cy="77475"/>
            </a:xfrm>
            <a:custGeom>
              <a:rect b="b" l="l" r="r" t="t"/>
              <a:pathLst>
                <a:path extrusionOk="0" h="3099" w="11276">
                  <a:moveTo>
                    <a:pt x="5311" y="0"/>
                  </a:moveTo>
                  <a:cubicBezTo>
                    <a:pt x="3683" y="0"/>
                    <a:pt x="2250" y="401"/>
                    <a:pt x="1357" y="902"/>
                  </a:cubicBezTo>
                  <a:cubicBezTo>
                    <a:pt x="365" y="1450"/>
                    <a:pt x="1" y="2045"/>
                    <a:pt x="221" y="2353"/>
                  </a:cubicBezTo>
                  <a:cubicBezTo>
                    <a:pt x="444" y="2639"/>
                    <a:pt x="1017" y="2705"/>
                    <a:pt x="1816" y="2705"/>
                  </a:cubicBezTo>
                  <a:cubicBezTo>
                    <a:pt x="2506" y="2705"/>
                    <a:pt x="3365" y="2656"/>
                    <a:pt x="4316" y="2656"/>
                  </a:cubicBezTo>
                  <a:cubicBezTo>
                    <a:pt x="4734" y="2656"/>
                    <a:pt x="5170" y="2665"/>
                    <a:pt x="5617" y="2693"/>
                  </a:cubicBezTo>
                  <a:cubicBezTo>
                    <a:pt x="7468" y="2752"/>
                    <a:pt x="9096" y="3098"/>
                    <a:pt x="10102" y="3098"/>
                  </a:cubicBezTo>
                  <a:cubicBezTo>
                    <a:pt x="10532" y="3098"/>
                    <a:pt x="10849" y="3035"/>
                    <a:pt x="11021" y="2859"/>
                  </a:cubicBezTo>
                  <a:cubicBezTo>
                    <a:pt x="11275" y="2571"/>
                    <a:pt x="10982" y="1946"/>
                    <a:pt x="10060" y="1309"/>
                  </a:cubicBezTo>
                  <a:cubicBezTo>
                    <a:pt x="9153" y="675"/>
                    <a:pt x="7588" y="96"/>
                    <a:pt x="5773" y="11"/>
                  </a:cubicBezTo>
                  <a:cubicBezTo>
                    <a:pt x="5618" y="4"/>
                    <a:pt x="5464" y="0"/>
                    <a:pt x="531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320025" y="2125963"/>
              <a:ext cx="479200" cy="440300"/>
            </a:xfrm>
            <a:custGeom>
              <a:rect b="b" l="l" r="r" t="t"/>
              <a:pathLst>
                <a:path extrusionOk="0" h="17612" w="19168">
                  <a:moveTo>
                    <a:pt x="9910" y="0"/>
                  </a:moveTo>
                  <a:cubicBezTo>
                    <a:pt x="6479" y="0"/>
                    <a:pt x="3171" y="2202"/>
                    <a:pt x="1781" y="5759"/>
                  </a:cubicBezTo>
                  <a:cubicBezTo>
                    <a:pt x="1" y="10319"/>
                    <a:pt x="2049" y="15382"/>
                    <a:pt x="6358" y="17064"/>
                  </a:cubicBezTo>
                  <a:cubicBezTo>
                    <a:pt x="7307" y="17435"/>
                    <a:pt x="8288" y="17611"/>
                    <a:pt x="9258" y="17611"/>
                  </a:cubicBezTo>
                  <a:cubicBezTo>
                    <a:pt x="12690" y="17611"/>
                    <a:pt x="15998" y="15410"/>
                    <a:pt x="17387" y="11855"/>
                  </a:cubicBezTo>
                  <a:cubicBezTo>
                    <a:pt x="19168" y="7294"/>
                    <a:pt x="17121" y="2230"/>
                    <a:pt x="12811" y="548"/>
                  </a:cubicBezTo>
                  <a:cubicBezTo>
                    <a:pt x="11861" y="176"/>
                    <a:pt x="10881" y="0"/>
                    <a:pt x="9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341100" y="2114088"/>
              <a:ext cx="467000" cy="387475"/>
            </a:xfrm>
            <a:custGeom>
              <a:rect b="b" l="l" r="r" t="t"/>
              <a:pathLst>
                <a:path extrusionOk="0" h="15499" w="18680">
                  <a:moveTo>
                    <a:pt x="8832" y="0"/>
                  </a:moveTo>
                  <a:cubicBezTo>
                    <a:pt x="5623" y="0"/>
                    <a:pt x="2686" y="1762"/>
                    <a:pt x="1538" y="4702"/>
                  </a:cubicBezTo>
                  <a:cubicBezTo>
                    <a:pt x="1" y="8634"/>
                    <a:pt x="2248" y="13189"/>
                    <a:pt x="6556" y="14871"/>
                  </a:cubicBezTo>
                  <a:cubicBezTo>
                    <a:pt x="7646" y="15297"/>
                    <a:pt x="8762" y="15498"/>
                    <a:pt x="9848" y="15498"/>
                  </a:cubicBezTo>
                  <a:cubicBezTo>
                    <a:pt x="13057" y="15498"/>
                    <a:pt x="15993" y="13736"/>
                    <a:pt x="17142" y="10798"/>
                  </a:cubicBezTo>
                  <a:cubicBezTo>
                    <a:pt x="18680" y="6864"/>
                    <a:pt x="16432" y="2309"/>
                    <a:pt x="12122" y="627"/>
                  </a:cubicBezTo>
                  <a:cubicBezTo>
                    <a:pt x="11034" y="202"/>
                    <a:pt x="9917" y="0"/>
                    <a:pt x="883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3606875" y="2236938"/>
              <a:ext cx="477075" cy="433075"/>
            </a:xfrm>
            <a:custGeom>
              <a:rect b="b" l="l" r="r" t="t"/>
              <a:pathLst>
                <a:path extrusionOk="0" h="17323" w="19083">
                  <a:moveTo>
                    <a:pt x="10030" y="0"/>
                  </a:moveTo>
                  <a:cubicBezTo>
                    <a:pt x="7540" y="0"/>
                    <a:pt x="5010" y="1090"/>
                    <a:pt x="3197" y="3191"/>
                  </a:cubicBezTo>
                  <a:cubicBezTo>
                    <a:pt x="0" y="6899"/>
                    <a:pt x="247" y="12355"/>
                    <a:pt x="3751" y="15376"/>
                  </a:cubicBezTo>
                  <a:cubicBezTo>
                    <a:pt x="5269" y="16685"/>
                    <a:pt x="7150" y="17323"/>
                    <a:pt x="9054" y="17323"/>
                  </a:cubicBezTo>
                  <a:cubicBezTo>
                    <a:pt x="11543" y="17323"/>
                    <a:pt x="14073" y="16233"/>
                    <a:pt x="15886" y="14132"/>
                  </a:cubicBezTo>
                  <a:cubicBezTo>
                    <a:pt x="19083" y="10422"/>
                    <a:pt x="18836" y="4966"/>
                    <a:pt x="15332" y="1947"/>
                  </a:cubicBezTo>
                  <a:cubicBezTo>
                    <a:pt x="13814" y="637"/>
                    <a:pt x="11934" y="0"/>
                    <a:pt x="10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644725" y="2223138"/>
              <a:ext cx="455100" cy="398350"/>
            </a:xfrm>
            <a:custGeom>
              <a:rect b="b" l="l" r="r" t="t"/>
              <a:pathLst>
                <a:path extrusionOk="0" h="15934" w="18204">
                  <a:moveTo>
                    <a:pt x="8377" y="1"/>
                  </a:moveTo>
                  <a:cubicBezTo>
                    <a:pt x="6242" y="1"/>
                    <a:pt x="4189" y="838"/>
                    <a:pt x="2758" y="2497"/>
                  </a:cubicBezTo>
                  <a:cubicBezTo>
                    <a:pt x="1" y="5695"/>
                    <a:pt x="605" y="10738"/>
                    <a:pt x="4108" y="13760"/>
                  </a:cubicBezTo>
                  <a:cubicBezTo>
                    <a:pt x="5795" y="15213"/>
                    <a:pt x="7845" y="15934"/>
                    <a:pt x="9826" y="15934"/>
                  </a:cubicBezTo>
                  <a:cubicBezTo>
                    <a:pt x="11961" y="15934"/>
                    <a:pt x="14016" y="15097"/>
                    <a:pt x="15447" y="13438"/>
                  </a:cubicBezTo>
                  <a:cubicBezTo>
                    <a:pt x="18204" y="10239"/>
                    <a:pt x="17600" y="5196"/>
                    <a:pt x="14096" y="2176"/>
                  </a:cubicBezTo>
                  <a:cubicBezTo>
                    <a:pt x="12410" y="722"/>
                    <a:pt x="10359" y="1"/>
                    <a:pt x="837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186675" y="2590638"/>
              <a:ext cx="122875" cy="140425"/>
            </a:xfrm>
            <a:custGeom>
              <a:rect b="b" l="l" r="r" t="t"/>
              <a:pathLst>
                <a:path extrusionOk="0" h="5617" w="4915">
                  <a:moveTo>
                    <a:pt x="4241" y="0"/>
                  </a:moveTo>
                  <a:cubicBezTo>
                    <a:pt x="3128" y="0"/>
                    <a:pt x="1715" y="267"/>
                    <a:pt x="942" y="808"/>
                  </a:cubicBezTo>
                  <a:cubicBezTo>
                    <a:pt x="0" y="1464"/>
                    <a:pt x="81" y="2380"/>
                    <a:pt x="97" y="3530"/>
                  </a:cubicBezTo>
                  <a:cubicBezTo>
                    <a:pt x="104" y="4068"/>
                    <a:pt x="263" y="4473"/>
                    <a:pt x="587" y="4905"/>
                  </a:cubicBezTo>
                  <a:cubicBezTo>
                    <a:pt x="898" y="5323"/>
                    <a:pt x="1397" y="5616"/>
                    <a:pt x="1918" y="5616"/>
                  </a:cubicBezTo>
                  <a:cubicBezTo>
                    <a:pt x="1936" y="5616"/>
                    <a:pt x="1954" y="5616"/>
                    <a:pt x="1972" y="5615"/>
                  </a:cubicBezTo>
                  <a:cubicBezTo>
                    <a:pt x="2875" y="5581"/>
                    <a:pt x="3691" y="4786"/>
                    <a:pt x="4084" y="3972"/>
                  </a:cubicBezTo>
                  <a:cubicBezTo>
                    <a:pt x="4675" y="2754"/>
                    <a:pt x="4825" y="1386"/>
                    <a:pt x="4914" y="38"/>
                  </a:cubicBezTo>
                  <a:cubicBezTo>
                    <a:pt x="4710" y="13"/>
                    <a:pt x="4483" y="0"/>
                    <a:pt x="4241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187000" y="2588788"/>
              <a:ext cx="122300" cy="145250"/>
            </a:xfrm>
            <a:custGeom>
              <a:rect b="b" l="l" r="r" t="t"/>
              <a:pathLst>
                <a:path extrusionOk="0" h="5810" w="4892">
                  <a:moveTo>
                    <a:pt x="4033" y="1"/>
                  </a:moveTo>
                  <a:cubicBezTo>
                    <a:pt x="3743" y="1"/>
                    <a:pt x="3388" y="13"/>
                    <a:pt x="2979" y="64"/>
                  </a:cubicBezTo>
                  <a:cubicBezTo>
                    <a:pt x="2397" y="141"/>
                    <a:pt x="1677" y="316"/>
                    <a:pt x="1033" y="801"/>
                  </a:cubicBezTo>
                  <a:cubicBezTo>
                    <a:pt x="716" y="1040"/>
                    <a:pt x="427" y="1372"/>
                    <a:pt x="261" y="1781"/>
                  </a:cubicBezTo>
                  <a:cubicBezTo>
                    <a:pt x="91" y="2188"/>
                    <a:pt x="39" y="2641"/>
                    <a:pt x="20" y="3093"/>
                  </a:cubicBezTo>
                  <a:cubicBezTo>
                    <a:pt x="1" y="3542"/>
                    <a:pt x="3" y="3995"/>
                    <a:pt x="114" y="4420"/>
                  </a:cubicBezTo>
                  <a:cubicBezTo>
                    <a:pt x="223" y="4844"/>
                    <a:pt x="460" y="5226"/>
                    <a:pt x="782" y="5479"/>
                  </a:cubicBezTo>
                  <a:cubicBezTo>
                    <a:pt x="1059" y="5701"/>
                    <a:pt x="1401" y="5809"/>
                    <a:pt x="1721" y="5809"/>
                  </a:cubicBezTo>
                  <a:cubicBezTo>
                    <a:pt x="1771" y="5809"/>
                    <a:pt x="1820" y="5806"/>
                    <a:pt x="1868" y="5801"/>
                  </a:cubicBezTo>
                  <a:cubicBezTo>
                    <a:pt x="2229" y="5768"/>
                    <a:pt x="2542" y="5628"/>
                    <a:pt x="2794" y="5464"/>
                  </a:cubicBezTo>
                  <a:cubicBezTo>
                    <a:pt x="3280" y="5107"/>
                    <a:pt x="3601" y="4750"/>
                    <a:pt x="3805" y="4485"/>
                  </a:cubicBezTo>
                  <a:cubicBezTo>
                    <a:pt x="3904" y="4352"/>
                    <a:pt x="3973" y="4244"/>
                    <a:pt x="4015" y="4167"/>
                  </a:cubicBezTo>
                  <a:cubicBezTo>
                    <a:pt x="4058" y="4092"/>
                    <a:pt x="4075" y="4049"/>
                    <a:pt x="4071" y="4046"/>
                  </a:cubicBezTo>
                  <a:cubicBezTo>
                    <a:pt x="4071" y="4045"/>
                    <a:pt x="4071" y="4045"/>
                    <a:pt x="4070" y="4045"/>
                  </a:cubicBezTo>
                  <a:cubicBezTo>
                    <a:pt x="4055" y="4045"/>
                    <a:pt x="3960" y="4202"/>
                    <a:pt x="3753" y="4445"/>
                  </a:cubicBezTo>
                  <a:cubicBezTo>
                    <a:pt x="3541" y="4688"/>
                    <a:pt x="3201" y="5035"/>
                    <a:pt x="2729" y="5361"/>
                  </a:cubicBezTo>
                  <a:cubicBezTo>
                    <a:pt x="2488" y="5512"/>
                    <a:pt x="2188" y="5635"/>
                    <a:pt x="1857" y="5658"/>
                  </a:cubicBezTo>
                  <a:cubicBezTo>
                    <a:pt x="1817" y="5662"/>
                    <a:pt x="1778" y="5664"/>
                    <a:pt x="1738" y="5664"/>
                  </a:cubicBezTo>
                  <a:cubicBezTo>
                    <a:pt x="1442" y="5664"/>
                    <a:pt x="1134" y="5563"/>
                    <a:pt x="880" y="5356"/>
                  </a:cubicBezTo>
                  <a:cubicBezTo>
                    <a:pt x="591" y="5122"/>
                    <a:pt x="375" y="4775"/>
                    <a:pt x="277" y="4377"/>
                  </a:cubicBezTo>
                  <a:cubicBezTo>
                    <a:pt x="174" y="3980"/>
                    <a:pt x="170" y="3546"/>
                    <a:pt x="190" y="3100"/>
                  </a:cubicBezTo>
                  <a:cubicBezTo>
                    <a:pt x="209" y="2657"/>
                    <a:pt x="261" y="2224"/>
                    <a:pt x="415" y="1844"/>
                  </a:cubicBezTo>
                  <a:cubicBezTo>
                    <a:pt x="568" y="1464"/>
                    <a:pt x="832" y="1157"/>
                    <a:pt x="1129" y="924"/>
                  </a:cubicBezTo>
                  <a:cubicBezTo>
                    <a:pt x="1735" y="457"/>
                    <a:pt x="2428" y="274"/>
                    <a:pt x="2997" y="183"/>
                  </a:cubicBezTo>
                  <a:cubicBezTo>
                    <a:pt x="3574" y="96"/>
                    <a:pt x="4052" y="85"/>
                    <a:pt x="4380" y="71"/>
                  </a:cubicBezTo>
                  <a:cubicBezTo>
                    <a:pt x="4708" y="60"/>
                    <a:pt x="4891" y="50"/>
                    <a:pt x="4891" y="39"/>
                  </a:cubicBezTo>
                  <a:cubicBezTo>
                    <a:pt x="4891" y="27"/>
                    <a:pt x="4708" y="13"/>
                    <a:pt x="4380" y="6"/>
                  </a:cubicBezTo>
                  <a:cubicBezTo>
                    <a:pt x="4278" y="3"/>
                    <a:pt x="4162" y="1"/>
                    <a:pt x="403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3559600" y="3839088"/>
              <a:ext cx="537050" cy="135350"/>
            </a:xfrm>
            <a:custGeom>
              <a:rect b="b" l="l" r="r" t="t"/>
              <a:pathLst>
                <a:path extrusionOk="0" h="5414" w="21482">
                  <a:moveTo>
                    <a:pt x="10484" y="0"/>
                  </a:moveTo>
                  <a:cubicBezTo>
                    <a:pt x="9017" y="0"/>
                    <a:pt x="7553" y="150"/>
                    <a:pt x="6142" y="486"/>
                  </a:cubicBezTo>
                  <a:cubicBezTo>
                    <a:pt x="4720" y="824"/>
                    <a:pt x="3284" y="1262"/>
                    <a:pt x="2117" y="2144"/>
                  </a:cubicBezTo>
                  <a:cubicBezTo>
                    <a:pt x="950" y="3023"/>
                    <a:pt x="1" y="3934"/>
                    <a:pt x="113" y="5391"/>
                  </a:cubicBezTo>
                  <a:lnTo>
                    <a:pt x="21481" y="5414"/>
                  </a:lnTo>
                  <a:cubicBezTo>
                    <a:pt x="21481" y="2817"/>
                    <a:pt x="17345" y="841"/>
                    <a:pt x="14574" y="363"/>
                  </a:cubicBezTo>
                  <a:lnTo>
                    <a:pt x="14576" y="363"/>
                  </a:lnTo>
                  <a:cubicBezTo>
                    <a:pt x="13236" y="131"/>
                    <a:pt x="11859" y="0"/>
                    <a:pt x="104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341300" y="3836738"/>
              <a:ext cx="535000" cy="137125"/>
            </a:xfrm>
            <a:custGeom>
              <a:rect b="b" l="l" r="r" t="t"/>
              <a:pathLst>
                <a:path extrusionOk="0" h="5485" w="21400">
                  <a:moveTo>
                    <a:pt x="10998" y="1"/>
                  </a:moveTo>
                  <a:cubicBezTo>
                    <a:pt x="9624" y="1"/>
                    <a:pt x="8246" y="132"/>
                    <a:pt x="6907" y="364"/>
                  </a:cubicBezTo>
                  <a:cubicBezTo>
                    <a:pt x="4137" y="843"/>
                    <a:pt x="0" y="2816"/>
                    <a:pt x="0" y="5415"/>
                  </a:cubicBezTo>
                  <a:lnTo>
                    <a:pt x="21288" y="5485"/>
                  </a:lnTo>
                  <a:cubicBezTo>
                    <a:pt x="21400" y="4028"/>
                    <a:pt x="20532" y="3025"/>
                    <a:pt x="19364" y="2143"/>
                  </a:cubicBezTo>
                  <a:cubicBezTo>
                    <a:pt x="18197" y="1263"/>
                    <a:pt x="16762" y="825"/>
                    <a:pt x="15342" y="486"/>
                  </a:cubicBezTo>
                  <a:cubicBezTo>
                    <a:pt x="13930" y="150"/>
                    <a:pt x="12465" y="1"/>
                    <a:pt x="109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367200" y="1519663"/>
              <a:ext cx="358625" cy="234400"/>
            </a:xfrm>
            <a:custGeom>
              <a:rect b="b" l="l" r="r" t="t"/>
              <a:pathLst>
                <a:path extrusionOk="0" h="9376" w="14345">
                  <a:moveTo>
                    <a:pt x="9835" y="0"/>
                  </a:moveTo>
                  <a:cubicBezTo>
                    <a:pt x="9415" y="0"/>
                    <a:pt x="8974" y="26"/>
                    <a:pt x="8519" y="84"/>
                  </a:cubicBezTo>
                  <a:cubicBezTo>
                    <a:pt x="7348" y="232"/>
                    <a:pt x="6084" y="616"/>
                    <a:pt x="4895" y="1290"/>
                  </a:cubicBezTo>
                  <a:cubicBezTo>
                    <a:pt x="3715" y="1980"/>
                    <a:pt x="2748" y="2881"/>
                    <a:pt x="2034" y="3821"/>
                  </a:cubicBezTo>
                  <a:cubicBezTo>
                    <a:pt x="1317" y="4760"/>
                    <a:pt x="834" y="5719"/>
                    <a:pt x="539" y="6560"/>
                  </a:cubicBezTo>
                  <a:cubicBezTo>
                    <a:pt x="242" y="7400"/>
                    <a:pt x="105" y="8112"/>
                    <a:pt x="51" y="8605"/>
                  </a:cubicBezTo>
                  <a:cubicBezTo>
                    <a:pt x="14" y="8852"/>
                    <a:pt x="18" y="9047"/>
                    <a:pt x="7" y="9176"/>
                  </a:cubicBezTo>
                  <a:cubicBezTo>
                    <a:pt x="1" y="9308"/>
                    <a:pt x="1" y="9375"/>
                    <a:pt x="7" y="9375"/>
                  </a:cubicBezTo>
                  <a:cubicBezTo>
                    <a:pt x="7" y="9375"/>
                    <a:pt x="7" y="9375"/>
                    <a:pt x="7" y="9375"/>
                  </a:cubicBezTo>
                  <a:cubicBezTo>
                    <a:pt x="22" y="9375"/>
                    <a:pt x="44" y="9101"/>
                    <a:pt x="117" y="8615"/>
                  </a:cubicBezTo>
                  <a:cubicBezTo>
                    <a:pt x="190" y="8127"/>
                    <a:pt x="344" y="7427"/>
                    <a:pt x="653" y="6601"/>
                  </a:cubicBezTo>
                  <a:cubicBezTo>
                    <a:pt x="958" y="5777"/>
                    <a:pt x="1446" y="4836"/>
                    <a:pt x="2160" y="3917"/>
                  </a:cubicBezTo>
                  <a:cubicBezTo>
                    <a:pt x="2870" y="2997"/>
                    <a:pt x="3823" y="2115"/>
                    <a:pt x="4980" y="1438"/>
                  </a:cubicBezTo>
                  <a:cubicBezTo>
                    <a:pt x="6146" y="776"/>
                    <a:pt x="7388" y="394"/>
                    <a:pt x="8538" y="240"/>
                  </a:cubicBezTo>
                  <a:cubicBezTo>
                    <a:pt x="9029" y="174"/>
                    <a:pt x="9503" y="144"/>
                    <a:pt x="9953" y="144"/>
                  </a:cubicBezTo>
                  <a:cubicBezTo>
                    <a:pt x="10558" y="144"/>
                    <a:pt x="11119" y="197"/>
                    <a:pt x="11617" y="283"/>
                  </a:cubicBezTo>
                  <a:cubicBezTo>
                    <a:pt x="12485" y="431"/>
                    <a:pt x="13170" y="647"/>
                    <a:pt x="13627" y="830"/>
                  </a:cubicBezTo>
                  <a:cubicBezTo>
                    <a:pt x="14063" y="1001"/>
                    <a:pt x="14307" y="1117"/>
                    <a:pt x="14338" y="1117"/>
                  </a:cubicBezTo>
                  <a:cubicBezTo>
                    <a:pt x="14340" y="1117"/>
                    <a:pt x="14341" y="1117"/>
                    <a:pt x="14341" y="1116"/>
                  </a:cubicBezTo>
                  <a:cubicBezTo>
                    <a:pt x="14345" y="1110"/>
                    <a:pt x="14285" y="1075"/>
                    <a:pt x="14167" y="1016"/>
                  </a:cubicBezTo>
                  <a:cubicBezTo>
                    <a:pt x="14052" y="960"/>
                    <a:pt x="13884" y="859"/>
                    <a:pt x="13652" y="769"/>
                  </a:cubicBezTo>
                  <a:cubicBezTo>
                    <a:pt x="13199" y="566"/>
                    <a:pt x="12514" y="329"/>
                    <a:pt x="11636" y="165"/>
                  </a:cubicBezTo>
                  <a:cubicBezTo>
                    <a:pt x="11103" y="64"/>
                    <a:pt x="10495" y="0"/>
                    <a:pt x="983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015725" y="1413613"/>
              <a:ext cx="266750" cy="392300"/>
            </a:xfrm>
            <a:custGeom>
              <a:rect b="b" l="l" r="r" t="t"/>
              <a:pathLst>
                <a:path extrusionOk="0" h="15692" w="10670">
                  <a:moveTo>
                    <a:pt x="1" y="0"/>
                  </a:moveTo>
                  <a:lnTo>
                    <a:pt x="1" y="0"/>
                  </a:lnTo>
                  <a:cubicBezTo>
                    <a:pt x="5" y="2310"/>
                    <a:pt x="10" y="4619"/>
                    <a:pt x="14" y="6928"/>
                  </a:cubicBezTo>
                  <a:cubicBezTo>
                    <a:pt x="339" y="6886"/>
                    <a:pt x="665" y="6864"/>
                    <a:pt x="992" y="6864"/>
                  </a:cubicBezTo>
                  <a:cubicBezTo>
                    <a:pt x="3043" y="6864"/>
                    <a:pt x="5091" y="7695"/>
                    <a:pt x="6539" y="9153"/>
                  </a:cubicBezTo>
                  <a:cubicBezTo>
                    <a:pt x="8218" y="10841"/>
                    <a:pt x="9049" y="13334"/>
                    <a:pt x="8723" y="15691"/>
                  </a:cubicBezTo>
                  <a:cubicBezTo>
                    <a:pt x="8723" y="15691"/>
                    <a:pt x="10670" y="12975"/>
                    <a:pt x="8341" y="8964"/>
                  </a:cubicBezTo>
                  <a:cubicBezTo>
                    <a:pt x="6405" y="5627"/>
                    <a:pt x="3171" y="5347"/>
                    <a:pt x="2138" y="5347"/>
                  </a:cubicBezTo>
                  <a:cubicBezTo>
                    <a:pt x="1929" y="5347"/>
                    <a:pt x="1810" y="5358"/>
                    <a:pt x="1810" y="5358"/>
                  </a:cubicBezTo>
                  <a:cubicBezTo>
                    <a:pt x="1780" y="35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626300" y="1774763"/>
              <a:ext cx="462775" cy="280600"/>
            </a:xfrm>
            <a:custGeom>
              <a:rect b="b" l="l" r="r" t="t"/>
              <a:pathLst>
                <a:path extrusionOk="0" h="11224" w="18511">
                  <a:moveTo>
                    <a:pt x="9049" y="0"/>
                  </a:moveTo>
                  <a:cubicBezTo>
                    <a:pt x="8950" y="0"/>
                    <a:pt x="8852" y="2"/>
                    <a:pt x="8754" y="5"/>
                  </a:cubicBezTo>
                  <a:cubicBezTo>
                    <a:pt x="7840" y="18"/>
                    <a:pt x="6973" y="215"/>
                    <a:pt x="6173" y="448"/>
                  </a:cubicBezTo>
                  <a:cubicBezTo>
                    <a:pt x="5974" y="514"/>
                    <a:pt x="5777" y="580"/>
                    <a:pt x="5584" y="645"/>
                  </a:cubicBezTo>
                  <a:cubicBezTo>
                    <a:pt x="5393" y="718"/>
                    <a:pt x="5212" y="803"/>
                    <a:pt x="5029" y="881"/>
                  </a:cubicBezTo>
                  <a:cubicBezTo>
                    <a:pt x="4658" y="1023"/>
                    <a:pt x="4332" y="1232"/>
                    <a:pt x="4000" y="1399"/>
                  </a:cubicBezTo>
                  <a:cubicBezTo>
                    <a:pt x="3688" y="1600"/>
                    <a:pt x="3379" y="1785"/>
                    <a:pt x="3105" y="1994"/>
                  </a:cubicBezTo>
                  <a:cubicBezTo>
                    <a:pt x="2837" y="2210"/>
                    <a:pt x="2559" y="2395"/>
                    <a:pt x="2337" y="2621"/>
                  </a:cubicBezTo>
                  <a:cubicBezTo>
                    <a:pt x="1402" y="3473"/>
                    <a:pt x="800" y="4317"/>
                    <a:pt x="470" y="4938"/>
                  </a:cubicBezTo>
                  <a:cubicBezTo>
                    <a:pt x="373" y="5086"/>
                    <a:pt x="308" y="5229"/>
                    <a:pt x="254" y="5354"/>
                  </a:cubicBezTo>
                  <a:cubicBezTo>
                    <a:pt x="200" y="5474"/>
                    <a:pt x="151" y="5578"/>
                    <a:pt x="113" y="5667"/>
                  </a:cubicBezTo>
                  <a:cubicBezTo>
                    <a:pt x="38" y="5835"/>
                    <a:pt x="1" y="5926"/>
                    <a:pt x="5" y="5927"/>
                  </a:cubicBezTo>
                  <a:cubicBezTo>
                    <a:pt x="5" y="5927"/>
                    <a:pt x="5" y="5927"/>
                    <a:pt x="5" y="5927"/>
                  </a:cubicBezTo>
                  <a:cubicBezTo>
                    <a:pt x="12" y="5927"/>
                    <a:pt x="60" y="5843"/>
                    <a:pt x="144" y="5681"/>
                  </a:cubicBezTo>
                  <a:cubicBezTo>
                    <a:pt x="188" y="5594"/>
                    <a:pt x="240" y="5493"/>
                    <a:pt x="298" y="5378"/>
                  </a:cubicBezTo>
                  <a:cubicBezTo>
                    <a:pt x="358" y="5256"/>
                    <a:pt x="427" y="5117"/>
                    <a:pt x="526" y="4972"/>
                  </a:cubicBezTo>
                  <a:cubicBezTo>
                    <a:pt x="873" y="4365"/>
                    <a:pt x="1485" y="3541"/>
                    <a:pt x="2418" y="2711"/>
                  </a:cubicBezTo>
                  <a:cubicBezTo>
                    <a:pt x="2640" y="2491"/>
                    <a:pt x="2916" y="2312"/>
                    <a:pt x="3182" y="2100"/>
                  </a:cubicBezTo>
                  <a:cubicBezTo>
                    <a:pt x="3456" y="1897"/>
                    <a:pt x="3763" y="1718"/>
                    <a:pt x="4072" y="1523"/>
                  </a:cubicBezTo>
                  <a:cubicBezTo>
                    <a:pt x="4402" y="1359"/>
                    <a:pt x="4724" y="1156"/>
                    <a:pt x="5090" y="1017"/>
                  </a:cubicBezTo>
                  <a:cubicBezTo>
                    <a:pt x="5270" y="944"/>
                    <a:pt x="5451" y="859"/>
                    <a:pt x="5638" y="790"/>
                  </a:cubicBezTo>
                  <a:cubicBezTo>
                    <a:pt x="5829" y="726"/>
                    <a:pt x="6022" y="663"/>
                    <a:pt x="6219" y="599"/>
                  </a:cubicBezTo>
                  <a:cubicBezTo>
                    <a:pt x="7008" y="373"/>
                    <a:pt x="7861" y="184"/>
                    <a:pt x="8760" y="172"/>
                  </a:cubicBezTo>
                  <a:cubicBezTo>
                    <a:pt x="8851" y="170"/>
                    <a:pt x="8942" y="169"/>
                    <a:pt x="9034" y="169"/>
                  </a:cubicBezTo>
                  <a:cubicBezTo>
                    <a:pt x="9844" y="169"/>
                    <a:pt x="10678" y="270"/>
                    <a:pt x="11501" y="499"/>
                  </a:cubicBezTo>
                  <a:cubicBezTo>
                    <a:pt x="12410" y="772"/>
                    <a:pt x="13247" y="1187"/>
                    <a:pt x="13992" y="1685"/>
                  </a:cubicBezTo>
                  <a:cubicBezTo>
                    <a:pt x="14746" y="2173"/>
                    <a:pt x="15366" y="2789"/>
                    <a:pt x="15914" y="3402"/>
                  </a:cubicBezTo>
                  <a:cubicBezTo>
                    <a:pt x="16045" y="3560"/>
                    <a:pt x="16174" y="3717"/>
                    <a:pt x="16301" y="3873"/>
                  </a:cubicBezTo>
                  <a:cubicBezTo>
                    <a:pt x="16423" y="4031"/>
                    <a:pt x="16531" y="4199"/>
                    <a:pt x="16645" y="4357"/>
                  </a:cubicBezTo>
                  <a:cubicBezTo>
                    <a:pt x="16880" y="4670"/>
                    <a:pt x="17044" y="5015"/>
                    <a:pt x="17235" y="5327"/>
                  </a:cubicBezTo>
                  <a:cubicBezTo>
                    <a:pt x="17393" y="5657"/>
                    <a:pt x="17555" y="5974"/>
                    <a:pt x="17681" y="6290"/>
                  </a:cubicBezTo>
                  <a:cubicBezTo>
                    <a:pt x="17793" y="6612"/>
                    <a:pt x="17930" y="6911"/>
                    <a:pt x="18001" y="7216"/>
                  </a:cubicBezTo>
                  <a:cubicBezTo>
                    <a:pt x="18346" y="8416"/>
                    <a:pt x="18424" y="9439"/>
                    <a:pt x="18395" y="10137"/>
                  </a:cubicBezTo>
                  <a:cubicBezTo>
                    <a:pt x="18400" y="10313"/>
                    <a:pt x="18385" y="10467"/>
                    <a:pt x="18369" y="10600"/>
                  </a:cubicBezTo>
                  <a:cubicBezTo>
                    <a:pt x="18358" y="10731"/>
                    <a:pt x="18348" y="10843"/>
                    <a:pt x="18339" y="10942"/>
                  </a:cubicBezTo>
                  <a:cubicBezTo>
                    <a:pt x="18323" y="11125"/>
                    <a:pt x="18317" y="11221"/>
                    <a:pt x="18323" y="11223"/>
                  </a:cubicBezTo>
                  <a:cubicBezTo>
                    <a:pt x="18323" y="11223"/>
                    <a:pt x="18323" y="11223"/>
                    <a:pt x="18323" y="11223"/>
                  </a:cubicBezTo>
                  <a:cubicBezTo>
                    <a:pt x="18329" y="11223"/>
                    <a:pt x="18347" y="11127"/>
                    <a:pt x="18373" y="10945"/>
                  </a:cubicBezTo>
                  <a:cubicBezTo>
                    <a:pt x="18387" y="10849"/>
                    <a:pt x="18402" y="10735"/>
                    <a:pt x="18420" y="10606"/>
                  </a:cubicBezTo>
                  <a:cubicBezTo>
                    <a:pt x="18441" y="10471"/>
                    <a:pt x="18460" y="10317"/>
                    <a:pt x="18460" y="10139"/>
                  </a:cubicBezTo>
                  <a:cubicBezTo>
                    <a:pt x="18510" y="9437"/>
                    <a:pt x="18452" y="8403"/>
                    <a:pt x="18117" y="7183"/>
                  </a:cubicBezTo>
                  <a:cubicBezTo>
                    <a:pt x="18049" y="6873"/>
                    <a:pt x="17912" y="6568"/>
                    <a:pt x="17802" y="6242"/>
                  </a:cubicBezTo>
                  <a:cubicBezTo>
                    <a:pt x="17681" y="5920"/>
                    <a:pt x="17519" y="5598"/>
                    <a:pt x="17360" y="5262"/>
                  </a:cubicBezTo>
                  <a:cubicBezTo>
                    <a:pt x="17169" y="4944"/>
                    <a:pt x="17005" y="4592"/>
                    <a:pt x="16768" y="4274"/>
                  </a:cubicBezTo>
                  <a:cubicBezTo>
                    <a:pt x="16654" y="4112"/>
                    <a:pt x="16546" y="3942"/>
                    <a:pt x="16425" y="3778"/>
                  </a:cubicBezTo>
                  <a:cubicBezTo>
                    <a:pt x="16296" y="3620"/>
                    <a:pt x="16164" y="3460"/>
                    <a:pt x="16033" y="3298"/>
                  </a:cubicBezTo>
                  <a:cubicBezTo>
                    <a:pt x="15479" y="2675"/>
                    <a:pt x="14852" y="2046"/>
                    <a:pt x="14087" y="1546"/>
                  </a:cubicBezTo>
                  <a:cubicBezTo>
                    <a:pt x="13330" y="1037"/>
                    <a:pt x="12476" y="612"/>
                    <a:pt x="11548" y="335"/>
                  </a:cubicBezTo>
                  <a:cubicBezTo>
                    <a:pt x="10714" y="102"/>
                    <a:pt x="9868" y="0"/>
                    <a:pt x="904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154950" y="1957863"/>
              <a:ext cx="161650" cy="349100"/>
            </a:xfrm>
            <a:custGeom>
              <a:rect b="b" l="l" r="r" t="t"/>
              <a:pathLst>
                <a:path extrusionOk="0" h="13964" w="6466">
                  <a:moveTo>
                    <a:pt x="2608" y="0"/>
                  </a:moveTo>
                  <a:cubicBezTo>
                    <a:pt x="2601" y="0"/>
                    <a:pt x="2555" y="40"/>
                    <a:pt x="2473" y="118"/>
                  </a:cubicBezTo>
                  <a:cubicBezTo>
                    <a:pt x="2392" y="201"/>
                    <a:pt x="2257" y="315"/>
                    <a:pt x="2115" y="486"/>
                  </a:cubicBezTo>
                  <a:cubicBezTo>
                    <a:pt x="1814" y="816"/>
                    <a:pt x="1420" y="1337"/>
                    <a:pt x="1044" y="2045"/>
                  </a:cubicBezTo>
                  <a:cubicBezTo>
                    <a:pt x="666" y="2751"/>
                    <a:pt x="332" y="3658"/>
                    <a:pt x="166" y="4710"/>
                  </a:cubicBezTo>
                  <a:cubicBezTo>
                    <a:pt x="0" y="5755"/>
                    <a:pt x="29" y="6949"/>
                    <a:pt x="347" y="8136"/>
                  </a:cubicBezTo>
                  <a:cubicBezTo>
                    <a:pt x="683" y="9321"/>
                    <a:pt x="1272" y="10357"/>
                    <a:pt x="1951" y="11171"/>
                  </a:cubicBezTo>
                  <a:cubicBezTo>
                    <a:pt x="2630" y="11989"/>
                    <a:pt x="3384" y="12596"/>
                    <a:pt x="4069" y="13007"/>
                  </a:cubicBezTo>
                  <a:cubicBezTo>
                    <a:pt x="4756" y="13422"/>
                    <a:pt x="5362" y="13667"/>
                    <a:pt x="5788" y="13796"/>
                  </a:cubicBezTo>
                  <a:cubicBezTo>
                    <a:pt x="6000" y="13872"/>
                    <a:pt x="6172" y="13899"/>
                    <a:pt x="6286" y="13930"/>
                  </a:cubicBezTo>
                  <a:cubicBezTo>
                    <a:pt x="6380" y="13952"/>
                    <a:pt x="6438" y="13964"/>
                    <a:pt x="6455" y="13964"/>
                  </a:cubicBezTo>
                  <a:cubicBezTo>
                    <a:pt x="6459" y="13964"/>
                    <a:pt x="6461" y="13963"/>
                    <a:pt x="6461" y="13962"/>
                  </a:cubicBezTo>
                  <a:lnTo>
                    <a:pt x="6461" y="13960"/>
                  </a:lnTo>
                  <a:cubicBezTo>
                    <a:pt x="6465" y="13945"/>
                    <a:pt x="6228" y="13881"/>
                    <a:pt x="5811" y="13733"/>
                  </a:cubicBezTo>
                  <a:cubicBezTo>
                    <a:pt x="5392" y="13586"/>
                    <a:pt x="4802" y="13328"/>
                    <a:pt x="4135" y="12905"/>
                  </a:cubicBezTo>
                  <a:cubicBezTo>
                    <a:pt x="3465" y="12486"/>
                    <a:pt x="2734" y="11879"/>
                    <a:pt x="2072" y="11070"/>
                  </a:cubicBezTo>
                  <a:cubicBezTo>
                    <a:pt x="1412" y="10266"/>
                    <a:pt x="841" y="9247"/>
                    <a:pt x="513" y="8092"/>
                  </a:cubicBezTo>
                  <a:cubicBezTo>
                    <a:pt x="201" y="6930"/>
                    <a:pt x="168" y="5763"/>
                    <a:pt x="322" y="4733"/>
                  </a:cubicBezTo>
                  <a:cubicBezTo>
                    <a:pt x="477" y="3701"/>
                    <a:pt x="793" y="2803"/>
                    <a:pt x="1152" y="2099"/>
                  </a:cubicBezTo>
                  <a:cubicBezTo>
                    <a:pt x="1509" y="1395"/>
                    <a:pt x="1883" y="870"/>
                    <a:pt x="2167" y="529"/>
                  </a:cubicBezTo>
                  <a:cubicBezTo>
                    <a:pt x="2448" y="189"/>
                    <a:pt x="2620" y="12"/>
                    <a:pt x="2609" y="0"/>
                  </a:cubicBezTo>
                  <a:cubicBezTo>
                    <a:pt x="2608" y="0"/>
                    <a:pt x="2608" y="0"/>
                    <a:pt x="260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3015075" y="2004813"/>
              <a:ext cx="141825" cy="69675"/>
            </a:xfrm>
            <a:custGeom>
              <a:rect b="b" l="l" r="r" t="t"/>
              <a:pathLst>
                <a:path extrusionOk="0" h="2787" w="5673">
                  <a:moveTo>
                    <a:pt x="58" y="1"/>
                  </a:moveTo>
                  <a:cubicBezTo>
                    <a:pt x="23" y="1"/>
                    <a:pt x="5" y="3"/>
                    <a:pt x="4" y="7"/>
                  </a:cubicBezTo>
                  <a:cubicBezTo>
                    <a:pt x="0" y="36"/>
                    <a:pt x="355" y="92"/>
                    <a:pt x="913" y="235"/>
                  </a:cubicBezTo>
                  <a:cubicBezTo>
                    <a:pt x="1472" y="376"/>
                    <a:pt x="2232" y="623"/>
                    <a:pt x="3021" y="1008"/>
                  </a:cubicBezTo>
                  <a:cubicBezTo>
                    <a:pt x="3809" y="1398"/>
                    <a:pt x="4468" y="1848"/>
                    <a:pt x="4924" y="2203"/>
                  </a:cubicBezTo>
                  <a:cubicBezTo>
                    <a:pt x="5361" y="2545"/>
                    <a:pt x="5620" y="2786"/>
                    <a:pt x="5656" y="2786"/>
                  </a:cubicBezTo>
                  <a:cubicBezTo>
                    <a:pt x="5657" y="2786"/>
                    <a:pt x="5658" y="2786"/>
                    <a:pt x="5659" y="2785"/>
                  </a:cubicBezTo>
                  <a:cubicBezTo>
                    <a:pt x="5672" y="2772"/>
                    <a:pt x="5441" y="2494"/>
                    <a:pt x="4999" y="2110"/>
                  </a:cubicBezTo>
                  <a:cubicBezTo>
                    <a:pt x="4559" y="1726"/>
                    <a:pt x="3899" y="1252"/>
                    <a:pt x="3097" y="856"/>
                  </a:cubicBezTo>
                  <a:cubicBezTo>
                    <a:pt x="2292" y="462"/>
                    <a:pt x="1513" y="229"/>
                    <a:pt x="940" y="117"/>
                  </a:cubicBezTo>
                  <a:cubicBezTo>
                    <a:pt x="495" y="29"/>
                    <a:pt x="179" y="1"/>
                    <a:pt x="5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054500" y="1869763"/>
              <a:ext cx="158725" cy="32175"/>
            </a:xfrm>
            <a:custGeom>
              <a:rect b="b" l="l" r="r" t="t"/>
              <a:pathLst>
                <a:path extrusionOk="0" h="1287" w="6349">
                  <a:moveTo>
                    <a:pt x="3910" y="0"/>
                  </a:moveTo>
                  <a:cubicBezTo>
                    <a:pt x="3641" y="0"/>
                    <a:pt x="3359" y="16"/>
                    <a:pt x="3069" y="52"/>
                  </a:cubicBezTo>
                  <a:cubicBezTo>
                    <a:pt x="2148" y="165"/>
                    <a:pt x="1353" y="463"/>
                    <a:pt x="821" y="746"/>
                  </a:cubicBezTo>
                  <a:cubicBezTo>
                    <a:pt x="553" y="887"/>
                    <a:pt x="344" y="1014"/>
                    <a:pt x="209" y="1117"/>
                  </a:cubicBezTo>
                  <a:cubicBezTo>
                    <a:pt x="72" y="1215"/>
                    <a:pt x="1" y="1275"/>
                    <a:pt x="9" y="1284"/>
                  </a:cubicBezTo>
                  <a:cubicBezTo>
                    <a:pt x="10" y="1286"/>
                    <a:pt x="11" y="1286"/>
                    <a:pt x="14" y="1286"/>
                  </a:cubicBezTo>
                  <a:cubicBezTo>
                    <a:pt x="59" y="1286"/>
                    <a:pt x="365" y="1089"/>
                    <a:pt x="873" y="854"/>
                  </a:cubicBezTo>
                  <a:cubicBezTo>
                    <a:pt x="1411" y="603"/>
                    <a:pt x="2193" y="333"/>
                    <a:pt x="3090" y="221"/>
                  </a:cubicBezTo>
                  <a:cubicBezTo>
                    <a:pt x="3413" y="182"/>
                    <a:pt x="3726" y="166"/>
                    <a:pt x="4022" y="166"/>
                  </a:cubicBezTo>
                  <a:cubicBezTo>
                    <a:pt x="4550" y="166"/>
                    <a:pt x="5023" y="218"/>
                    <a:pt x="5397" y="283"/>
                  </a:cubicBezTo>
                  <a:cubicBezTo>
                    <a:pt x="5918" y="376"/>
                    <a:pt x="6257" y="475"/>
                    <a:pt x="6330" y="475"/>
                  </a:cubicBezTo>
                  <a:cubicBezTo>
                    <a:pt x="6339" y="475"/>
                    <a:pt x="6344" y="473"/>
                    <a:pt x="6344" y="470"/>
                  </a:cubicBezTo>
                  <a:cubicBezTo>
                    <a:pt x="6348" y="459"/>
                    <a:pt x="6263" y="422"/>
                    <a:pt x="6105" y="362"/>
                  </a:cubicBezTo>
                  <a:cubicBezTo>
                    <a:pt x="5949" y="302"/>
                    <a:pt x="5714" y="233"/>
                    <a:pt x="5420" y="165"/>
                  </a:cubicBezTo>
                  <a:cubicBezTo>
                    <a:pt x="5017" y="73"/>
                    <a:pt x="4495" y="0"/>
                    <a:pt x="391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3635575" y="1736488"/>
              <a:ext cx="593700" cy="167425"/>
            </a:xfrm>
            <a:custGeom>
              <a:rect b="b" l="l" r="r" t="t"/>
              <a:pathLst>
                <a:path extrusionOk="0" h="6697" w="23748">
                  <a:moveTo>
                    <a:pt x="8530" y="1"/>
                  </a:moveTo>
                  <a:cubicBezTo>
                    <a:pt x="8212" y="1"/>
                    <a:pt x="7894" y="18"/>
                    <a:pt x="7577" y="52"/>
                  </a:cubicBezTo>
                  <a:cubicBezTo>
                    <a:pt x="3957" y="448"/>
                    <a:pt x="1115" y="3231"/>
                    <a:pt x="0" y="6696"/>
                  </a:cubicBezTo>
                  <a:cubicBezTo>
                    <a:pt x="1852" y="3243"/>
                    <a:pt x="5055" y="1875"/>
                    <a:pt x="8435" y="1781"/>
                  </a:cubicBezTo>
                  <a:cubicBezTo>
                    <a:pt x="8519" y="1778"/>
                    <a:pt x="8603" y="1777"/>
                    <a:pt x="8686" y="1777"/>
                  </a:cubicBezTo>
                  <a:cubicBezTo>
                    <a:pt x="11984" y="1777"/>
                    <a:pt x="15292" y="3619"/>
                    <a:pt x="16754" y="6575"/>
                  </a:cubicBezTo>
                  <a:cubicBezTo>
                    <a:pt x="18032" y="5847"/>
                    <a:pt x="19503" y="5475"/>
                    <a:pt x="20974" y="5475"/>
                  </a:cubicBezTo>
                  <a:cubicBezTo>
                    <a:pt x="21916" y="5475"/>
                    <a:pt x="22858" y="5628"/>
                    <a:pt x="23748" y="5938"/>
                  </a:cubicBezTo>
                  <a:cubicBezTo>
                    <a:pt x="22918" y="4970"/>
                    <a:pt x="21749" y="4300"/>
                    <a:pt x="20495" y="4076"/>
                  </a:cubicBezTo>
                  <a:lnTo>
                    <a:pt x="20493" y="4076"/>
                  </a:lnTo>
                  <a:cubicBezTo>
                    <a:pt x="20175" y="4020"/>
                    <a:pt x="19853" y="3992"/>
                    <a:pt x="19530" y="3992"/>
                  </a:cubicBezTo>
                  <a:cubicBezTo>
                    <a:pt x="18579" y="3992"/>
                    <a:pt x="17628" y="4234"/>
                    <a:pt x="16798" y="4700"/>
                  </a:cubicBezTo>
                  <a:cubicBezTo>
                    <a:pt x="15123" y="1831"/>
                    <a:pt x="11840" y="1"/>
                    <a:pt x="8530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3016425" y="1939188"/>
              <a:ext cx="228300" cy="140825"/>
            </a:xfrm>
            <a:custGeom>
              <a:rect b="b" l="l" r="r" t="t"/>
              <a:pathLst>
                <a:path extrusionOk="0" h="5633" w="9132">
                  <a:moveTo>
                    <a:pt x="9132" y="1"/>
                  </a:moveTo>
                  <a:lnTo>
                    <a:pt x="9132" y="1"/>
                  </a:lnTo>
                  <a:cubicBezTo>
                    <a:pt x="7168" y="124"/>
                    <a:pt x="5294" y="1255"/>
                    <a:pt x="4272" y="2935"/>
                  </a:cubicBezTo>
                  <a:cubicBezTo>
                    <a:pt x="3491" y="2563"/>
                    <a:pt x="2638" y="2390"/>
                    <a:pt x="1778" y="2390"/>
                  </a:cubicBezTo>
                  <a:cubicBezTo>
                    <a:pt x="1181" y="2390"/>
                    <a:pt x="580" y="2474"/>
                    <a:pt x="0" y="2632"/>
                  </a:cubicBezTo>
                  <a:cubicBezTo>
                    <a:pt x="2188" y="2831"/>
                    <a:pt x="4351" y="3956"/>
                    <a:pt x="5790" y="5632"/>
                  </a:cubicBezTo>
                  <a:cubicBezTo>
                    <a:pt x="5670" y="3323"/>
                    <a:pt x="7046" y="1004"/>
                    <a:pt x="9132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973475" y="2161213"/>
              <a:ext cx="293375" cy="415825"/>
            </a:xfrm>
            <a:custGeom>
              <a:rect b="b" l="l" r="r" t="t"/>
              <a:pathLst>
                <a:path extrusionOk="0" h="16633" w="11735">
                  <a:moveTo>
                    <a:pt x="0" y="0"/>
                  </a:moveTo>
                  <a:lnTo>
                    <a:pt x="0" y="0"/>
                  </a:lnTo>
                  <a:cubicBezTo>
                    <a:pt x="2950" y="1119"/>
                    <a:pt x="6282" y="3451"/>
                    <a:pt x="8042" y="7059"/>
                  </a:cubicBezTo>
                  <a:cubicBezTo>
                    <a:pt x="9427" y="9893"/>
                    <a:pt x="10004" y="13530"/>
                    <a:pt x="9434" y="16632"/>
                  </a:cubicBezTo>
                  <a:cubicBezTo>
                    <a:pt x="11329" y="13430"/>
                    <a:pt x="11734" y="8674"/>
                    <a:pt x="9836" y="5473"/>
                  </a:cubicBezTo>
                  <a:cubicBezTo>
                    <a:pt x="7986" y="2357"/>
                    <a:pt x="4020" y="1"/>
                    <a:pt x="380" y="1"/>
                  </a:cubicBezTo>
                  <a:cubicBezTo>
                    <a:pt x="283" y="1"/>
                    <a:pt x="187" y="2"/>
                    <a:pt x="91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920175" y="3226763"/>
              <a:ext cx="331675" cy="454225"/>
            </a:xfrm>
            <a:custGeom>
              <a:rect b="b" l="l" r="r" t="t"/>
              <a:pathLst>
                <a:path extrusionOk="0" h="18169" w="13267">
                  <a:moveTo>
                    <a:pt x="7977" y="0"/>
                  </a:moveTo>
                  <a:cubicBezTo>
                    <a:pt x="7379" y="0"/>
                    <a:pt x="6781" y="36"/>
                    <a:pt x="6190" y="109"/>
                  </a:cubicBezTo>
                  <a:cubicBezTo>
                    <a:pt x="5991" y="134"/>
                    <a:pt x="5779" y="167"/>
                    <a:pt x="5636" y="291"/>
                  </a:cubicBezTo>
                  <a:cubicBezTo>
                    <a:pt x="5443" y="457"/>
                    <a:pt x="5435" y="723"/>
                    <a:pt x="5447" y="958"/>
                  </a:cubicBezTo>
                  <a:cubicBezTo>
                    <a:pt x="5485" y="1778"/>
                    <a:pt x="5605" y="3150"/>
                    <a:pt x="5509" y="4496"/>
                  </a:cubicBezTo>
                  <a:cubicBezTo>
                    <a:pt x="4691" y="4797"/>
                    <a:pt x="3932" y="5282"/>
                    <a:pt x="3301" y="5920"/>
                  </a:cubicBezTo>
                  <a:cubicBezTo>
                    <a:pt x="3294" y="5928"/>
                    <a:pt x="3286" y="5936"/>
                    <a:pt x="3278" y="5943"/>
                  </a:cubicBezTo>
                  <a:cubicBezTo>
                    <a:pt x="2549" y="6673"/>
                    <a:pt x="849" y="7830"/>
                    <a:pt x="849" y="7830"/>
                  </a:cubicBezTo>
                  <a:cubicBezTo>
                    <a:pt x="367" y="8156"/>
                    <a:pt x="64" y="8494"/>
                    <a:pt x="31" y="8891"/>
                  </a:cubicBezTo>
                  <a:cubicBezTo>
                    <a:pt x="1" y="9260"/>
                    <a:pt x="184" y="9584"/>
                    <a:pt x="492" y="9785"/>
                  </a:cubicBezTo>
                  <a:cubicBezTo>
                    <a:pt x="658" y="9891"/>
                    <a:pt x="858" y="9936"/>
                    <a:pt x="1077" y="9936"/>
                  </a:cubicBezTo>
                  <a:cubicBezTo>
                    <a:pt x="2178" y="9936"/>
                    <a:pt x="3743" y="8801"/>
                    <a:pt x="3743" y="8801"/>
                  </a:cubicBezTo>
                  <a:lnTo>
                    <a:pt x="3743" y="8801"/>
                  </a:lnTo>
                  <a:cubicBezTo>
                    <a:pt x="3743" y="8801"/>
                    <a:pt x="3354" y="10028"/>
                    <a:pt x="2757" y="10921"/>
                  </a:cubicBezTo>
                  <a:cubicBezTo>
                    <a:pt x="1748" y="12430"/>
                    <a:pt x="2539" y="11168"/>
                    <a:pt x="1000" y="13466"/>
                  </a:cubicBezTo>
                  <a:cubicBezTo>
                    <a:pt x="842" y="13703"/>
                    <a:pt x="346" y="14313"/>
                    <a:pt x="545" y="14953"/>
                  </a:cubicBezTo>
                  <a:cubicBezTo>
                    <a:pt x="683" y="15398"/>
                    <a:pt x="941" y="15583"/>
                    <a:pt x="1291" y="15583"/>
                  </a:cubicBezTo>
                  <a:cubicBezTo>
                    <a:pt x="1468" y="15583"/>
                    <a:pt x="1668" y="15536"/>
                    <a:pt x="1889" y="15451"/>
                  </a:cubicBezTo>
                  <a:cubicBezTo>
                    <a:pt x="3004" y="15022"/>
                    <a:pt x="4465" y="13471"/>
                    <a:pt x="5433" y="12686"/>
                  </a:cubicBezTo>
                  <a:lnTo>
                    <a:pt x="5433" y="12686"/>
                  </a:lnTo>
                  <a:cubicBezTo>
                    <a:pt x="5167" y="13016"/>
                    <a:pt x="3859" y="14901"/>
                    <a:pt x="3641" y="15244"/>
                  </a:cubicBezTo>
                  <a:cubicBezTo>
                    <a:pt x="3338" y="15727"/>
                    <a:pt x="3031" y="16124"/>
                    <a:pt x="3174" y="16529"/>
                  </a:cubicBezTo>
                  <a:cubicBezTo>
                    <a:pt x="3304" y="16895"/>
                    <a:pt x="3792" y="17043"/>
                    <a:pt x="4199" y="17043"/>
                  </a:cubicBezTo>
                  <a:cubicBezTo>
                    <a:pt x="4241" y="17043"/>
                    <a:pt x="4282" y="17042"/>
                    <a:pt x="4322" y="17039"/>
                  </a:cubicBezTo>
                  <a:cubicBezTo>
                    <a:pt x="4669" y="17013"/>
                    <a:pt x="4959" y="16774"/>
                    <a:pt x="5217" y="16541"/>
                  </a:cubicBezTo>
                  <a:cubicBezTo>
                    <a:pt x="5948" y="15877"/>
                    <a:pt x="6913" y="14702"/>
                    <a:pt x="7544" y="13944"/>
                  </a:cubicBezTo>
                  <a:lnTo>
                    <a:pt x="7544" y="13944"/>
                  </a:lnTo>
                  <a:cubicBezTo>
                    <a:pt x="7249" y="14619"/>
                    <a:pt x="6545" y="15935"/>
                    <a:pt x="6352" y="16647"/>
                  </a:cubicBezTo>
                  <a:cubicBezTo>
                    <a:pt x="6282" y="16907"/>
                    <a:pt x="6087" y="17478"/>
                    <a:pt x="6207" y="17722"/>
                  </a:cubicBezTo>
                  <a:cubicBezTo>
                    <a:pt x="6336" y="17983"/>
                    <a:pt x="6621" y="18090"/>
                    <a:pt x="6922" y="18090"/>
                  </a:cubicBezTo>
                  <a:cubicBezTo>
                    <a:pt x="7096" y="18090"/>
                    <a:pt x="7275" y="18054"/>
                    <a:pt x="7432" y="17992"/>
                  </a:cubicBezTo>
                  <a:cubicBezTo>
                    <a:pt x="7984" y="17772"/>
                    <a:pt x="8742" y="16890"/>
                    <a:pt x="9066" y="16392"/>
                  </a:cubicBezTo>
                  <a:cubicBezTo>
                    <a:pt x="9392" y="15893"/>
                    <a:pt x="9612" y="15333"/>
                    <a:pt x="9830" y="14779"/>
                  </a:cubicBezTo>
                  <a:lnTo>
                    <a:pt x="9830" y="14779"/>
                  </a:lnTo>
                  <a:cubicBezTo>
                    <a:pt x="9830" y="14780"/>
                    <a:pt x="9745" y="15183"/>
                    <a:pt x="9641" y="15416"/>
                  </a:cubicBezTo>
                  <a:cubicBezTo>
                    <a:pt x="9535" y="15648"/>
                    <a:pt x="9261" y="16329"/>
                    <a:pt x="9257" y="16585"/>
                  </a:cubicBezTo>
                  <a:cubicBezTo>
                    <a:pt x="9253" y="16840"/>
                    <a:pt x="8964" y="17797"/>
                    <a:pt x="9371" y="18057"/>
                  </a:cubicBezTo>
                  <a:cubicBezTo>
                    <a:pt x="9494" y="18136"/>
                    <a:pt x="9613" y="18168"/>
                    <a:pt x="9725" y="18168"/>
                  </a:cubicBezTo>
                  <a:cubicBezTo>
                    <a:pt x="10111" y="18168"/>
                    <a:pt x="10416" y="17789"/>
                    <a:pt x="10527" y="17650"/>
                  </a:cubicBezTo>
                  <a:cubicBezTo>
                    <a:pt x="11478" y="16454"/>
                    <a:pt x="12026" y="14822"/>
                    <a:pt x="12412" y="13697"/>
                  </a:cubicBezTo>
                  <a:cubicBezTo>
                    <a:pt x="12753" y="12702"/>
                    <a:pt x="12894" y="11675"/>
                    <a:pt x="13033" y="10635"/>
                  </a:cubicBezTo>
                  <a:cubicBezTo>
                    <a:pt x="13067" y="10367"/>
                    <a:pt x="13098" y="10099"/>
                    <a:pt x="13104" y="9829"/>
                  </a:cubicBezTo>
                  <a:cubicBezTo>
                    <a:pt x="13120" y="9030"/>
                    <a:pt x="13187" y="8361"/>
                    <a:pt x="12975" y="7479"/>
                  </a:cubicBezTo>
                  <a:cubicBezTo>
                    <a:pt x="12828" y="6862"/>
                    <a:pt x="12527" y="6239"/>
                    <a:pt x="12305" y="5970"/>
                  </a:cubicBezTo>
                  <a:cubicBezTo>
                    <a:pt x="12774" y="4927"/>
                    <a:pt x="13081" y="3827"/>
                    <a:pt x="13203" y="2710"/>
                  </a:cubicBezTo>
                  <a:cubicBezTo>
                    <a:pt x="13249" y="2289"/>
                    <a:pt x="13266" y="1848"/>
                    <a:pt x="13066" y="1462"/>
                  </a:cubicBezTo>
                  <a:cubicBezTo>
                    <a:pt x="12722" y="798"/>
                    <a:pt x="11848" y="493"/>
                    <a:pt x="11042" y="321"/>
                  </a:cubicBezTo>
                  <a:cubicBezTo>
                    <a:pt x="10039" y="108"/>
                    <a:pt x="9008" y="0"/>
                    <a:pt x="7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4918300" y="3225088"/>
              <a:ext cx="334550" cy="457175"/>
            </a:xfrm>
            <a:custGeom>
              <a:rect b="b" l="l" r="r" t="t"/>
              <a:pathLst>
                <a:path extrusionOk="0" h="18287" w="13382">
                  <a:moveTo>
                    <a:pt x="13110" y="10700"/>
                  </a:moveTo>
                  <a:lnTo>
                    <a:pt x="13108" y="10702"/>
                  </a:lnTo>
                  <a:cubicBezTo>
                    <a:pt x="13108" y="10702"/>
                    <a:pt x="13108" y="10705"/>
                    <a:pt x="13107" y="10711"/>
                  </a:cubicBezTo>
                  <a:lnTo>
                    <a:pt x="13107" y="10711"/>
                  </a:lnTo>
                  <a:cubicBezTo>
                    <a:pt x="13109" y="10704"/>
                    <a:pt x="13110" y="10700"/>
                    <a:pt x="13110" y="10700"/>
                  </a:cubicBezTo>
                  <a:close/>
                  <a:moveTo>
                    <a:pt x="8024" y="1"/>
                  </a:moveTo>
                  <a:cubicBezTo>
                    <a:pt x="7541" y="1"/>
                    <a:pt x="7048" y="24"/>
                    <a:pt x="6548" y="74"/>
                  </a:cubicBezTo>
                  <a:cubicBezTo>
                    <a:pt x="6346" y="101"/>
                    <a:pt x="6143" y="107"/>
                    <a:pt x="5929" y="169"/>
                  </a:cubicBezTo>
                  <a:cubicBezTo>
                    <a:pt x="5825" y="199"/>
                    <a:pt x="5717" y="250"/>
                    <a:pt x="5632" y="336"/>
                  </a:cubicBezTo>
                  <a:cubicBezTo>
                    <a:pt x="5547" y="421"/>
                    <a:pt x="5497" y="533"/>
                    <a:pt x="5472" y="643"/>
                  </a:cubicBezTo>
                  <a:cubicBezTo>
                    <a:pt x="5427" y="869"/>
                    <a:pt x="5458" y="1081"/>
                    <a:pt x="5466" y="1291"/>
                  </a:cubicBezTo>
                  <a:cubicBezTo>
                    <a:pt x="5477" y="1504"/>
                    <a:pt x="5489" y="1716"/>
                    <a:pt x="5501" y="1930"/>
                  </a:cubicBezTo>
                  <a:cubicBezTo>
                    <a:pt x="5546" y="2769"/>
                    <a:pt x="5571" y="3630"/>
                    <a:pt x="5514" y="4509"/>
                  </a:cubicBezTo>
                  <a:lnTo>
                    <a:pt x="5514" y="4509"/>
                  </a:lnTo>
                  <a:cubicBezTo>
                    <a:pt x="4674" y="4823"/>
                    <a:pt x="3886" y="5343"/>
                    <a:pt x="3238" y="6012"/>
                  </a:cubicBezTo>
                  <a:cubicBezTo>
                    <a:pt x="2555" y="6649"/>
                    <a:pt x="1766" y="7208"/>
                    <a:pt x="965" y="7772"/>
                  </a:cubicBezTo>
                  <a:cubicBezTo>
                    <a:pt x="764" y="7907"/>
                    <a:pt x="554" y="8055"/>
                    <a:pt x="376" y="8244"/>
                  </a:cubicBezTo>
                  <a:cubicBezTo>
                    <a:pt x="201" y="8428"/>
                    <a:pt x="50" y="8669"/>
                    <a:pt x="25" y="8947"/>
                  </a:cubicBezTo>
                  <a:cubicBezTo>
                    <a:pt x="0" y="9217"/>
                    <a:pt x="93" y="9498"/>
                    <a:pt x="274" y="9703"/>
                  </a:cubicBezTo>
                  <a:cubicBezTo>
                    <a:pt x="448" y="9909"/>
                    <a:pt x="712" y="10044"/>
                    <a:pt x="982" y="10077"/>
                  </a:cubicBezTo>
                  <a:cubicBezTo>
                    <a:pt x="1034" y="10081"/>
                    <a:pt x="1085" y="10083"/>
                    <a:pt x="1136" y="10083"/>
                  </a:cubicBezTo>
                  <a:cubicBezTo>
                    <a:pt x="1621" y="10083"/>
                    <a:pt x="2077" y="9916"/>
                    <a:pt x="2506" y="9724"/>
                  </a:cubicBezTo>
                  <a:cubicBezTo>
                    <a:pt x="2910" y="9541"/>
                    <a:pt x="3295" y="9321"/>
                    <a:pt x="3669" y="9073"/>
                  </a:cubicBezTo>
                  <a:lnTo>
                    <a:pt x="3669" y="9073"/>
                  </a:lnTo>
                  <a:cubicBezTo>
                    <a:pt x="3080" y="10882"/>
                    <a:pt x="1677" y="12305"/>
                    <a:pt x="664" y="14032"/>
                  </a:cubicBezTo>
                  <a:cubicBezTo>
                    <a:pt x="523" y="14316"/>
                    <a:pt x="440" y="14653"/>
                    <a:pt x="521" y="14980"/>
                  </a:cubicBezTo>
                  <a:cubicBezTo>
                    <a:pt x="564" y="15138"/>
                    <a:pt x="623" y="15288"/>
                    <a:pt x="724" y="15423"/>
                  </a:cubicBezTo>
                  <a:cubicBezTo>
                    <a:pt x="822" y="15558"/>
                    <a:pt x="973" y="15668"/>
                    <a:pt x="1139" y="15707"/>
                  </a:cubicBezTo>
                  <a:cubicBezTo>
                    <a:pt x="1220" y="15726"/>
                    <a:pt x="1300" y="15734"/>
                    <a:pt x="1379" y="15734"/>
                  </a:cubicBezTo>
                  <a:cubicBezTo>
                    <a:pt x="1627" y="15734"/>
                    <a:pt x="1860" y="15652"/>
                    <a:pt x="2074" y="15564"/>
                  </a:cubicBezTo>
                  <a:cubicBezTo>
                    <a:pt x="2360" y="15441"/>
                    <a:pt x="2622" y="15280"/>
                    <a:pt x="2869" y="15107"/>
                  </a:cubicBezTo>
                  <a:cubicBezTo>
                    <a:pt x="3667" y="14543"/>
                    <a:pt x="4357" y="13874"/>
                    <a:pt x="5059" y="13252"/>
                  </a:cubicBezTo>
                  <a:lnTo>
                    <a:pt x="5059" y="13252"/>
                  </a:lnTo>
                  <a:cubicBezTo>
                    <a:pt x="4658" y="13824"/>
                    <a:pt x="4260" y="14391"/>
                    <a:pt x="3868" y="14952"/>
                  </a:cubicBezTo>
                  <a:cubicBezTo>
                    <a:pt x="3737" y="15138"/>
                    <a:pt x="3610" y="15321"/>
                    <a:pt x="3492" y="15510"/>
                  </a:cubicBezTo>
                  <a:cubicBezTo>
                    <a:pt x="3373" y="15701"/>
                    <a:pt x="3247" y="15892"/>
                    <a:pt x="3176" y="16120"/>
                  </a:cubicBezTo>
                  <a:cubicBezTo>
                    <a:pt x="3099" y="16343"/>
                    <a:pt x="3122" y="16629"/>
                    <a:pt x="3288" y="16822"/>
                  </a:cubicBezTo>
                  <a:cubicBezTo>
                    <a:pt x="3452" y="17013"/>
                    <a:pt x="3681" y="17102"/>
                    <a:pt x="3903" y="17152"/>
                  </a:cubicBezTo>
                  <a:cubicBezTo>
                    <a:pt x="4026" y="17175"/>
                    <a:pt x="4150" y="17192"/>
                    <a:pt x="4274" y="17192"/>
                  </a:cubicBezTo>
                  <a:cubicBezTo>
                    <a:pt x="4376" y="17192"/>
                    <a:pt x="4479" y="17181"/>
                    <a:pt x="4584" y="17154"/>
                  </a:cubicBezTo>
                  <a:cubicBezTo>
                    <a:pt x="4812" y="17092"/>
                    <a:pt x="5001" y="16959"/>
                    <a:pt x="5169" y="16822"/>
                  </a:cubicBezTo>
                  <a:cubicBezTo>
                    <a:pt x="5501" y="16540"/>
                    <a:pt x="5796" y="16234"/>
                    <a:pt x="6081" y="15925"/>
                  </a:cubicBezTo>
                  <a:cubicBezTo>
                    <a:pt x="6510" y="15457"/>
                    <a:pt x="6911" y="14982"/>
                    <a:pt x="7302" y="14513"/>
                  </a:cubicBezTo>
                  <a:lnTo>
                    <a:pt x="7302" y="14513"/>
                  </a:lnTo>
                  <a:cubicBezTo>
                    <a:pt x="7012" y="15122"/>
                    <a:pt x="6712" y="15719"/>
                    <a:pt x="6477" y="16334"/>
                  </a:cubicBezTo>
                  <a:cubicBezTo>
                    <a:pt x="6400" y="16533"/>
                    <a:pt x="6346" y="16739"/>
                    <a:pt x="6288" y="16938"/>
                  </a:cubicBezTo>
                  <a:cubicBezTo>
                    <a:pt x="6234" y="17140"/>
                    <a:pt x="6180" y="17343"/>
                    <a:pt x="6174" y="17563"/>
                  </a:cubicBezTo>
                  <a:cubicBezTo>
                    <a:pt x="6170" y="17665"/>
                    <a:pt x="6193" y="17804"/>
                    <a:pt x="6263" y="17893"/>
                  </a:cubicBezTo>
                  <a:cubicBezTo>
                    <a:pt x="6326" y="17989"/>
                    <a:pt x="6415" y="18064"/>
                    <a:pt x="6513" y="18116"/>
                  </a:cubicBezTo>
                  <a:cubicBezTo>
                    <a:pt x="6666" y="18196"/>
                    <a:pt x="6833" y="18226"/>
                    <a:pt x="6996" y="18226"/>
                  </a:cubicBezTo>
                  <a:cubicBezTo>
                    <a:pt x="7044" y="18226"/>
                    <a:pt x="7092" y="18224"/>
                    <a:pt x="7139" y="18219"/>
                  </a:cubicBezTo>
                  <a:cubicBezTo>
                    <a:pt x="7347" y="18199"/>
                    <a:pt x="7550" y="18132"/>
                    <a:pt x="7725" y="18026"/>
                  </a:cubicBezTo>
                  <a:cubicBezTo>
                    <a:pt x="7901" y="17920"/>
                    <a:pt x="8055" y="17794"/>
                    <a:pt x="8200" y="17661"/>
                  </a:cubicBezTo>
                  <a:cubicBezTo>
                    <a:pt x="8489" y="17397"/>
                    <a:pt x="8744" y="17107"/>
                    <a:pt x="8973" y="16808"/>
                  </a:cubicBezTo>
                  <a:cubicBezTo>
                    <a:pt x="9128" y="16610"/>
                    <a:pt x="9261" y="16402"/>
                    <a:pt x="9379" y="16189"/>
                  </a:cubicBezTo>
                  <a:lnTo>
                    <a:pt x="9379" y="16189"/>
                  </a:lnTo>
                  <a:cubicBezTo>
                    <a:pt x="9348" y="16283"/>
                    <a:pt x="9321" y="16377"/>
                    <a:pt x="9299" y="16475"/>
                  </a:cubicBezTo>
                  <a:cubicBezTo>
                    <a:pt x="9286" y="16531"/>
                    <a:pt x="9276" y="16589"/>
                    <a:pt x="9274" y="16650"/>
                  </a:cubicBezTo>
                  <a:cubicBezTo>
                    <a:pt x="9270" y="16700"/>
                    <a:pt x="9265" y="16754"/>
                    <a:pt x="9255" y="16808"/>
                  </a:cubicBezTo>
                  <a:cubicBezTo>
                    <a:pt x="9222" y="17025"/>
                    <a:pt x="9182" y="17243"/>
                    <a:pt x="9176" y="17462"/>
                  </a:cubicBezTo>
                  <a:cubicBezTo>
                    <a:pt x="9170" y="17677"/>
                    <a:pt x="9178" y="17918"/>
                    <a:pt x="9336" y="18103"/>
                  </a:cubicBezTo>
                  <a:cubicBezTo>
                    <a:pt x="9467" y="18224"/>
                    <a:pt x="9634" y="18287"/>
                    <a:pt x="9801" y="18287"/>
                  </a:cubicBezTo>
                  <a:cubicBezTo>
                    <a:pt x="9855" y="18287"/>
                    <a:pt x="9908" y="18280"/>
                    <a:pt x="9961" y="18267"/>
                  </a:cubicBezTo>
                  <a:cubicBezTo>
                    <a:pt x="10391" y="18142"/>
                    <a:pt x="10621" y="17771"/>
                    <a:pt x="10843" y="17474"/>
                  </a:cubicBezTo>
                  <a:cubicBezTo>
                    <a:pt x="11285" y="16851"/>
                    <a:pt x="11591" y="16208"/>
                    <a:pt x="11846" y="15610"/>
                  </a:cubicBezTo>
                  <a:cubicBezTo>
                    <a:pt x="12099" y="15012"/>
                    <a:pt x="12290" y="14449"/>
                    <a:pt x="12461" y="13945"/>
                  </a:cubicBezTo>
                  <a:cubicBezTo>
                    <a:pt x="12813" y="12934"/>
                    <a:pt x="12923" y="12105"/>
                    <a:pt x="13007" y="11551"/>
                  </a:cubicBezTo>
                  <a:cubicBezTo>
                    <a:pt x="13042" y="11277"/>
                    <a:pt x="13069" y="11067"/>
                    <a:pt x="13088" y="10918"/>
                  </a:cubicBezTo>
                  <a:cubicBezTo>
                    <a:pt x="13101" y="10805"/>
                    <a:pt x="13106" y="10735"/>
                    <a:pt x="13107" y="10711"/>
                  </a:cubicBezTo>
                  <a:lnTo>
                    <a:pt x="13107" y="10711"/>
                  </a:lnTo>
                  <a:cubicBezTo>
                    <a:pt x="13102" y="10737"/>
                    <a:pt x="13088" y="10806"/>
                    <a:pt x="13071" y="10916"/>
                  </a:cubicBezTo>
                  <a:cubicBezTo>
                    <a:pt x="13048" y="11063"/>
                    <a:pt x="13015" y="11273"/>
                    <a:pt x="12973" y="11545"/>
                  </a:cubicBezTo>
                  <a:cubicBezTo>
                    <a:pt x="12878" y="12097"/>
                    <a:pt x="12759" y="12921"/>
                    <a:pt x="12398" y="13922"/>
                  </a:cubicBezTo>
                  <a:cubicBezTo>
                    <a:pt x="12220" y="14426"/>
                    <a:pt x="12025" y="14983"/>
                    <a:pt x="11769" y="15578"/>
                  </a:cubicBezTo>
                  <a:cubicBezTo>
                    <a:pt x="11512" y="16170"/>
                    <a:pt x="11204" y="16805"/>
                    <a:pt x="10766" y="17418"/>
                  </a:cubicBezTo>
                  <a:cubicBezTo>
                    <a:pt x="10544" y="17711"/>
                    <a:pt x="10310" y="18062"/>
                    <a:pt x="9936" y="18165"/>
                  </a:cubicBezTo>
                  <a:cubicBezTo>
                    <a:pt x="9895" y="18176"/>
                    <a:pt x="9852" y="18181"/>
                    <a:pt x="9809" y="18181"/>
                  </a:cubicBezTo>
                  <a:cubicBezTo>
                    <a:pt x="9666" y="18181"/>
                    <a:pt x="9519" y="18123"/>
                    <a:pt x="9417" y="18030"/>
                  </a:cubicBezTo>
                  <a:cubicBezTo>
                    <a:pt x="9297" y="17891"/>
                    <a:pt x="9280" y="17671"/>
                    <a:pt x="9288" y="17466"/>
                  </a:cubicBezTo>
                  <a:cubicBezTo>
                    <a:pt x="9295" y="17256"/>
                    <a:pt x="9334" y="17044"/>
                    <a:pt x="9371" y="16826"/>
                  </a:cubicBezTo>
                  <a:cubicBezTo>
                    <a:pt x="9378" y="16770"/>
                    <a:pt x="9388" y="16714"/>
                    <a:pt x="9390" y="16652"/>
                  </a:cubicBezTo>
                  <a:cubicBezTo>
                    <a:pt x="9392" y="16604"/>
                    <a:pt x="9402" y="16552"/>
                    <a:pt x="9413" y="16500"/>
                  </a:cubicBezTo>
                  <a:cubicBezTo>
                    <a:pt x="9438" y="16394"/>
                    <a:pt x="9471" y="16288"/>
                    <a:pt x="9506" y="16181"/>
                  </a:cubicBezTo>
                  <a:cubicBezTo>
                    <a:pt x="9579" y="15969"/>
                    <a:pt x="9662" y="15755"/>
                    <a:pt x="9755" y="15545"/>
                  </a:cubicBezTo>
                  <a:cubicBezTo>
                    <a:pt x="9855" y="15325"/>
                    <a:pt x="9913" y="15093"/>
                    <a:pt x="9967" y="14858"/>
                  </a:cubicBezTo>
                  <a:cubicBezTo>
                    <a:pt x="9973" y="14829"/>
                    <a:pt x="9957" y="14798"/>
                    <a:pt x="9928" y="14787"/>
                  </a:cubicBezTo>
                  <a:cubicBezTo>
                    <a:pt x="9921" y="14784"/>
                    <a:pt x="9914" y="14783"/>
                    <a:pt x="9906" y="14783"/>
                  </a:cubicBezTo>
                  <a:cubicBezTo>
                    <a:pt x="9881" y="14783"/>
                    <a:pt x="9858" y="14798"/>
                    <a:pt x="9847" y="14823"/>
                  </a:cubicBezTo>
                  <a:cubicBezTo>
                    <a:pt x="9593" y="15468"/>
                    <a:pt x="9328" y="16147"/>
                    <a:pt x="8869" y="16727"/>
                  </a:cubicBezTo>
                  <a:cubicBezTo>
                    <a:pt x="8641" y="17021"/>
                    <a:pt x="8391" y="17304"/>
                    <a:pt x="8109" y="17561"/>
                  </a:cubicBezTo>
                  <a:cubicBezTo>
                    <a:pt x="7827" y="17816"/>
                    <a:pt x="7511" y="18053"/>
                    <a:pt x="7125" y="18080"/>
                  </a:cubicBezTo>
                  <a:cubicBezTo>
                    <a:pt x="7085" y="18084"/>
                    <a:pt x="7044" y="18086"/>
                    <a:pt x="7003" y="18086"/>
                  </a:cubicBezTo>
                  <a:cubicBezTo>
                    <a:pt x="6854" y="18086"/>
                    <a:pt x="6706" y="18058"/>
                    <a:pt x="6581" y="17991"/>
                  </a:cubicBezTo>
                  <a:cubicBezTo>
                    <a:pt x="6419" y="17902"/>
                    <a:pt x="6301" y="17754"/>
                    <a:pt x="6317" y="17565"/>
                  </a:cubicBezTo>
                  <a:cubicBezTo>
                    <a:pt x="6322" y="17374"/>
                    <a:pt x="6375" y="17173"/>
                    <a:pt x="6429" y="16976"/>
                  </a:cubicBezTo>
                  <a:cubicBezTo>
                    <a:pt x="6486" y="16776"/>
                    <a:pt x="6540" y="16577"/>
                    <a:pt x="6614" y="16386"/>
                  </a:cubicBezTo>
                  <a:cubicBezTo>
                    <a:pt x="6913" y="15607"/>
                    <a:pt x="7326" y="14848"/>
                    <a:pt x="7690" y="14042"/>
                  </a:cubicBezTo>
                  <a:cubicBezTo>
                    <a:pt x="7704" y="14011"/>
                    <a:pt x="7696" y="13972"/>
                    <a:pt x="7669" y="13951"/>
                  </a:cubicBezTo>
                  <a:cubicBezTo>
                    <a:pt x="7655" y="13940"/>
                    <a:pt x="7638" y="13934"/>
                    <a:pt x="7621" y="13934"/>
                  </a:cubicBezTo>
                  <a:cubicBezTo>
                    <a:pt x="7599" y="13934"/>
                    <a:pt x="7577" y="13944"/>
                    <a:pt x="7561" y="13963"/>
                  </a:cubicBezTo>
                  <a:cubicBezTo>
                    <a:pt x="7050" y="14574"/>
                    <a:pt x="6529" y="15205"/>
                    <a:pt x="5966" y="15819"/>
                  </a:cubicBezTo>
                  <a:cubicBezTo>
                    <a:pt x="5682" y="16124"/>
                    <a:pt x="5389" y="16428"/>
                    <a:pt x="5068" y="16698"/>
                  </a:cubicBezTo>
                  <a:cubicBezTo>
                    <a:pt x="4908" y="16830"/>
                    <a:pt x="4735" y="16947"/>
                    <a:pt x="4544" y="16999"/>
                  </a:cubicBezTo>
                  <a:cubicBezTo>
                    <a:pt x="4462" y="17022"/>
                    <a:pt x="4372" y="17031"/>
                    <a:pt x="4281" y="17031"/>
                  </a:cubicBezTo>
                  <a:cubicBezTo>
                    <a:pt x="4166" y="17031"/>
                    <a:pt x="4049" y="17016"/>
                    <a:pt x="3938" y="16994"/>
                  </a:cubicBezTo>
                  <a:cubicBezTo>
                    <a:pt x="3737" y="16951"/>
                    <a:pt x="3539" y="16866"/>
                    <a:pt x="3415" y="16718"/>
                  </a:cubicBezTo>
                  <a:cubicBezTo>
                    <a:pt x="3290" y="16573"/>
                    <a:pt x="3268" y="16363"/>
                    <a:pt x="3332" y="16170"/>
                  </a:cubicBezTo>
                  <a:cubicBezTo>
                    <a:pt x="3394" y="15973"/>
                    <a:pt x="3513" y="15788"/>
                    <a:pt x="3631" y="15601"/>
                  </a:cubicBezTo>
                  <a:cubicBezTo>
                    <a:pt x="3751" y="15410"/>
                    <a:pt x="3878" y="15225"/>
                    <a:pt x="4007" y="15043"/>
                  </a:cubicBezTo>
                  <a:cubicBezTo>
                    <a:pt x="4522" y="14308"/>
                    <a:pt x="5045" y="13563"/>
                    <a:pt x="5576" y="12807"/>
                  </a:cubicBezTo>
                  <a:lnTo>
                    <a:pt x="5580" y="12801"/>
                  </a:lnTo>
                  <a:cubicBezTo>
                    <a:pt x="5601" y="12772"/>
                    <a:pt x="5599" y="12730"/>
                    <a:pt x="5576" y="12701"/>
                  </a:cubicBezTo>
                  <a:cubicBezTo>
                    <a:pt x="5559" y="12681"/>
                    <a:pt x="5535" y="12670"/>
                    <a:pt x="5511" y="12670"/>
                  </a:cubicBezTo>
                  <a:cubicBezTo>
                    <a:pt x="5492" y="12670"/>
                    <a:pt x="5472" y="12677"/>
                    <a:pt x="5456" y="12689"/>
                  </a:cubicBezTo>
                  <a:cubicBezTo>
                    <a:pt x="4561" y="13428"/>
                    <a:pt x="3741" y="14283"/>
                    <a:pt x="2773" y="14968"/>
                  </a:cubicBezTo>
                  <a:cubicBezTo>
                    <a:pt x="2530" y="15138"/>
                    <a:pt x="2277" y="15292"/>
                    <a:pt x="2009" y="15406"/>
                  </a:cubicBezTo>
                  <a:cubicBezTo>
                    <a:pt x="1805" y="15493"/>
                    <a:pt x="1583" y="15564"/>
                    <a:pt x="1372" y="15564"/>
                  </a:cubicBezTo>
                  <a:cubicBezTo>
                    <a:pt x="1308" y="15564"/>
                    <a:pt x="1244" y="15558"/>
                    <a:pt x="1183" y="15543"/>
                  </a:cubicBezTo>
                  <a:cubicBezTo>
                    <a:pt x="917" y="15483"/>
                    <a:pt x="757" y="15213"/>
                    <a:pt x="689" y="14939"/>
                  </a:cubicBezTo>
                  <a:cubicBezTo>
                    <a:pt x="620" y="14665"/>
                    <a:pt x="687" y="14372"/>
                    <a:pt x="818" y="14107"/>
                  </a:cubicBezTo>
                  <a:cubicBezTo>
                    <a:pt x="924" y="13884"/>
                    <a:pt x="1081" y="13683"/>
                    <a:pt x="1225" y="13465"/>
                  </a:cubicBezTo>
                  <a:lnTo>
                    <a:pt x="1656" y="12826"/>
                  </a:lnTo>
                  <a:cubicBezTo>
                    <a:pt x="1800" y="12618"/>
                    <a:pt x="1945" y="12408"/>
                    <a:pt x="2088" y="12199"/>
                  </a:cubicBezTo>
                  <a:cubicBezTo>
                    <a:pt x="2234" y="11995"/>
                    <a:pt x="2396" y="11792"/>
                    <a:pt x="2535" y="11580"/>
                  </a:cubicBezTo>
                  <a:cubicBezTo>
                    <a:pt x="2821" y="11163"/>
                    <a:pt x="3112" y="10743"/>
                    <a:pt x="3332" y="10286"/>
                  </a:cubicBezTo>
                  <a:cubicBezTo>
                    <a:pt x="3554" y="9830"/>
                    <a:pt x="3743" y="9369"/>
                    <a:pt x="3901" y="8895"/>
                  </a:cubicBezTo>
                  <a:cubicBezTo>
                    <a:pt x="3909" y="8870"/>
                    <a:pt x="3905" y="8843"/>
                    <a:pt x="3890" y="8819"/>
                  </a:cubicBezTo>
                  <a:cubicBezTo>
                    <a:pt x="3873" y="8797"/>
                    <a:pt x="3846" y="8784"/>
                    <a:pt x="3820" y="8784"/>
                  </a:cubicBezTo>
                  <a:cubicBezTo>
                    <a:pt x="3804" y="8784"/>
                    <a:pt x="3788" y="8789"/>
                    <a:pt x="3774" y="8798"/>
                  </a:cubicBezTo>
                  <a:lnTo>
                    <a:pt x="3770" y="8800"/>
                  </a:lnTo>
                  <a:cubicBezTo>
                    <a:pt x="3348" y="9095"/>
                    <a:pt x="2900" y="9361"/>
                    <a:pt x="2437" y="9572"/>
                  </a:cubicBezTo>
                  <a:cubicBezTo>
                    <a:pt x="2022" y="9760"/>
                    <a:pt x="1577" y="9917"/>
                    <a:pt x="1141" y="9917"/>
                  </a:cubicBezTo>
                  <a:cubicBezTo>
                    <a:pt x="1094" y="9917"/>
                    <a:pt x="1048" y="9915"/>
                    <a:pt x="1002" y="9911"/>
                  </a:cubicBezTo>
                  <a:cubicBezTo>
                    <a:pt x="768" y="9882"/>
                    <a:pt x="552" y="9774"/>
                    <a:pt x="400" y="9595"/>
                  </a:cubicBezTo>
                  <a:cubicBezTo>
                    <a:pt x="245" y="9421"/>
                    <a:pt x="168" y="9190"/>
                    <a:pt x="189" y="8962"/>
                  </a:cubicBezTo>
                  <a:cubicBezTo>
                    <a:pt x="209" y="8734"/>
                    <a:pt x="334" y="8526"/>
                    <a:pt x="496" y="8356"/>
                  </a:cubicBezTo>
                  <a:cubicBezTo>
                    <a:pt x="660" y="8183"/>
                    <a:pt x="855" y="8042"/>
                    <a:pt x="1059" y="7905"/>
                  </a:cubicBezTo>
                  <a:cubicBezTo>
                    <a:pt x="1862" y="7338"/>
                    <a:pt x="2649" y="6778"/>
                    <a:pt x="3348" y="6126"/>
                  </a:cubicBezTo>
                  <a:cubicBezTo>
                    <a:pt x="4000" y="5453"/>
                    <a:pt x="4775" y="4943"/>
                    <a:pt x="5613" y="4635"/>
                  </a:cubicBezTo>
                  <a:cubicBezTo>
                    <a:pt x="5640" y="4625"/>
                    <a:pt x="5659" y="4600"/>
                    <a:pt x="5663" y="4569"/>
                  </a:cubicBezTo>
                  <a:cubicBezTo>
                    <a:pt x="5722" y="3664"/>
                    <a:pt x="5695" y="2779"/>
                    <a:pt x="5647" y="1922"/>
                  </a:cubicBezTo>
                  <a:cubicBezTo>
                    <a:pt x="5634" y="1708"/>
                    <a:pt x="5622" y="1496"/>
                    <a:pt x="5609" y="1284"/>
                  </a:cubicBezTo>
                  <a:cubicBezTo>
                    <a:pt x="5601" y="1073"/>
                    <a:pt x="5572" y="861"/>
                    <a:pt x="5613" y="674"/>
                  </a:cubicBezTo>
                  <a:cubicBezTo>
                    <a:pt x="5647" y="485"/>
                    <a:pt x="5782" y="354"/>
                    <a:pt x="5971" y="304"/>
                  </a:cubicBezTo>
                  <a:cubicBezTo>
                    <a:pt x="6155" y="250"/>
                    <a:pt x="6363" y="238"/>
                    <a:pt x="6562" y="213"/>
                  </a:cubicBezTo>
                  <a:cubicBezTo>
                    <a:pt x="7074" y="160"/>
                    <a:pt x="7579" y="135"/>
                    <a:pt x="8074" y="135"/>
                  </a:cubicBezTo>
                  <a:cubicBezTo>
                    <a:pt x="9131" y="135"/>
                    <a:pt x="10143" y="249"/>
                    <a:pt x="11084" y="444"/>
                  </a:cubicBezTo>
                  <a:cubicBezTo>
                    <a:pt x="11763" y="591"/>
                    <a:pt x="12442" y="797"/>
                    <a:pt x="12882" y="1261"/>
                  </a:cubicBezTo>
                  <a:cubicBezTo>
                    <a:pt x="13102" y="1488"/>
                    <a:pt x="13218" y="1787"/>
                    <a:pt x="13245" y="2088"/>
                  </a:cubicBezTo>
                  <a:cubicBezTo>
                    <a:pt x="13274" y="2391"/>
                    <a:pt x="13239" y="2692"/>
                    <a:pt x="13202" y="2985"/>
                  </a:cubicBezTo>
                  <a:cubicBezTo>
                    <a:pt x="13054" y="4158"/>
                    <a:pt x="12720" y="5177"/>
                    <a:pt x="12346" y="6022"/>
                  </a:cubicBezTo>
                  <a:cubicBezTo>
                    <a:pt x="12340" y="6035"/>
                    <a:pt x="12342" y="6053"/>
                    <a:pt x="12351" y="6064"/>
                  </a:cubicBezTo>
                  <a:cubicBezTo>
                    <a:pt x="12585" y="6367"/>
                    <a:pt x="12733" y="6713"/>
                    <a:pt x="12857" y="7031"/>
                  </a:cubicBezTo>
                  <a:cubicBezTo>
                    <a:pt x="12978" y="7353"/>
                    <a:pt x="13056" y="7668"/>
                    <a:pt x="13102" y="7961"/>
                  </a:cubicBezTo>
                  <a:cubicBezTo>
                    <a:pt x="13198" y="8551"/>
                    <a:pt x="13179" y="9059"/>
                    <a:pt x="13171" y="9466"/>
                  </a:cubicBezTo>
                  <a:cubicBezTo>
                    <a:pt x="13169" y="9875"/>
                    <a:pt x="13141" y="10181"/>
                    <a:pt x="13125" y="10388"/>
                  </a:cubicBezTo>
                  <a:cubicBezTo>
                    <a:pt x="13112" y="10596"/>
                    <a:pt x="13108" y="10702"/>
                    <a:pt x="13108" y="10702"/>
                  </a:cubicBezTo>
                  <a:cubicBezTo>
                    <a:pt x="13108" y="10702"/>
                    <a:pt x="13125" y="10598"/>
                    <a:pt x="13146" y="10390"/>
                  </a:cubicBezTo>
                  <a:cubicBezTo>
                    <a:pt x="13169" y="10183"/>
                    <a:pt x="13204" y="9875"/>
                    <a:pt x="13214" y="9468"/>
                  </a:cubicBezTo>
                  <a:cubicBezTo>
                    <a:pt x="13227" y="9061"/>
                    <a:pt x="13256" y="8551"/>
                    <a:pt x="13164" y="7951"/>
                  </a:cubicBezTo>
                  <a:cubicBezTo>
                    <a:pt x="13119" y="7654"/>
                    <a:pt x="13044" y="7334"/>
                    <a:pt x="12924" y="7006"/>
                  </a:cubicBezTo>
                  <a:cubicBezTo>
                    <a:pt x="12804" y="6687"/>
                    <a:pt x="12664" y="6349"/>
                    <a:pt x="12429" y="6033"/>
                  </a:cubicBezTo>
                  <a:lnTo>
                    <a:pt x="12429" y="6033"/>
                  </a:lnTo>
                  <a:cubicBezTo>
                    <a:pt x="12809" y="5188"/>
                    <a:pt x="13148" y="4171"/>
                    <a:pt x="13305" y="2999"/>
                  </a:cubicBezTo>
                  <a:cubicBezTo>
                    <a:pt x="13341" y="2704"/>
                    <a:pt x="13382" y="2397"/>
                    <a:pt x="13351" y="2079"/>
                  </a:cubicBezTo>
                  <a:cubicBezTo>
                    <a:pt x="13326" y="1760"/>
                    <a:pt x="13200" y="1430"/>
                    <a:pt x="12965" y="1185"/>
                  </a:cubicBezTo>
                  <a:cubicBezTo>
                    <a:pt x="12492" y="686"/>
                    <a:pt x="11796" y="477"/>
                    <a:pt x="11109" y="325"/>
                  </a:cubicBezTo>
                  <a:cubicBezTo>
                    <a:pt x="10147" y="119"/>
                    <a:pt x="9109" y="1"/>
                    <a:pt x="80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54350" y="3329138"/>
              <a:ext cx="174575" cy="47650"/>
            </a:xfrm>
            <a:custGeom>
              <a:rect b="b" l="l" r="r" t="t"/>
              <a:pathLst>
                <a:path extrusionOk="0" h="1906" w="6983">
                  <a:moveTo>
                    <a:pt x="2522" y="0"/>
                  </a:moveTo>
                  <a:cubicBezTo>
                    <a:pt x="1961" y="0"/>
                    <a:pt x="1458" y="68"/>
                    <a:pt x="1060" y="147"/>
                  </a:cubicBezTo>
                  <a:cubicBezTo>
                    <a:pt x="728" y="218"/>
                    <a:pt x="460" y="286"/>
                    <a:pt x="280" y="347"/>
                  </a:cubicBezTo>
                  <a:cubicBezTo>
                    <a:pt x="99" y="405"/>
                    <a:pt x="1" y="442"/>
                    <a:pt x="5" y="454"/>
                  </a:cubicBezTo>
                  <a:cubicBezTo>
                    <a:pt x="5" y="457"/>
                    <a:pt x="11" y="458"/>
                    <a:pt x="22" y="458"/>
                  </a:cubicBezTo>
                  <a:cubicBezTo>
                    <a:pt x="105" y="458"/>
                    <a:pt x="491" y="361"/>
                    <a:pt x="1081" y="266"/>
                  </a:cubicBezTo>
                  <a:cubicBezTo>
                    <a:pt x="1450" y="211"/>
                    <a:pt x="1902" y="161"/>
                    <a:pt x="2404" y="161"/>
                  </a:cubicBezTo>
                  <a:cubicBezTo>
                    <a:pt x="2805" y="161"/>
                    <a:pt x="3239" y="193"/>
                    <a:pt x="3686" y="278"/>
                  </a:cubicBezTo>
                  <a:cubicBezTo>
                    <a:pt x="4691" y="471"/>
                    <a:pt x="5524" y="907"/>
                    <a:pt x="6082" y="1273"/>
                  </a:cubicBezTo>
                  <a:cubicBezTo>
                    <a:pt x="6620" y="1631"/>
                    <a:pt x="6929" y="1906"/>
                    <a:pt x="6971" y="1906"/>
                  </a:cubicBezTo>
                  <a:cubicBezTo>
                    <a:pt x="6973" y="1906"/>
                    <a:pt x="6974" y="1905"/>
                    <a:pt x="6975" y="1904"/>
                  </a:cubicBezTo>
                  <a:cubicBezTo>
                    <a:pt x="6983" y="1895"/>
                    <a:pt x="6911" y="1817"/>
                    <a:pt x="6772" y="1686"/>
                  </a:cubicBezTo>
                  <a:cubicBezTo>
                    <a:pt x="6637" y="1553"/>
                    <a:pt x="6425" y="1378"/>
                    <a:pt x="6151" y="1175"/>
                  </a:cubicBezTo>
                  <a:cubicBezTo>
                    <a:pt x="5601" y="776"/>
                    <a:pt x="4751" y="309"/>
                    <a:pt x="3718" y="110"/>
                  </a:cubicBezTo>
                  <a:cubicBezTo>
                    <a:pt x="3303" y="31"/>
                    <a:pt x="2899" y="0"/>
                    <a:pt x="25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Solution</a:t>
            </a:r>
            <a:endParaRPr/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311700" y="1266325"/>
            <a:ext cx="574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Simultaneous</a:t>
            </a:r>
            <a:r>
              <a:rPr lang="en-GB"/>
              <a:t> tracking of Indoor and Outdoor.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GSM in the device to track in </a:t>
            </a:r>
            <a:r>
              <a:rPr lang="en-GB"/>
              <a:t>Geographical</a:t>
            </a:r>
            <a:r>
              <a:rPr lang="en-GB"/>
              <a:t>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bluetooth Beacon to be used to track in the Indoor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are using Geofencing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SOS button for Emergency purpose.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 tracking and </a:t>
            </a:r>
            <a:r>
              <a:rPr lang="en-GB"/>
              <a:t>finding the route for the destination.</a:t>
            </a:r>
            <a:endParaRPr/>
          </a:p>
        </p:txBody>
      </p:sp>
      <p:grpSp>
        <p:nvGrpSpPr>
          <p:cNvPr id="272" name="Google Shape;272;p18"/>
          <p:cNvGrpSpPr/>
          <p:nvPr/>
        </p:nvGrpSpPr>
        <p:grpSpPr>
          <a:xfrm flipH="1">
            <a:off x="5846171" y="1152433"/>
            <a:ext cx="3067171" cy="2808618"/>
            <a:chOff x="4130575" y="1320750"/>
            <a:chExt cx="3355400" cy="3072550"/>
          </a:xfrm>
        </p:grpSpPr>
        <p:sp>
          <p:nvSpPr>
            <p:cNvPr id="273" name="Google Shape;273;p18"/>
            <p:cNvSpPr/>
            <p:nvPr/>
          </p:nvSpPr>
          <p:spPr>
            <a:xfrm>
              <a:off x="4130575" y="4389200"/>
              <a:ext cx="3041925" cy="4100"/>
            </a:xfrm>
            <a:custGeom>
              <a:rect b="b" l="l" r="r" t="t"/>
              <a:pathLst>
                <a:path extrusionOk="0" h="164" w="121677">
                  <a:moveTo>
                    <a:pt x="60842" y="1"/>
                  </a:moveTo>
                  <a:cubicBezTo>
                    <a:pt x="27235" y="1"/>
                    <a:pt x="1" y="37"/>
                    <a:pt x="1" y="83"/>
                  </a:cubicBezTo>
                  <a:cubicBezTo>
                    <a:pt x="1" y="128"/>
                    <a:pt x="27246" y="164"/>
                    <a:pt x="60842" y="164"/>
                  </a:cubicBezTo>
                  <a:cubicBezTo>
                    <a:pt x="94437" y="164"/>
                    <a:pt x="121676" y="128"/>
                    <a:pt x="121676" y="83"/>
                  </a:cubicBezTo>
                  <a:cubicBezTo>
                    <a:pt x="121676" y="37"/>
                    <a:pt x="94448" y="1"/>
                    <a:pt x="6084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227600" y="2680250"/>
              <a:ext cx="893750" cy="1159225"/>
            </a:xfrm>
            <a:custGeom>
              <a:rect b="b" l="l" r="r" t="t"/>
              <a:pathLst>
                <a:path extrusionOk="0" h="46369" w="35750">
                  <a:moveTo>
                    <a:pt x="35154" y="1"/>
                  </a:moveTo>
                  <a:lnTo>
                    <a:pt x="32763" y="950"/>
                  </a:lnTo>
                  <a:cubicBezTo>
                    <a:pt x="29797" y="2129"/>
                    <a:pt x="27935" y="4051"/>
                    <a:pt x="25997" y="6587"/>
                  </a:cubicBezTo>
                  <a:cubicBezTo>
                    <a:pt x="22487" y="11178"/>
                    <a:pt x="2020" y="33662"/>
                    <a:pt x="1954" y="34142"/>
                  </a:cubicBezTo>
                  <a:cubicBezTo>
                    <a:pt x="1" y="40449"/>
                    <a:pt x="6255" y="46369"/>
                    <a:pt x="12787" y="46369"/>
                  </a:cubicBezTo>
                  <a:cubicBezTo>
                    <a:pt x="15030" y="46369"/>
                    <a:pt x="17307" y="45671"/>
                    <a:pt x="19294" y="44051"/>
                  </a:cubicBezTo>
                  <a:cubicBezTo>
                    <a:pt x="23319" y="40773"/>
                    <a:pt x="35750" y="24013"/>
                    <a:pt x="35750" y="24013"/>
                  </a:cubicBezTo>
                  <a:lnTo>
                    <a:pt x="3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233725" y="2606475"/>
              <a:ext cx="1047075" cy="1172150"/>
            </a:xfrm>
            <a:custGeom>
              <a:rect b="b" l="l" r="r" t="t"/>
              <a:pathLst>
                <a:path extrusionOk="0" h="46886" w="41883">
                  <a:moveTo>
                    <a:pt x="1234" y="1"/>
                  </a:moveTo>
                  <a:lnTo>
                    <a:pt x="1" y="383"/>
                  </a:lnTo>
                  <a:cubicBezTo>
                    <a:pt x="652" y="3702"/>
                    <a:pt x="4715" y="24457"/>
                    <a:pt x="4715" y="24934"/>
                  </a:cubicBezTo>
                  <a:cubicBezTo>
                    <a:pt x="4715" y="25452"/>
                    <a:pt x="38075" y="46885"/>
                    <a:pt x="38075" y="46885"/>
                  </a:cubicBezTo>
                  <a:lnTo>
                    <a:pt x="41883" y="31954"/>
                  </a:lnTo>
                  <a:cubicBezTo>
                    <a:pt x="41883" y="31954"/>
                    <a:pt x="13703" y="5401"/>
                    <a:pt x="11283" y="3327"/>
                  </a:cubicBezTo>
                  <a:cubicBezTo>
                    <a:pt x="8863" y="1253"/>
                    <a:pt x="1234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4948875" y="2456350"/>
              <a:ext cx="1550525" cy="1932675"/>
            </a:xfrm>
            <a:custGeom>
              <a:rect b="b" l="l" r="r" t="t"/>
              <a:pathLst>
                <a:path extrusionOk="0" h="77307" w="62021">
                  <a:moveTo>
                    <a:pt x="23835" y="0"/>
                  </a:moveTo>
                  <a:lnTo>
                    <a:pt x="19477" y="5603"/>
                  </a:lnTo>
                  <a:lnTo>
                    <a:pt x="6039" y="9169"/>
                  </a:lnTo>
                  <a:lnTo>
                    <a:pt x="2599" y="33953"/>
                  </a:lnTo>
                  <a:lnTo>
                    <a:pt x="4951" y="61355"/>
                  </a:lnTo>
                  <a:lnTo>
                    <a:pt x="0" y="77307"/>
                  </a:lnTo>
                  <a:lnTo>
                    <a:pt x="62021" y="77307"/>
                  </a:lnTo>
                  <a:lnTo>
                    <a:pt x="58453" y="65962"/>
                  </a:lnTo>
                  <a:lnTo>
                    <a:pt x="59340" y="7741"/>
                  </a:lnTo>
                  <a:lnTo>
                    <a:pt x="47473" y="4473"/>
                  </a:lnTo>
                  <a:lnTo>
                    <a:pt x="44077" y="637"/>
                  </a:lnTo>
                  <a:lnTo>
                    <a:pt x="23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5258425" y="1320750"/>
              <a:ext cx="1052225" cy="922050"/>
            </a:xfrm>
            <a:custGeom>
              <a:rect b="b" l="l" r="r" t="t"/>
              <a:pathLst>
                <a:path extrusionOk="0" h="36882" w="42089">
                  <a:moveTo>
                    <a:pt x="19219" y="1"/>
                  </a:moveTo>
                  <a:cubicBezTo>
                    <a:pt x="15717" y="1"/>
                    <a:pt x="14161" y="759"/>
                    <a:pt x="11527" y="1470"/>
                  </a:cubicBezTo>
                  <a:cubicBezTo>
                    <a:pt x="8790" y="2208"/>
                    <a:pt x="6321" y="3676"/>
                    <a:pt x="4689" y="5993"/>
                  </a:cubicBezTo>
                  <a:cubicBezTo>
                    <a:pt x="2750" y="8745"/>
                    <a:pt x="1121" y="11826"/>
                    <a:pt x="754" y="15173"/>
                  </a:cubicBezTo>
                  <a:cubicBezTo>
                    <a:pt x="378" y="18611"/>
                    <a:pt x="1" y="22072"/>
                    <a:pt x="261" y="25520"/>
                  </a:cubicBezTo>
                  <a:cubicBezTo>
                    <a:pt x="519" y="28967"/>
                    <a:pt x="1457" y="32441"/>
                    <a:pt x="3486" y="35239"/>
                  </a:cubicBezTo>
                  <a:lnTo>
                    <a:pt x="12260" y="36764"/>
                  </a:lnTo>
                  <a:cubicBezTo>
                    <a:pt x="13992" y="36823"/>
                    <a:pt x="15733" y="36881"/>
                    <a:pt x="17470" y="36881"/>
                  </a:cubicBezTo>
                  <a:cubicBezTo>
                    <a:pt x="20594" y="36881"/>
                    <a:pt x="23707" y="36693"/>
                    <a:pt x="26740" y="35983"/>
                  </a:cubicBezTo>
                  <a:cubicBezTo>
                    <a:pt x="31461" y="34877"/>
                    <a:pt x="36049" y="32338"/>
                    <a:pt x="38575" y="28201"/>
                  </a:cubicBezTo>
                  <a:cubicBezTo>
                    <a:pt x="42089" y="22452"/>
                    <a:pt x="40630" y="13545"/>
                    <a:pt x="36364" y="8331"/>
                  </a:cubicBezTo>
                  <a:cubicBezTo>
                    <a:pt x="32099" y="3118"/>
                    <a:pt x="26370" y="116"/>
                    <a:pt x="19636" y="4"/>
                  </a:cubicBezTo>
                  <a:cubicBezTo>
                    <a:pt x="19494" y="2"/>
                    <a:pt x="19355" y="1"/>
                    <a:pt x="19219" y="1"/>
                  </a:cubicBezTo>
                  <a:close/>
                </a:path>
              </a:pathLst>
            </a:custGeom>
            <a:solidFill>
              <a:srgbClr val="FC6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223325" y="2124750"/>
              <a:ext cx="189100" cy="227950"/>
            </a:xfrm>
            <a:custGeom>
              <a:rect b="b" l="l" r="r" t="t"/>
              <a:pathLst>
                <a:path extrusionOk="0" h="9118" w="7564">
                  <a:moveTo>
                    <a:pt x="4594" y="1"/>
                  </a:moveTo>
                  <a:cubicBezTo>
                    <a:pt x="4151" y="1"/>
                    <a:pt x="3540" y="91"/>
                    <a:pt x="2861" y="387"/>
                  </a:cubicBezTo>
                  <a:cubicBezTo>
                    <a:pt x="2122" y="721"/>
                    <a:pt x="1293" y="1324"/>
                    <a:pt x="737" y="2282"/>
                  </a:cubicBezTo>
                  <a:cubicBezTo>
                    <a:pt x="168" y="3231"/>
                    <a:pt x="0" y="4520"/>
                    <a:pt x="329" y="5742"/>
                  </a:cubicBezTo>
                  <a:cubicBezTo>
                    <a:pt x="661" y="6963"/>
                    <a:pt x="1456" y="7993"/>
                    <a:pt x="2425" y="8526"/>
                  </a:cubicBezTo>
                  <a:cubicBezTo>
                    <a:pt x="3199" y="8964"/>
                    <a:pt x="4008" y="9117"/>
                    <a:pt x="4715" y="9117"/>
                  </a:cubicBezTo>
                  <a:cubicBezTo>
                    <a:pt x="4888" y="9117"/>
                    <a:pt x="5055" y="9108"/>
                    <a:pt x="5214" y="9091"/>
                  </a:cubicBezTo>
                  <a:cubicBezTo>
                    <a:pt x="6029" y="8996"/>
                    <a:pt x="6644" y="8725"/>
                    <a:pt x="7022" y="8481"/>
                  </a:cubicBezTo>
                  <a:cubicBezTo>
                    <a:pt x="7402" y="8236"/>
                    <a:pt x="7563" y="8040"/>
                    <a:pt x="7545" y="8021"/>
                  </a:cubicBezTo>
                  <a:cubicBezTo>
                    <a:pt x="7542" y="8015"/>
                    <a:pt x="7537" y="8012"/>
                    <a:pt x="7528" y="8012"/>
                  </a:cubicBezTo>
                  <a:cubicBezTo>
                    <a:pt x="7400" y="8012"/>
                    <a:pt x="6624" y="8638"/>
                    <a:pt x="5185" y="8721"/>
                  </a:cubicBezTo>
                  <a:cubicBezTo>
                    <a:pt x="5117" y="8724"/>
                    <a:pt x="5047" y="8726"/>
                    <a:pt x="4976" y="8726"/>
                  </a:cubicBezTo>
                  <a:cubicBezTo>
                    <a:pt x="4268" y="8726"/>
                    <a:pt x="3435" y="8570"/>
                    <a:pt x="2670" y="8109"/>
                  </a:cubicBezTo>
                  <a:cubicBezTo>
                    <a:pt x="1824" y="7618"/>
                    <a:pt x="1134" y="6700"/>
                    <a:pt x="834" y="5606"/>
                  </a:cubicBezTo>
                  <a:cubicBezTo>
                    <a:pt x="541" y="4509"/>
                    <a:pt x="676" y="3369"/>
                    <a:pt x="1157" y="2518"/>
                  </a:cubicBezTo>
                  <a:cubicBezTo>
                    <a:pt x="1630" y="1655"/>
                    <a:pt x="2357" y="1069"/>
                    <a:pt x="3022" y="721"/>
                  </a:cubicBezTo>
                  <a:cubicBezTo>
                    <a:pt x="4392" y="25"/>
                    <a:pt x="5420" y="242"/>
                    <a:pt x="5414" y="137"/>
                  </a:cubicBezTo>
                  <a:cubicBezTo>
                    <a:pt x="5418" y="110"/>
                    <a:pt x="5182" y="22"/>
                    <a:pt x="4729" y="3"/>
                  </a:cubicBezTo>
                  <a:cubicBezTo>
                    <a:pt x="4686" y="2"/>
                    <a:pt x="4641" y="1"/>
                    <a:pt x="459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044950" y="2025525"/>
              <a:ext cx="341625" cy="346350"/>
            </a:xfrm>
            <a:custGeom>
              <a:rect b="b" l="l" r="r" t="t"/>
              <a:pathLst>
                <a:path extrusionOk="0" h="13854" w="13665">
                  <a:moveTo>
                    <a:pt x="7925" y="0"/>
                  </a:moveTo>
                  <a:cubicBezTo>
                    <a:pt x="6806" y="0"/>
                    <a:pt x="5700" y="375"/>
                    <a:pt x="4899" y="1153"/>
                  </a:cubicBezTo>
                  <a:lnTo>
                    <a:pt x="3520" y="2796"/>
                  </a:lnTo>
                  <a:cubicBezTo>
                    <a:pt x="1359" y="3717"/>
                    <a:pt x="0" y="6175"/>
                    <a:pt x="262" y="8509"/>
                  </a:cubicBezTo>
                  <a:cubicBezTo>
                    <a:pt x="523" y="10843"/>
                    <a:pt x="2318" y="12901"/>
                    <a:pt x="4565" y="13585"/>
                  </a:cubicBezTo>
                  <a:cubicBezTo>
                    <a:pt x="5159" y="13767"/>
                    <a:pt x="5777" y="13854"/>
                    <a:pt x="6396" y="13854"/>
                  </a:cubicBezTo>
                  <a:cubicBezTo>
                    <a:pt x="8115" y="13854"/>
                    <a:pt x="9842" y="13183"/>
                    <a:pt x="11106" y="12006"/>
                  </a:cubicBezTo>
                  <a:cubicBezTo>
                    <a:pt x="12824" y="10404"/>
                    <a:pt x="13664" y="7946"/>
                    <a:pt x="13408" y="5612"/>
                  </a:cubicBezTo>
                  <a:cubicBezTo>
                    <a:pt x="13190" y="3632"/>
                    <a:pt x="12152" y="1688"/>
                    <a:pt x="10437" y="674"/>
                  </a:cubicBezTo>
                  <a:cubicBezTo>
                    <a:pt x="9685" y="230"/>
                    <a:pt x="8801" y="0"/>
                    <a:pt x="7925" y="0"/>
                  </a:cubicBezTo>
                  <a:close/>
                </a:path>
              </a:pathLst>
            </a:custGeom>
            <a:solidFill>
              <a:srgbClr val="FC6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6167000" y="2080150"/>
              <a:ext cx="189225" cy="233675"/>
            </a:xfrm>
            <a:custGeom>
              <a:rect b="b" l="l" r="r" t="t"/>
              <a:pathLst>
                <a:path extrusionOk="0" h="9347" w="7569">
                  <a:moveTo>
                    <a:pt x="64" y="0"/>
                  </a:moveTo>
                  <a:cubicBezTo>
                    <a:pt x="37" y="0"/>
                    <a:pt x="23" y="4"/>
                    <a:pt x="21" y="9"/>
                  </a:cubicBezTo>
                  <a:cubicBezTo>
                    <a:pt x="0" y="82"/>
                    <a:pt x="706" y="282"/>
                    <a:pt x="1734" y="835"/>
                  </a:cubicBezTo>
                  <a:cubicBezTo>
                    <a:pt x="2763" y="1371"/>
                    <a:pt x="4109" y="2297"/>
                    <a:pt x="5251" y="3654"/>
                  </a:cubicBezTo>
                  <a:cubicBezTo>
                    <a:pt x="6369" y="5003"/>
                    <a:pt x="7185" y="6475"/>
                    <a:pt x="7259" y="7597"/>
                  </a:cubicBezTo>
                  <a:cubicBezTo>
                    <a:pt x="7331" y="8752"/>
                    <a:pt x="6723" y="9314"/>
                    <a:pt x="6787" y="9344"/>
                  </a:cubicBezTo>
                  <a:cubicBezTo>
                    <a:pt x="6788" y="9345"/>
                    <a:pt x="6790" y="9346"/>
                    <a:pt x="6793" y="9346"/>
                  </a:cubicBezTo>
                  <a:cubicBezTo>
                    <a:pt x="6829" y="9346"/>
                    <a:pt x="6986" y="9242"/>
                    <a:pt x="7170" y="8979"/>
                  </a:cubicBezTo>
                  <a:cubicBezTo>
                    <a:pt x="7364" y="8698"/>
                    <a:pt x="7565" y="8212"/>
                    <a:pt x="7563" y="7587"/>
                  </a:cubicBezTo>
                  <a:cubicBezTo>
                    <a:pt x="7568" y="6964"/>
                    <a:pt x="7351" y="6243"/>
                    <a:pt x="6997" y="5533"/>
                  </a:cubicBezTo>
                  <a:cubicBezTo>
                    <a:pt x="6650" y="4817"/>
                    <a:pt x="6173" y="4074"/>
                    <a:pt x="5580" y="3375"/>
                  </a:cubicBezTo>
                  <a:cubicBezTo>
                    <a:pt x="4392" y="1963"/>
                    <a:pt x="2961" y="1041"/>
                    <a:pt x="1869" y="560"/>
                  </a:cubicBezTo>
                  <a:cubicBezTo>
                    <a:pt x="922" y="132"/>
                    <a:pt x="238" y="0"/>
                    <a:pt x="64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6155300" y="2102500"/>
              <a:ext cx="87425" cy="276025"/>
            </a:xfrm>
            <a:custGeom>
              <a:rect b="b" l="l" r="r" t="t"/>
              <a:pathLst>
                <a:path extrusionOk="0" h="11041" w="3497">
                  <a:moveTo>
                    <a:pt x="126" y="0"/>
                  </a:moveTo>
                  <a:cubicBezTo>
                    <a:pt x="124" y="0"/>
                    <a:pt x="122" y="1"/>
                    <a:pt x="121" y="2"/>
                  </a:cubicBezTo>
                  <a:cubicBezTo>
                    <a:pt x="1" y="79"/>
                    <a:pt x="1820" y="2099"/>
                    <a:pt x="2618" y="5246"/>
                  </a:cubicBezTo>
                  <a:cubicBezTo>
                    <a:pt x="3463" y="8379"/>
                    <a:pt x="2866" y="11032"/>
                    <a:pt x="3009" y="11041"/>
                  </a:cubicBezTo>
                  <a:cubicBezTo>
                    <a:pt x="3010" y="11041"/>
                    <a:pt x="3010" y="11041"/>
                    <a:pt x="3011" y="11041"/>
                  </a:cubicBezTo>
                  <a:cubicBezTo>
                    <a:pt x="3059" y="11041"/>
                    <a:pt x="3274" y="10404"/>
                    <a:pt x="3383" y="9337"/>
                  </a:cubicBezTo>
                  <a:cubicBezTo>
                    <a:pt x="3496" y="8263"/>
                    <a:pt x="3454" y="6744"/>
                    <a:pt x="3036" y="5137"/>
                  </a:cubicBezTo>
                  <a:cubicBezTo>
                    <a:pt x="2613" y="3532"/>
                    <a:pt x="1906" y="2186"/>
                    <a:pt x="1281" y="1305"/>
                  </a:cubicBezTo>
                  <a:cubicBezTo>
                    <a:pt x="677" y="450"/>
                    <a:pt x="190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5310700" y="1411325"/>
              <a:ext cx="747750" cy="1847475"/>
            </a:xfrm>
            <a:custGeom>
              <a:rect b="b" l="l" r="r" t="t"/>
              <a:pathLst>
                <a:path extrusionOk="0" h="73899" w="29910">
                  <a:moveTo>
                    <a:pt x="14770" y="0"/>
                  </a:moveTo>
                  <a:lnTo>
                    <a:pt x="11714" y="355"/>
                  </a:lnTo>
                  <a:cubicBezTo>
                    <a:pt x="4838" y="380"/>
                    <a:pt x="96" y="7963"/>
                    <a:pt x="52" y="13533"/>
                  </a:cubicBezTo>
                  <a:cubicBezTo>
                    <a:pt x="1" y="19719"/>
                    <a:pt x="183" y="27274"/>
                    <a:pt x="1167" y="31833"/>
                  </a:cubicBezTo>
                  <a:cubicBezTo>
                    <a:pt x="3143" y="40999"/>
                    <a:pt x="10290" y="41791"/>
                    <a:pt x="10298" y="41792"/>
                  </a:cubicBezTo>
                  <a:lnTo>
                    <a:pt x="10298" y="41792"/>
                  </a:lnTo>
                  <a:cubicBezTo>
                    <a:pt x="10297" y="41806"/>
                    <a:pt x="10230" y="44313"/>
                    <a:pt x="10722" y="46809"/>
                  </a:cubicBezTo>
                  <a:lnTo>
                    <a:pt x="19473" y="73898"/>
                  </a:lnTo>
                  <a:lnTo>
                    <a:pt x="29910" y="46957"/>
                  </a:lnTo>
                  <a:lnTo>
                    <a:pt x="29559" y="7790"/>
                  </a:lnTo>
                  <a:lnTo>
                    <a:pt x="29558" y="7790"/>
                  </a:lnTo>
                  <a:cubicBezTo>
                    <a:pt x="29498" y="6099"/>
                    <a:pt x="28156" y="4736"/>
                    <a:pt x="26467" y="4650"/>
                  </a:cubicBezTo>
                  <a:lnTo>
                    <a:pt x="14770" y="0"/>
                  </a:lnTo>
                  <a:close/>
                </a:path>
              </a:pathLst>
            </a:custGeom>
            <a:solidFill>
              <a:srgbClr val="E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577500" y="2111350"/>
              <a:ext cx="108225" cy="96825"/>
            </a:xfrm>
            <a:custGeom>
              <a:rect b="b" l="l" r="r" t="t"/>
              <a:pathLst>
                <a:path extrusionOk="0" h="3873" w="4329">
                  <a:moveTo>
                    <a:pt x="2267" y="1"/>
                  </a:moveTo>
                  <a:cubicBezTo>
                    <a:pt x="1877" y="1"/>
                    <a:pt x="1488" y="115"/>
                    <a:pt x="1154" y="345"/>
                  </a:cubicBezTo>
                  <a:cubicBezTo>
                    <a:pt x="420" y="850"/>
                    <a:pt x="1" y="1888"/>
                    <a:pt x="139" y="2854"/>
                  </a:cubicBezTo>
                  <a:cubicBezTo>
                    <a:pt x="550" y="3420"/>
                    <a:pt x="1180" y="3801"/>
                    <a:pt x="1877" y="3862"/>
                  </a:cubicBezTo>
                  <a:cubicBezTo>
                    <a:pt x="1963" y="3869"/>
                    <a:pt x="2048" y="3873"/>
                    <a:pt x="2134" y="3873"/>
                  </a:cubicBezTo>
                  <a:cubicBezTo>
                    <a:pt x="2157" y="3873"/>
                    <a:pt x="2180" y="3873"/>
                    <a:pt x="2203" y="3872"/>
                  </a:cubicBezTo>
                  <a:cubicBezTo>
                    <a:pt x="2733" y="3859"/>
                    <a:pt x="3271" y="3680"/>
                    <a:pt x="3674" y="3290"/>
                  </a:cubicBezTo>
                  <a:cubicBezTo>
                    <a:pt x="4077" y="2900"/>
                    <a:pt x="4328" y="2283"/>
                    <a:pt x="4249" y="1688"/>
                  </a:cubicBezTo>
                  <a:cubicBezTo>
                    <a:pt x="4185" y="1204"/>
                    <a:pt x="3917" y="776"/>
                    <a:pt x="3573" y="483"/>
                  </a:cubicBezTo>
                  <a:cubicBezTo>
                    <a:pt x="3201" y="164"/>
                    <a:pt x="2734" y="1"/>
                    <a:pt x="2267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5425300" y="1879575"/>
              <a:ext cx="60000" cy="56800"/>
            </a:xfrm>
            <a:custGeom>
              <a:rect b="b" l="l" r="r" t="t"/>
              <a:pathLst>
                <a:path extrusionOk="0" h="2272" w="2400">
                  <a:moveTo>
                    <a:pt x="1180" y="0"/>
                  </a:moveTo>
                  <a:cubicBezTo>
                    <a:pt x="524" y="0"/>
                    <a:pt x="1" y="510"/>
                    <a:pt x="14" y="1137"/>
                  </a:cubicBezTo>
                  <a:cubicBezTo>
                    <a:pt x="26" y="1765"/>
                    <a:pt x="568" y="2272"/>
                    <a:pt x="1223" y="2272"/>
                  </a:cubicBezTo>
                  <a:cubicBezTo>
                    <a:pt x="1878" y="2270"/>
                    <a:pt x="2399" y="1764"/>
                    <a:pt x="2388" y="1135"/>
                  </a:cubicBezTo>
                  <a:cubicBezTo>
                    <a:pt x="2376" y="507"/>
                    <a:pt x="1833" y="0"/>
                    <a:pt x="11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5367000" y="1800975"/>
              <a:ext cx="120300" cy="35000"/>
            </a:xfrm>
            <a:custGeom>
              <a:rect b="b" l="l" r="r" t="t"/>
              <a:pathLst>
                <a:path extrusionOk="0" h="1400" w="4812">
                  <a:moveTo>
                    <a:pt x="2500" y="0"/>
                  </a:moveTo>
                  <a:cubicBezTo>
                    <a:pt x="2438" y="0"/>
                    <a:pt x="2374" y="2"/>
                    <a:pt x="2310" y="6"/>
                  </a:cubicBezTo>
                  <a:cubicBezTo>
                    <a:pt x="1514" y="54"/>
                    <a:pt x="861" y="384"/>
                    <a:pt x="494" y="705"/>
                  </a:cubicBezTo>
                  <a:cubicBezTo>
                    <a:pt x="117" y="1027"/>
                    <a:pt x="0" y="1314"/>
                    <a:pt x="76" y="1379"/>
                  </a:cubicBezTo>
                  <a:cubicBezTo>
                    <a:pt x="90" y="1393"/>
                    <a:pt x="111" y="1399"/>
                    <a:pt x="137" y="1399"/>
                  </a:cubicBezTo>
                  <a:cubicBezTo>
                    <a:pt x="394" y="1399"/>
                    <a:pt x="1212" y="806"/>
                    <a:pt x="2371" y="744"/>
                  </a:cubicBezTo>
                  <a:cubicBezTo>
                    <a:pt x="2454" y="739"/>
                    <a:pt x="2536" y="736"/>
                    <a:pt x="2617" y="736"/>
                  </a:cubicBezTo>
                  <a:cubicBezTo>
                    <a:pt x="3620" y="736"/>
                    <a:pt x="4400" y="1130"/>
                    <a:pt x="4665" y="1130"/>
                  </a:cubicBezTo>
                  <a:cubicBezTo>
                    <a:pt x="4704" y="1130"/>
                    <a:pt x="4732" y="1121"/>
                    <a:pt x="4748" y="1101"/>
                  </a:cubicBezTo>
                  <a:cubicBezTo>
                    <a:pt x="4812" y="1029"/>
                    <a:pt x="4647" y="758"/>
                    <a:pt x="4223" y="483"/>
                  </a:cubicBezTo>
                  <a:cubicBezTo>
                    <a:pt x="3839" y="232"/>
                    <a:pt x="3216" y="0"/>
                    <a:pt x="25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5484075" y="1810525"/>
              <a:ext cx="89050" cy="269550"/>
            </a:xfrm>
            <a:custGeom>
              <a:rect b="b" l="l" r="r" t="t"/>
              <a:pathLst>
                <a:path extrusionOk="0" h="10782" w="3562">
                  <a:moveTo>
                    <a:pt x="3412" y="0"/>
                  </a:moveTo>
                  <a:cubicBezTo>
                    <a:pt x="3255" y="0"/>
                    <a:pt x="2214" y="2870"/>
                    <a:pt x="1079" y="6452"/>
                  </a:cubicBezTo>
                  <a:cubicBezTo>
                    <a:pt x="805" y="7340"/>
                    <a:pt x="542" y="8189"/>
                    <a:pt x="292" y="8998"/>
                  </a:cubicBezTo>
                  <a:cubicBezTo>
                    <a:pt x="190" y="9376"/>
                    <a:pt x="0" y="9807"/>
                    <a:pt x="193" y="10288"/>
                  </a:cubicBezTo>
                  <a:cubicBezTo>
                    <a:pt x="295" y="10526"/>
                    <a:pt x="543" y="10689"/>
                    <a:pt x="755" y="10735"/>
                  </a:cubicBezTo>
                  <a:cubicBezTo>
                    <a:pt x="925" y="10777"/>
                    <a:pt x="1077" y="10781"/>
                    <a:pt x="1214" y="10781"/>
                  </a:cubicBezTo>
                  <a:cubicBezTo>
                    <a:pt x="1248" y="10781"/>
                    <a:pt x="1281" y="10781"/>
                    <a:pt x="1313" y="10781"/>
                  </a:cubicBezTo>
                  <a:cubicBezTo>
                    <a:pt x="2611" y="10780"/>
                    <a:pt x="3414" y="10742"/>
                    <a:pt x="3415" y="10669"/>
                  </a:cubicBezTo>
                  <a:cubicBezTo>
                    <a:pt x="3417" y="10595"/>
                    <a:pt x="2616" y="10503"/>
                    <a:pt x="1321" y="10408"/>
                  </a:cubicBezTo>
                  <a:cubicBezTo>
                    <a:pt x="994" y="10393"/>
                    <a:pt x="681" y="10345"/>
                    <a:pt x="614" y="10125"/>
                  </a:cubicBezTo>
                  <a:cubicBezTo>
                    <a:pt x="525" y="9895"/>
                    <a:pt x="642" y="9536"/>
                    <a:pt x="778" y="9148"/>
                  </a:cubicBezTo>
                  <a:cubicBezTo>
                    <a:pt x="1042" y="8342"/>
                    <a:pt x="1318" y="7498"/>
                    <a:pt x="1607" y="6611"/>
                  </a:cubicBezTo>
                  <a:cubicBezTo>
                    <a:pt x="2751" y="3004"/>
                    <a:pt x="3562" y="45"/>
                    <a:pt x="3415" y="1"/>
                  </a:cubicBezTo>
                  <a:cubicBezTo>
                    <a:pt x="3414" y="0"/>
                    <a:pt x="3413" y="0"/>
                    <a:pt x="341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568125" y="2356500"/>
              <a:ext cx="305200" cy="156600"/>
            </a:xfrm>
            <a:custGeom>
              <a:rect b="b" l="l" r="r" t="t"/>
              <a:pathLst>
                <a:path extrusionOk="0" h="6264" w="12208">
                  <a:moveTo>
                    <a:pt x="12207" y="1"/>
                  </a:moveTo>
                  <a:lnTo>
                    <a:pt x="12207" y="1"/>
                  </a:lnTo>
                  <a:cubicBezTo>
                    <a:pt x="6416" y="3929"/>
                    <a:pt x="356" y="3985"/>
                    <a:pt x="16" y="3985"/>
                  </a:cubicBezTo>
                  <a:cubicBezTo>
                    <a:pt x="6" y="3985"/>
                    <a:pt x="1" y="3985"/>
                    <a:pt x="1" y="3985"/>
                  </a:cubicBezTo>
                  <a:lnTo>
                    <a:pt x="1" y="3985"/>
                  </a:lnTo>
                  <a:lnTo>
                    <a:pt x="68" y="6250"/>
                  </a:lnTo>
                  <a:cubicBezTo>
                    <a:pt x="313" y="6259"/>
                    <a:pt x="553" y="6264"/>
                    <a:pt x="789" y="6264"/>
                  </a:cubicBezTo>
                  <a:cubicBezTo>
                    <a:pt x="9522" y="6264"/>
                    <a:pt x="12207" y="1"/>
                    <a:pt x="12207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5567150" y="2094125"/>
              <a:ext cx="104125" cy="96050"/>
            </a:xfrm>
            <a:custGeom>
              <a:rect b="b" l="l" r="r" t="t"/>
              <a:pathLst>
                <a:path extrusionOk="0" h="3842" w="4165">
                  <a:moveTo>
                    <a:pt x="3904" y="1"/>
                  </a:moveTo>
                  <a:cubicBezTo>
                    <a:pt x="3902" y="1"/>
                    <a:pt x="3900" y="1"/>
                    <a:pt x="3898" y="1"/>
                  </a:cubicBezTo>
                  <a:cubicBezTo>
                    <a:pt x="3690" y="1"/>
                    <a:pt x="3764" y="1386"/>
                    <a:pt x="2630" y="2436"/>
                  </a:cubicBezTo>
                  <a:cubicBezTo>
                    <a:pt x="1502" y="3487"/>
                    <a:pt x="15" y="3413"/>
                    <a:pt x="15" y="3607"/>
                  </a:cubicBezTo>
                  <a:cubicBezTo>
                    <a:pt x="1" y="3690"/>
                    <a:pt x="323" y="3842"/>
                    <a:pt x="889" y="3842"/>
                  </a:cubicBezTo>
                  <a:cubicBezTo>
                    <a:pt x="920" y="3842"/>
                    <a:pt x="952" y="3841"/>
                    <a:pt x="984" y="3841"/>
                  </a:cubicBezTo>
                  <a:cubicBezTo>
                    <a:pt x="1596" y="3827"/>
                    <a:pt x="2479" y="3582"/>
                    <a:pt x="3171" y="2941"/>
                  </a:cubicBezTo>
                  <a:cubicBezTo>
                    <a:pt x="3862" y="2298"/>
                    <a:pt x="4129" y="1475"/>
                    <a:pt x="4145" y="904"/>
                  </a:cubicBezTo>
                  <a:cubicBezTo>
                    <a:pt x="4165" y="333"/>
                    <a:pt x="3999" y="1"/>
                    <a:pt x="390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5372675" y="1684450"/>
              <a:ext cx="122450" cy="35475"/>
            </a:xfrm>
            <a:custGeom>
              <a:rect b="b" l="l" r="r" t="t"/>
              <a:pathLst>
                <a:path extrusionOk="0" h="1419" w="4898">
                  <a:moveTo>
                    <a:pt x="2416" y="0"/>
                  </a:moveTo>
                  <a:cubicBezTo>
                    <a:pt x="1645" y="0"/>
                    <a:pt x="967" y="232"/>
                    <a:pt x="563" y="509"/>
                  </a:cubicBezTo>
                  <a:cubicBezTo>
                    <a:pt x="147" y="790"/>
                    <a:pt x="0" y="1083"/>
                    <a:pt x="102" y="1229"/>
                  </a:cubicBezTo>
                  <a:cubicBezTo>
                    <a:pt x="189" y="1341"/>
                    <a:pt x="377" y="1374"/>
                    <a:pt x="639" y="1374"/>
                  </a:cubicBezTo>
                  <a:cubicBezTo>
                    <a:pt x="1037" y="1374"/>
                    <a:pt x="1603" y="1297"/>
                    <a:pt x="2239" y="1297"/>
                  </a:cubicBezTo>
                  <a:cubicBezTo>
                    <a:pt x="2308" y="1297"/>
                    <a:pt x="2378" y="1298"/>
                    <a:pt x="2448" y="1300"/>
                  </a:cubicBezTo>
                  <a:cubicBezTo>
                    <a:pt x="2458" y="1300"/>
                    <a:pt x="2468" y="1300"/>
                    <a:pt x="2478" y="1300"/>
                  </a:cubicBezTo>
                  <a:cubicBezTo>
                    <a:pt x="3221" y="1300"/>
                    <a:pt x="3884" y="1419"/>
                    <a:pt x="4319" y="1419"/>
                  </a:cubicBezTo>
                  <a:cubicBezTo>
                    <a:pt x="4548" y="1419"/>
                    <a:pt x="4713" y="1386"/>
                    <a:pt x="4794" y="1285"/>
                  </a:cubicBezTo>
                  <a:cubicBezTo>
                    <a:pt x="4897" y="1142"/>
                    <a:pt x="4756" y="846"/>
                    <a:pt x="4343" y="553"/>
                  </a:cubicBezTo>
                  <a:cubicBezTo>
                    <a:pt x="3937" y="264"/>
                    <a:pt x="3246" y="10"/>
                    <a:pt x="2456" y="0"/>
                  </a:cubicBezTo>
                  <a:cubicBezTo>
                    <a:pt x="2443" y="0"/>
                    <a:pt x="2429" y="0"/>
                    <a:pt x="241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737025" y="1873200"/>
              <a:ext cx="60825" cy="56925"/>
            </a:xfrm>
            <a:custGeom>
              <a:rect b="b" l="l" r="r" t="t"/>
              <a:pathLst>
                <a:path extrusionOk="0" h="2277" w="2433">
                  <a:moveTo>
                    <a:pt x="1245" y="1"/>
                  </a:moveTo>
                  <a:cubicBezTo>
                    <a:pt x="1215" y="1"/>
                    <a:pt x="1186" y="2"/>
                    <a:pt x="1156" y="4"/>
                  </a:cubicBezTo>
                  <a:cubicBezTo>
                    <a:pt x="503" y="51"/>
                    <a:pt x="0" y="596"/>
                    <a:pt x="33" y="1223"/>
                  </a:cubicBezTo>
                  <a:cubicBezTo>
                    <a:pt x="64" y="1822"/>
                    <a:pt x="574" y="2277"/>
                    <a:pt x="1187" y="2277"/>
                  </a:cubicBezTo>
                  <a:cubicBezTo>
                    <a:pt x="1216" y="2277"/>
                    <a:pt x="1245" y="2276"/>
                    <a:pt x="1275" y="2274"/>
                  </a:cubicBezTo>
                  <a:cubicBezTo>
                    <a:pt x="1930" y="2226"/>
                    <a:pt x="2433" y="1681"/>
                    <a:pt x="2400" y="1055"/>
                  </a:cubicBezTo>
                  <a:cubicBezTo>
                    <a:pt x="2369" y="456"/>
                    <a:pt x="1859" y="1"/>
                    <a:pt x="124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687500" y="1793775"/>
              <a:ext cx="120525" cy="32325"/>
            </a:xfrm>
            <a:custGeom>
              <a:rect b="b" l="l" r="r" t="t"/>
              <a:pathLst>
                <a:path extrusionOk="0" h="1293" w="4821">
                  <a:moveTo>
                    <a:pt x="2464" y="1"/>
                  </a:moveTo>
                  <a:cubicBezTo>
                    <a:pt x="2451" y="1"/>
                    <a:pt x="2437" y="1"/>
                    <a:pt x="2424" y="1"/>
                  </a:cubicBezTo>
                  <a:cubicBezTo>
                    <a:pt x="1627" y="13"/>
                    <a:pt x="946" y="312"/>
                    <a:pt x="548" y="615"/>
                  </a:cubicBezTo>
                  <a:cubicBezTo>
                    <a:pt x="145" y="919"/>
                    <a:pt x="1" y="1202"/>
                    <a:pt x="70" y="1269"/>
                  </a:cubicBezTo>
                  <a:cubicBezTo>
                    <a:pt x="84" y="1285"/>
                    <a:pt x="107" y="1292"/>
                    <a:pt x="138" y="1292"/>
                  </a:cubicBezTo>
                  <a:cubicBezTo>
                    <a:pt x="405" y="1292"/>
                    <a:pt x="1269" y="749"/>
                    <a:pt x="2415" y="743"/>
                  </a:cubicBezTo>
                  <a:cubicBezTo>
                    <a:pt x="2439" y="742"/>
                    <a:pt x="2463" y="742"/>
                    <a:pt x="2487" y="742"/>
                  </a:cubicBezTo>
                  <a:cubicBezTo>
                    <a:pt x="3590" y="742"/>
                    <a:pt x="4408" y="1235"/>
                    <a:pt x="4676" y="1235"/>
                  </a:cubicBezTo>
                  <a:cubicBezTo>
                    <a:pt x="4709" y="1235"/>
                    <a:pt x="4734" y="1227"/>
                    <a:pt x="4749" y="1210"/>
                  </a:cubicBezTo>
                  <a:cubicBezTo>
                    <a:pt x="4820" y="1139"/>
                    <a:pt x="4682" y="861"/>
                    <a:pt x="4284" y="567"/>
                  </a:cubicBezTo>
                  <a:cubicBezTo>
                    <a:pt x="3901" y="279"/>
                    <a:pt x="3243" y="1"/>
                    <a:pt x="246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700775" y="1723375"/>
              <a:ext cx="126525" cy="35425"/>
            </a:xfrm>
            <a:custGeom>
              <a:rect b="b" l="l" r="r" t="t"/>
              <a:pathLst>
                <a:path extrusionOk="0" h="1417" w="5061">
                  <a:moveTo>
                    <a:pt x="2509" y="1"/>
                  </a:moveTo>
                  <a:cubicBezTo>
                    <a:pt x="1710" y="1"/>
                    <a:pt x="1009" y="234"/>
                    <a:pt x="588" y="511"/>
                  </a:cubicBezTo>
                  <a:cubicBezTo>
                    <a:pt x="154" y="794"/>
                    <a:pt x="1" y="1087"/>
                    <a:pt x="105" y="1233"/>
                  </a:cubicBezTo>
                  <a:cubicBezTo>
                    <a:pt x="192" y="1344"/>
                    <a:pt x="385" y="1378"/>
                    <a:pt x="653" y="1378"/>
                  </a:cubicBezTo>
                  <a:cubicBezTo>
                    <a:pt x="1069" y="1378"/>
                    <a:pt x="1666" y="1297"/>
                    <a:pt x="2335" y="1297"/>
                  </a:cubicBezTo>
                  <a:cubicBezTo>
                    <a:pt x="2399" y="1297"/>
                    <a:pt x="2464" y="1297"/>
                    <a:pt x="2529" y="1299"/>
                  </a:cubicBezTo>
                  <a:cubicBezTo>
                    <a:pt x="2543" y="1299"/>
                    <a:pt x="2556" y="1299"/>
                    <a:pt x="2570" y="1299"/>
                  </a:cubicBezTo>
                  <a:cubicBezTo>
                    <a:pt x="3333" y="1299"/>
                    <a:pt x="4013" y="1416"/>
                    <a:pt x="4460" y="1416"/>
                  </a:cubicBezTo>
                  <a:cubicBezTo>
                    <a:pt x="4697" y="1416"/>
                    <a:pt x="4868" y="1383"/>
                    <a:pt x="4952" y="1282"/>
                  </a:cubicBezTo>
                  <a:cubicBezTo>
                    <a:pt x="5061" y="1139"/>
                    <a:pt x="4919" y="842"/>
                    <a:pt x="4495" y="550"/>
                  </a:cubicBezTo>
                  <a:cubicBezTo>
                    <a:pt x="4077" y="261"/>
                    <a:pt x="3366" y="9"/>
                    <a:pt x="2551" y="1"/>
                  </a:cubicBezTo>
                  <a:cubicBezTo>
                    <a:pt x="2537" y="1"/>
                    <a:pt x="2523" y="1"/>
                    <a:pt x="250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09050" y="1928275"/>
              <a:ext cx="175800" cy="242875"/>
            </a:xfrm>
            <a:custGeom>
              <a:rect b="b" l="l" r="r" t="t"/>
              <a:pathLst>
                <a:path extrusionOk="0" h="9715" w="7032">
                  <a:moveTo>
                    <a:pt x="2794" y="1"/>
                  </a:moveTo>
                  <a:cubicBezTo>
                    <a:pt x="2281" y="1"/>
                    <a:pt x="1793" y="70"/>
                    <a:pt x="1382" y="158"/>
                  </a:cubicBezTo>
                  <a:cubicBezTo>
                    <a:pt x="706" y="301"/>
                    <a:pt x="0" y="1969"/>
                    <a:pt x="36" y="2658"/>
                  </a:cubicBezTo>
                  <a:cubicBezTo>
                    <a:pt x="161" y="5037"/>
                    <a:pt x="688" y="9425"/>
                    <a:pt x="704" y="9565"/>
                  </a:cubicBezTo>
                  <a:cubicBezTo>
                    <a:pt x="710" y="9613"/>
                    <a:pt x="1177" y="9715"/>
                    <a:pt x="1849" y="9715"/>
                  </a:cubicBezTo>
                  <a:cubicBezTo>
                    <a:pt x="3679" y="9715"/>
                    <a:pt x="7032" y="8964"/>
                    <a:pt x="6749" y="4352"/>
                  </a:cubicBezTo>
                  <a:cubicBezTo>
                    <a:pt x="6529" y="793"/>
                    <a:pt x="4525" y="1"/>
                    <a:pt x="2794" y="1"/>
                  </a:cubicBezTo>
                  <a:close/>
                </a:path>
              </a:pathLst>
            </a:custGeom>
            <a:solidFill>
              <a:srgbClr val="E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6066025" y="1980575"/>
              <a:ext cx="68375" cy="138275"/>
            </a:xfrm>
            <a:custGeom>
              <a:rect b="b" l="l" r="r" t="t"/>
              <a:pathLst>
                <a:path extrusionOk="0" h="5531" w="2735">
                  <a:moveTo>
                    <a:pt x="955" y="1"/>
                  </a:moveTo>
                  <a:cubicBezTo>
                    <a:pt x="737" y="1"/>
                    <a:pt x="538" y="76"/>
                    <a:pt x="404" y="199"/>
                  </a:cubicBezTo>
                  <a:cubicBezTo>
                    <a:pt x="262" y="329"/>
                    <a:pt x="198" y="484"/>
                    <a:pt x="180" y="610"/>
                  </a:cubicBezTo>
                  <a:cubicBezTo>
                    <a:pt x="148" y="857"/>
                    <a:pt x="256" y="972"/>
                    <a:pt x="283" y="972"/>
                  </a:cubicBezTo>
                  <a:cubicBezTo>
                    <a:pt x="285" y="972"/>
                    <a:pt x="286" y="972"/>
                    <a:pt x="287" y="971"/>
                  </a:cubicBezTo>
                  <a:cubicBezTo>
                    <a:pt x="320" y="957"/>
                    <a:pt x="272" y="834"/>
                    <a:pt x="346" y="653"/>
                  </a:cubicBezTo>
                  <a:cubicBezTo>
                    <a:pt x="405" y="491"/>
                    <a:pt x="589" y="303"/>
                    <a:pt x="865" y="303"/>
                  </a:cubicBezTo>
                  <a:cubicBezTo>
                    <a:pt x="900" y="303"/>
                    <a:pt x="937" y="306"/>
                    <a:pt x="975" y="313"/>
                  </a:cubicBezTo>
                  <a:cubicBezTo>
                    <a:pt x="1315" y="351"/>
                    <a:pt x="1633" y="655"/>
                    <a:pt x="1853" y="1104"/>
                  </a:cubicBezTo>
                  <a:cubicBezTo>
                    <a:pt x="2085" y="1545"/>
                    <a:pt x="2238" y="2083"/>
                    <a:pt x="2258" y="2658"/>
                  </a:cubicBezTo>
                  <a:cubicBezTo>
                    <a:pt x="2297" y="3797"/>
                    <a:pt x="1800" y="4889"/>
                    <a:pt x="1151" y="5173"/>
                  </a:cubicBezTo>
                  <a:cubicBezTo>
                    <a:pt x="992" y="5244"/>
                    <a:pt x="834" y="5271"/>
                    <a:pt x="692" y="5271"/>
                  </a:cubicBezTo>
                  <a:cubicBezTo>
                    <a:pt x="548" y="5271"/>
                    <a:pt x="422" y="5244"/>
                    <a:pt x="328" y="5208"/>
                  </a:cubicBezTo>
                  <a:cubicBezTo>
                    <a:pt x="156" y="5141"/>
                    <a:pt x="67" y="5060"/>
                    <a:pt x="32" y="5060"/>
                  </a:cubicBezTo>
                  <a:cubicBezTo>
                    <a:pt x="28" y="5060"/>
                    <a:pt x="25" y="5061"/>
                    <a:pt x="22" y="5063"/>
                  </a:cubicBezTo>
                  <a:cubicBezTo>
                    <a:pt x="1" y="5076"/>
                    <a:pt x="44" y="5216"/>
                    <a:pt x="248" y="5359"/>
                  </a:cubicBezTo>
                  <a:cubicBezTo>
                    <a:pt x="382" y="5451"/>
                    <a:pt x="596" y="5530"/>
                    <a:pt x="854" y="5530"/>
                  </a:cubicBezTo>
                  <a:cubicBezTo>
                    <a:pt x="981" y="5530"/>
                    <a:pt x="1119" y="5511"/>
                    <a:pt x="1263" y="5464"/>
                  </a:cubicBezTo>
                  <a:cubicBezTo>
                    <a:pt x="2157" y="5144"/>
                    <a:pt x="2735" y="3915"/>
                    <a:pt x="2697" y="2643"/>
                  </a:cubicBezTo>
                  <a:cubicBezTo>
                    <a:pt x="2675" y="1997"/>
                    <a:pt x="2490" y="1392"/>
                    <a:pt x="2208" y="908"/>
                  </a:cubicBezTo>
                  <a:cubicBezTo>
                    <a:pt x="1955" y="426"/>
                    <a:pt x="1489" y="5"/>
                    <a:pt x="1001" y="2"/>
                  </a:cubicBezTo>
                  <a:cubicBezTo>
                    <a:pt x="986" y="1"/>
                    <a:pt x="970" y="1"/>
                    <a:pt x="955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5517125" y="1386400"/>
              <a:ext cx="620375" cy="587775"/>
            </a:xfrm>
            <a:custGeom>
              <a:rect b="b" l="l" r="r" t="t"/>
              <a:pathLst>
                <a:path extrusionOk="0" h="23511" w="24815">
                  <a:moveTo>
                    <a:pt x="7149" y="1"/>
                  </a:moveTo>
                  <a:cubicBezTo>
                    <a:pt x="3293" y="1"/>
                    <a:pt x="196" y="1234"/>
                    <a:pt x="38" y="1297"/>
                  </a:cubicBezTo>
                  <a:lnTo>
                    <a:pt x="38" y="1297"/>
                  </a:lnTo>
                  <a:cubicBezTo>
                    <a:pt x="16" y="1271"/>
                    <a:pt x="3" y="1257"/>
                    <a:pt x="2" y="1257"/>
                  </a:cubicBezTo>
                  <a:lnTo>
                    <a:pt x="2" y="1257"/>
                  </a:lnTo>
                  <a:cubicBezTo>
                    <a:pt x="1" y="1257"/>
                    <a:pt x="10" y="1271"/>
                    <a:pt x="32" y="1300"/>
                  </a:cubicBezTo>
                  <a:cubicBezTo>
                    <a:pt x="32" y="1300"/>
                    <a:pt x="34" y="1299"/>
                    <a:pt x="38" y="1297"/>
                  </a:cubicBezTo>
                  <a:lnTo>
                    <a:pt x="38" y="1297"/>
                  </a:lnTo>
                  <a:cubicBezTo>
                    <a:pt x="798" y="2172"/>
                    <a:pt x="13191" y="17268"/>
                    <a:pt x="19713" y="23511"/>
                  </a:cubicBezTo>
                  <a:lnTo>
                    <a:pt x="21537" y="21675"/>
                  </a:lnTo>
                  <a:cubicBezTo>
                    <a:pt x="21537" y="21675"/>
                    <a:pt x="24515" y="15811"/>
                    <a:pt x="24664" y="9745"/>
                  </a:cubicBezTo>
                  <a:cubicBezTo>
                    <a:pt x="24814" y="3678"/>
                    <a:pt x="15058" y="1102"/>
                    <a:pt x="9915" y="227"/>
                  </a:cubicBezTo>
                  <a:cubicBezTo>
                    <a:pt x="8970" y="66"/>
                    <a:pt x="8040" y="1"/>
                    <a:pt x="7149" y="1"/>
                  </a:cubicBezTo>
                  <a:close/>
                </a:path>
              </a:pathLst>
            </a:custGeom>
            <a:solidFill>
              <a:srgbClr val="FC6E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6045875" y="2124750"/>
              <a:ext cx="189075" cy="227950"/>
            </a:xfrm>
            <a:custGeom>
              <a:rect b="b" l="l" r="r" t="t"/>
              <a:pathLst>
                <a:path extrusionOk="0" h="9118" w="7563">
                  <a:moveTo>
                    <a:pt x="2969" y="1"/>
                  </a:moveTo>
                  <a:cubicBezTo>
                    <a:pt x="2922" y="1"/>
                    <a:pt x="2876" y="2"/>
                    <a:pt x="2833" y="3"/>
                  </a:cubicBezTo>
                  <a:cubicBezTo>
                    <a:pt x="2383" y="22"/>
                    <a:pt x="2144" y="110"/>
                    <a:pt x="2149" y="137"/>
                  </a:cubicBezTo>
                  <a:cubicBezTo>
                    <a:pt x="2143" y="242"/>
                    <a:pt x="3171" y="25"/>
                    <a:pt x="4542" y="721"/>
                  </a:cubicBezTo>
                  <a:cubicBezTo>
                    <a:pt x="5205" y="1069"/>
                    <a:pt x="5934" y="1655"/>
                    <a:pt x="6406" y="2518"/>
                  </a:cubicBezTo>
                  <a:cubicBezTo>
                    <a:pt x="6888" y="3369"/>
                    <a:pt x="7021" y="4509"/>
                    <a:pt x="6728" y="5606"/>
                  </a:cubicBezTo>
                  <a:cubicBezTo>
                    <a:pt x="6429" y="6700"/>
                    <a:pt x="5738" y="7618"/>
                    <a:pt x="4894" y="8109"/>
                  </a:cubicBezTo>
                  <a:cubicBezTo>
                    <a:pt x="4128" y="8570"/>
                    <a:pt x="3296" y="8726"/>
                    <a:pt x="2587" y="8726"/>
                  </a:cubicBezTo>
                  <a:cubicBezTo>
                    <a:pt x="2516" y="8726"/>
                    <a:pt x="2446" y="8724"/>
                    <a:pt x="2378" y="8721"/>
                  </a:cubicBezTo>
                  <a:cubicBezTo>
                    <a:pt x="938" y="8638"/>
                    <a:pt x="164" y="8012"/>
                    <a:pt x="35" y="8012"/>
                  </a:cubicBezTo>
                  <a:cubicBezTo>
                    <a:pt x="26" y="8012"/>
                    <a:pt x="20" y="8015"/>
                    <a:pt x="17" y="8021"/>
                  </a:cubicBezTo>
                  <a:cubicBezTo>
                    <a:pt x="1" y="8040"/>
                    <a:pt x="160" y="8236"/>
                    <a:pt x="542" y="8481"/>
                  </a:cubicBezTo>
                  <a:cubicBezTo>
                    <a:pt x="919" y="8725"/>
                    <a:pt x="1536" y="8996"/>
                    <a:pt x="2350" y="9091"/>
                  </a:cubicBezTo>
                  <a:cubicBezTo>
                    <a:pt x="2508" y="9108"/>
                    <a:pt x="2676" y="9117"/>
                    <a:pt x="2849" y="9117"/>
                  </a:cubicBezTo>
                  <a:cubicBezTo>
                    <a:pt x="3555" y="9117"/>
                    <a:pt x="4365" y="8964"/>
                    <a:pt x="5138" y="8526"/>
                  </a:cubicBezTo>
                  <a:cubicBezTo>
                    <a:pt x="6108" y="7993"/>
                    <a:pt x="6903" y="6963"/>
                    <a:pt x="7235" y="5742"/>
                  </a:cubicBezTo>
                  <a:cubicBezTo>
                    <a:pt x="7562" y="4520"/>
                    <a:pt x="7396" y="3231"/>
                    <a:pt x="6827" y="2282"/>
                  </a:cubicBezTo>
                  <a:cubicBezTo>
                    <a:pt x="6270" y="1324"/>
                    <a:pt x="5441" y="721"/>
                    <a:pt x="4702" y="387"/>
                  </a:cubicBezTo>
                  <a:cubicBezTo>
                    <a:pt x="4022" y="91"/>
                    <a:pt x="3411" y="1"/>
                    <a:pt x="296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545725" y="1382600"/>
              <a:ext cx="733600" cy="515250"/>
            </a:xfrm>
            <a:custGeom>
              <a:rect b="b" l="l" r="r" t="t"/>
              <a:pathLst>
                <a:path extrusionOk="0" h="20610" w="29344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7"/>
                    <a:pt x="63" y="119"/>
                    <a:pt x="191" y="330"/>
                  </a:cubicBezTo>
                  <a:cubicBezTo>
                    <a:pt x="324" y="539"/>
                    <a:pt x="510" y="851"/>
                    <a:pt x="776" y="1236"/>
                  </a:cubicBezTo>
                  <a:cubicBezTo>
                    <a:pt x="1309" y="2006"/>
                    <a:pt x="2120" y="3098"/>
                    <a:pt x="3254" y="4337"/>
                  </a:cubicBezTo>
                  <a:cubicBezTo>
                    <a:pt x="4387" y="5572"/>
                    <a:pt x="5854" y="6944"/>
                    <a:pt x="7642" y="8265"/>
                  </a:cubicBezTo>
                  <a:cubicBezTo>
                    <a:pt x="9435" y="9571"/>
                    <a:pt x="11547" y="10836"/>
                    <a:pt x="13922" y="11811"/>
                  </a:cubicBezTo>
                  <a:cubicBezTo>
                    <a:pt x="16286" y="12824"/>
                    <a:pt x="18679" y="13352"/>
                    <a:pt x="20775" y="14019"/>
                  </a:cubicBezTo>
                  <a:cubicBezTo>
                    <a:pt x="22879" y="14665"/>
                    <a:pt x="24705" y="15474"/>
                    <a:pt x="26035" y="16469"/>
                  </a:cubicBezTo>
                  <a:cubicBezTo>
                    <a:pt x="27384" y="17438"/>
                    <a:pt x="28231" y="18514"/>
                    <a:pt x="28695" y="19312"/>
                  </a:cubicBezTo>
                  <a:cubicBezTo>
                    <a:pt x="29154" y="20109"/>
                    <a:pt x="29296" y="20610"/>
                    <a:pt x="29331" y="20610"/>
                  </a:cubicBezTo>
                  <a:cubicBezTo>
                    <a:pt x="29331" y="20610"/>
                    <a:pt x="29331" y="20610"/>
                    <a:pt x="29332" y="20610"/>
                  </a:cubicBezTo>
                  <a:cubicBezTo>
                    <a:pt x="29343" y="20606"/>
                    <a:pt x="29309" y="20481"/>
                    <a:pt x="29236" y="20244"/>
                  </a:cubicBezTo>
                  <a:cubicBezTo>
                    <a:pt x="29161" y="20009"/>
                    <a:pt x="29026" y="19669"/>
                    <a:pt x="28805" y="19251"/>
                  </a:cubicBezTo>
                  <a:cubicBezTo>
                    <a:pt x="28368" y="18422"/>
                    <a:pt x="27529" y="17299"/>
                    <a:pt x="26170" y="16287"/>
                  </a:cubicBezTo>
                  <a:cubicBezTo>
                    <a:pt x="24833" y="15247"/>
                    <a:pt x="22979" y="14400"/>
                    <a:pt x="20866" y="13734"/>
                  </a:cubicBezTo>
                  <a:cubicBezTo>
                    <a:pt x="18757" y="13048"/>
                    <a:pt x="16380" y="12515"/>
                    <a:pt x="14046" y="11512"/>
                  </a:cubicBezTo>
                  <a:cubicBezTo>
                    <a:pt x="11697" y="10548"/>
                    <a:pt x="9603" y="9304"/>
                    <a:pt x="7817" y="8023"/>
                  </a:cubicBezTo>
                  <a:cubicBezTo>
                    <a:pt x="6037" y="6730"/>
                    <a:pt x="4568" y="5388"/>
                    <a:pt x="3421" y="4181"/>
                  </a:cubicBezTo>
                  <a:cubicBezTo>
                    <a:pt x="2273" y="2972"/>
                    <a:pt x="1441" y="1907"/>
                    <a:pt x="878" y="1164"/>
                  </a:cubicBezTo>
                  <a:cubicBezTo>
                    <a:pt x="620" y="809"/>
                    <a:pt x="411" y="521"/>
                    <a:pt x="247" y="294"/>
                  </a:cubicBezTo>
                  <a:cubicBezTo>
                    <a:pt x="103" y="102"/>
                    <a:pt x="23" y="1"/>
                    <a:pt x="9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552800" y="1416375"/>
              <a:ext cx="681950" cy="506325"/>
            </a:xfrm>
            <a:custGeom>
              <a:rect b="b" l="l" r="r" t="t"/>
              <a:pathLst>
                <a:path extrusionOk="0" h="20253" w="27278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5"/>
                    <a:pt x="51" y="119"/>
                    <a:pt x="158" y="329"/>
                  </a:cubicBezTo>
                  <a:cubicBezTo>
                    <a:pt x="286" y="571"/>
                    <a:pt x="446" y="874"/>
                    <a:pt x="643" y="1246"/>
                  </a:cubicBezTo>
                  <a:cubicBezTo>
                    <a:pt x="1109" y="2014"/>
                    <a:pt x="1780" y="3139"/>
                    <a:pt x="2801" y="4387"/>
                  </a:cubicBezTo>
                  <a:cubicBezTo>
                    <a:pt x="3810" y="5644"/>
                    <a:pt x="5134" y="7050"/>
                    <a:pt x="6787" y="8402"/>
                  </a:cubicBezTo>
                  <a:cubicBezTo>
                    <a:pt x="8430" y="9764"/>
                    <a:pt x="10432" y="11026"/>
                    <a:pt x="12667" y="12062"/>
                  </a:cubicBezTo>
                  <a:cubicBezTo>
                    <a:pt x="14903" y="13105"/>
                    <a:pt x="17204" y="13694"/>
                    <a:pt x="19272" y="14133"/>
                  </a:cubicBezTo>
                  <a:cubicBezTo>
                    <a:pt x="21334" y="14587"/>
                    <a:pt x="23175" y="15161"/>
                    <a:pt x="24468" y="16092"/>
                  </a:cubicBezTo>
                  <a:cubicBezTo>
                    <a:pt x="25779" y="16995"/>
                    <a:pt x="26530" y="18099"/>
                    <a:pt x="26853" y="18918"/>
                  </a:cubicBezTo>
                  <a:cubicBezTo>
                    <a:pt x="27186" y="19739"/>
                    <a:pt x="27172" y="20252"/>
                    <a:pt x="27214" y="20252"/>
                  </a:cubicBezTo>
                  <a:cubicBezTo>
                    <a:pt x="27214" y="20252"/>
                    <a:pt x="27214" y="20252"/>
                    <a:pt x="27215" y="20252"/>
                  </a:cubicBezTo>
                  <a:cubicBezTo>
                    <a:pt x="27215" y="20252"/>
                    <a:pt x="27277" y="19736"/>
                    <a:pt x="26970" y="18874"/>
                  </a:cubicBezTo>
                  <a:cubicBezTo>
                    <a:pt x="26675" y="18018"/>
                    <a:pt x="25928" y="16857"/>
                    <a:pt x="24601" y="15905"/>
                  </a:cubicBezTo>
                  <a:cubicBezTo>
                    <a:pt x="23283" y="14923"/>
                    <a:pt x="21405" y="14314"/>
                    <a:pt x="19339" y="13844"/>
                  </a:cubicBezTo>
                  <a:cubicBezTo>
                    <a:pt x="17265" y="13385"/>
                    <a:pt x="15015" y="12801"/>
                    <a:pt x="12802" y="11768"/>
                  </a:cubicBezTo>
                  <a:cubicBezTo>
                    <a:pt x="10593" y="10745"/>
                    <a:pt x="8609" y="9505"/>
                    <a:pt x="6973" y="8170"/>
                  </a:cubicBezTo>
                  <a:cubicBezTo>
                    <a:pt x="5328" y="6846"/>
                    <a:pt x="4000" y="5470"/>
                    <a:pt x="2977" y="4243"/>
                  </a:cubicBezTo>
                  <a:cubicBezTo>
                    <a:pt x="1941" y="3024"/>
                    <a:pt x="1247" y="1925"/>
                    <a:pt x="750" y="1181"/>
                  </a:cubicBezTo>
                  <a:cubicBezTo>
                    <a:pt x="533" y="823"/>
                    <a:pt x="355" y="530"/>
                    <a:pt x="216" y="298"/>
                  </a:cubicBezTo>
                  <a:cubicBezTo>
                    <a:pt x="93" y="102"/>
                    <a:pt x="23" y="0"/>
                    <a:pt x="11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5804125" y="3417550"/>
              <a:ext cx="591250" cy="347425"/>
            </a:xfrm>
            <a:custGeom>
              <a:rect b="b" l="l" r="r" t="t"/>
              <a:pathLst>
                <a:path extrusionOk="0" h="13897" w="23650">
                  <a:moveTo>
                    <a:pt x="21194" y="1"/>
                  </a:moveTo>
                  <a:cubicBezTo>
                    <a:pt x="20668" y="1"/>
                    <a:pt x="20117" y="258"/>
                    <a:pt x="19721" y="627"/>
                  </a:cubicBezTo>
                  <a:cubicBezTo>
                    <a:pt x="19132" y="1176"/>
                    <a:pt x="18777" y="1925"/>
                    <a:pt x="18318" y="2587"/>
                  </a:cubicBezTo>
                  <a:cubicBezTo>
                    <a:pt x="16978" y="4526"/>
                    <a:pt x="14644" y="5726"/>
                    <a:pt x="12290" y="5726"/>
                  </a:cubicBezTo>
                  <a:cubicBezTo>
                    <a:pt x="12107" y="5726"/>
                    <a:pt x="11924" y="5719"/>
                    <a:pt x="11742" y="5704"/>
                  </a:cubicBezTo>
                  <a:cubicBezTo>
                    <a:pt x="9972" y="5563"/>
                    <a:pt x="8301" y="4780"/>
                    <a:pt x="6529" y="4632"/>
                  </a:cubicBezTo>
                  <a:cubicBezTo>
                    <a:pt x="6260" y="4609"/>
                    <a:pt x="5986" y="4599"/>
                    <a:pt x="5708" y="4599"/>
                  </a:cubicBezTo>
                  <a:cubicBezTo>
                    <a:pt x="3808" y="4599"/>
                    <a:pt x="1735" y="5101"/>
                    <a:pt x="1" y="5729"/>
                  </a:cubicBezTo>
                  <a:lnTo>
                    <a:pt x="129" y="9892"/>
                  </a:lnTo>
                  <a:cubicBezTo>
                    <a:pt x="55" y="10641"/>
                    <a:pt x="857" y="10978"/>
                    <a:pt x="1620" y="10978"/>
                  </a:cubicBezTo>
                  <a:cubicBezTo>
                    <a:pt x="1689" y="10978"/>
                    <a:pt x="1757" y="10975"/>
                    <a:pt x="1825" y="10970"/>
                  </a:cubicBezTo>
                  <a:cubicBezTo>
                    <a:pt x="2378" y="10925"/>
                    <a:pt x="2948" y="10765"/>
                    <a:pt x="3492" y="10765"/>
                  </a:cubicBezTo>
                  <a:cubicBezTo>
                    <a:pt x="3753" y="10765"/>
                    <a:pt x="4008" y="10802"/>
                    <a:pt x="4253" y="10906"/>
                  </a:cubicBezTo>
                  <a:cubicBezTo>
                    <a:pt x="4767" y="11123"/>
                    <a:pt x="5119" y="11595"/>
                    <a:pt x="5504" y="12001"/>
                  </a:cubicBezTo>
                  <a:cubicBezTo>
                    <a:pt x="6679" y="13234"/>
                    <a:pt x="8387" y="13897"/>
                    <a:pt x="10086" y="13897"/>
                  </a:cubicBezTo>
                  <a:cubicBezTo>
                    <a:pt x="11054" y="13897"/>
                    <a:pt x="12019" y="13682"/>
                    <a:pt x="12880" y="13235"/>
                  </a:cubicBezTo>
                  <a:cubicBezTo>
                    <a:pt x="13801" y="12758"/>
                    <a:pt x="14632" y="12041"/>
                    <a:pt x="15653" y="11868"/>
                  </a:cubicBezTo>
                  <a:cubicBezTo>
                    <a:pt x="15844" y="11835"/>
                    <a:pt x="16036" y="11823"/>
                    <a:pt x="16228" y="11823"/>
                  </a:cubicBezTo>
                  <a:cubicBezTo>
                    <a:pt x="16828" y="11823"/>
                    <a:pt x="17434" y="11942"/>
                    <a:pt x="18035" y="11942"/>
                  </a:cubicBezTo>
                  <a:cubicBezTo>
                    <a:pt x="18191" y="11942"/>
                    <a:pt x="18347" y="11934"/>
                    <a:pt x="18502" y="11914"/>
                  </a:cubicBezTo>
                  <a:cubicBezTo>
                    <a:pt x="19733" y="11753"/>
                    <a:pt x="20741" y="10843"/>
                    <a:pt x="21461" y="9831"/>
                  </a:cubicBezTo>
                  <a:cubicBezTo>
                    <a:pt x="23146" y="7469"/>
                    <a:pt x="23649" y="4310"/>
                    <a:pt x="22782" y="1543"/>
                  </a:cubicBezTo>
                  <a:cubicBezTo>
                    <a:pt x="22621" y="1025"/>
                    <a:pt x="22388" y="489"/>
                    <a:pt x="21927" y="202"/>
                  </a:cubicBezTo>
                  <a:cubicBezTo>
                    <a:pt x="21703" y="62"/>
                    <a:pt x="21451" y="1"/>
                    <a:pt x="21194" y="1"/>
                  </a:cubicBezTo>
                  <a:close/>
                </a:path>
              </a:pathLst>
            </a:custGeom>
            <a:solidFill>
              <a:srgbClr val="999999">
                <a:alpha val="1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779725" y="2770575"/>
              <a:ext cx="182275" cy="657650"/>
            </a:xfrm>
            <a:custGeom>
              <a:rect b="b" l="l" r="r" t="t"/>
              <a:pathLst>
                <a:path extrusionOk="0" h="26306" w="7291">
                  <a:moveTo>
                    <a:pt x="6643" y="0"/>
                  </a:moveTo>
                  <a:lnTo>
                    <a:pt x="6643" y="0"/>
                  </a:lnTo>
                  <a:cubicBezTo>
                    <a:pt x="5130" y="1375"/>
                    <a:pt x="2662" y="1592"/>
                    <a:pt x="1565" y="3319"/>
                  </a:cubicBezTo>
                  <a:cubicBezTo>
                    <a:pt x="1019" y="4178"/>
                    <a:pt x="938" y="5242"/>
                    <a:pt x="876" y="6259"/>
                  </a:cubicBezTo>
                  <a:cubicBezTo>
                    <a:pt x="494" y="12412"/>
                    <a:pt x="203" y="18572"/>
                    <a:pt x="1" y="24734"/>
                  </a:cubicBezTo>
                  <a:lnTo>
                    <a:pt x="290" y="26305"/>
                  </a:lnTo>
                  <a:cubicBezTo>
                    <a:pt x="2047" y="21731"/>
                    <a:pt x="3805" y="17156"/>
                    <a:pt x="5562" y="12582"/>
                  </a:cubicBezTo>
                  <a:cubicBezTo>
                    <a:pt x="6031" y="11365"/>
                    <a:pt x="6464" y="9878"/>
                    <a:pt x="5656" y="8853"/>
                  </a:cubicBezTo>
                  <a:cubicBezTo>
                    <a:pt x="5190" y="8262"/>
                    <a:pt x="4393" y="7971"/>
                    <a:pt x="4014" y="7321"/>
                  </a:cubicBezTo>
                  <a:cubicBezTo>
                    <a:pt x="3536" y="6497"/>
                    <a:pt x="3924" y="5423"/>
                    <a:pt x="4534" y="4691"/>
                  </a:cubicBezTo>
                  <a:cubicBezTo>
                    <a:pt x="5146" y="3959"/>
                    <a:pt x="5960" y="3408"/>
                    <a:pt x="6515" y="2634"/>
                  </a:cubicBezTo>
                  <a:cubicBezTo>
                    <a:pt x="7070" y="1859"/>
                    <a:pt x="7291" y="697"/>
                    <a:pt x="6643" y="0"/>
                  </a:cubicBezTo>
                  <a:close/>
                </a:path>
              </a:pathLst>
            </a:custGeom>
            <a:solidFill>
              <a:srgbClr val="999999">
                <a:alpha val="1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276425" y="2818600"/>
              <a:ext cx="632875" cy="907550"/>
            </a:xfrm>
            <a:custGeom>
              <a:rect b="b" l="l" r="r" t="t"/>
              <a:pathLst>
                <a:path extrusionOk="0" h="36302" w="25315">
                  <a:moveTo>
                    <a:pt x="12721" y="0"/>
                  </a:moveTo>
                  <a:lnTo>
                    <a:pt x="1" y="28608"/>
                  </a:lnTo>
                  <a:lnTo>
                    <a:pt x="16182" y="36301"/>
                  </a:lnTo>
                  <a:lnTo>
                    <a:pt x="25314" y="8272"/>
                  </a:lnTo>
                  <a:lnTo>
                    <a:pt x="127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594400" y="2818600"/>
              <a:ext cx="317075" cy="776000"/>
            </a:xfrm>
            <a:custGeom>
              <a:rect b="b" l="l" r="r" t="t"/>
              <a:pathLst>
                <a:path extrusionOk="0" h="31040" w="1268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20" y="18"/>
                    <a:pt x="61" y="48"/>
                  </a:cubicBezTo>
                  <a:cubicBezTo>
                    <a:pt x="107" y="81"/>
                    <a:pt x="166" y="122"/>
                    <a:pt x="239" y="173"/>
                  </a:cubicBezTo>
                  <a:cubicBezTo>
                    <a:pt x="408" y="288"/>
                    <a:pt x="642" y="446"/>
                    <a:pt x="939" y="648"/>
                  </a:cubicBezTo>
                  <a:cubicBezTo>
                    <a:pt x="1561" y="1065"/>
                    <a:pt x="2451" y="1658"/>
                    <a:pt x="3561" y="2400"/>
                  </a:cubicBezTo>
                  <a:cubicBezTo>
                    <a:pt x="5802" y="3879"/>
                    <a:pt x="8923" y="5942"/>
                    <a:pt x="12504" y="8308"/>
                  </a:cubicBezTo>
                  <a:lnTo>
                    <a:pt x="12504" y="8308"/>
                  </a:lnTo>
                  <a:lnTo>
                    <a:pt x="12496" y="8332"/>
                  </a:lnTo>
                  <a:lnTo>
                    <a:pt x="12480" y="8391"/>
                  </a:lnTo>
                  <a:lnTo>
                    <a:pt x="12447" y="8509"/>
                  </a:lnTo>
                  <a:lnTo>
                    <a:pt x="12370" y="8761"/>
                  </a:lnTo>
                  <a:cubicBezTo>
                    <a:pt x="12317" y="8932"/>
                    <a:pt x="12263" y="9105"/>
                    <a:pt x="12210" y="9277"/>
                  </a:cubicBezTo>
                  <a:cubicBezTo>
                    <a:pt x="12100" y="9623"/>
                    <a:pt x="11988" y="9972"/>
                    <a:pt x="11875" y="10325"/>
                  </a:cubicBezTo>
                  <a:cubicBezTo>
                    <a:pt x="11648" y="11029"/>
                    <a:pt x="11416" y="11750"/>
                    <a:pt x="11181" y="12478"/>
                  </a:cubicBezTo>
                  <a:cubicBezTo>
                    <a:pt x="9514" y="17597"/>
                    <a:pt x="8008" y="22229"/>
                    <a:pt x="6914" y="25595"/>
                  </a:cubicBezTo>
                  <a:cubicBezTo>
                    <a:pt x="6374" y="27268"/>
                    <a:pt x="5937" y="28623"/>
                    <a:pt x="5631" y="29574"/>
                  </a:cubicBezTo>
                  <a:cubicBezTo>
                    <a:pt x="5486" y="30036"/>
                    <a:pt x="5371" y="30399"/>
                    <a:pt x="5290" y="30658"/>
                  </a:cubicBezTo>
                  <a:cubicBezTo>
                    <a:pt x="5254" y="30774"/>
                    <a:pt x="5226" y="30868"/>
                    <a:pt x="5205" y="30941"/>
                  </a:cubicBezTo>
                  <a:cubicBezTo>
                    <a:pt x="5187" y="31005"/>
                    <a:pt x="5178" y="31038"/>
                    <a:pt x="5182" y="31039"/>
                  </a:cubicBezTo>
                  <a:cubicBezTo>
                    <a:pt x="5183" y="31039"/>
                    <a:pt x="5198" y="31008"/>
                    <a:pt x="5221" y="30945"/>
                  </a:cubicBezTo>
                  <a:cubicBezTo>
                    <a:pt x="5246" y="30875"/>
                    <a:pt x="5280" y="30783"/>
                    <a:pt x="5321" y="30667"/>
                  </a:cubicBezTo>
                  <a:cubicBezTo>
                    <a:pt x="5409" y="30413"/>
                    <a:pt x="5534" y="30052"/>
                    <a:pt x="5692" y="29593"/>
                  </a:cubicBezTo>
                  <a:cubicBezTo>
                    <a:pt x="6009" y="28648"/>
                    <a:pt x="6463" y="27297"/>
                    <a:pt x="7024" y="25631"/>
                  </a:cubicBezTo>
                  <a:cubicBezTo>
                    <a:pt x="8139" y="22282"/>
                    <a:pt x="9672" y="17653"/>
                    <a:pt x="11335" y="12529"/>
                  </a:cubicBezTo>
                  <a:cubicBezTo>
                    <a:pt x="11570" y="11799"/>
                    <a:pt x="11802" y="11080"/>
                    <a:pt x="12031" y="10375"/>
                  </a:cubicBezTo>
                  <a:cubicBezTo>
                    <a:pt x="12143" y="10021"/>
                    <a:pt x="12253" y="9671"/>
                    <a:pt x="12363" y="9325"/>
                  </a:cubicBezTo>
                  <a:cubicBezTo>
                    <a:pt x="12469" y="8973"/>
                    <a:pt x="12582" y="8652"/>
                    <a:pt x="12674" y="8272"/>
                  </a:cubicBezTo>
                  <a:lnTo>
                    <a:pt x="12682" y="8235"/>
                  </a:lnTo>
                  <a:lnTo>
                    <a:pt x="12638" y="8205"/>
                  </a:lnTo>
                  <a:cubicBezTo>
                    <a:pt x="9026" y="5846"/>
                    <a:pt x="5876" y="3788"/>
                    <a:pt x="3617" y="2315"/>
                  </a:cubicBezTo>
                  <a:cubicBezTo>
                    <a:pt x="2497" y="1591"/>
                    <a:pt x="1597" y="1009"/>
                    <a:pt x="969" y="602"/>
                  </a:cubicBezTo>
                  <a:cubicBezTo>
                    <a:pt x="665" y="410"/>
                    <a:pt x="426" y="259"/>
                    <a:pt x="255" y="150"/>
                  </a:cubicBezTo>
                  <a:cubicBezTo>
                    <a:pt x="178" y="104"/>
                    <a:pt x="117" y="66"/>
                    <a:pt x="68" y="36"/>
                  </a:cubicBezTo>
                  <a:cubicBezTo>
                    <a:pt x="28" y="12"/>
                    <a:pt x="6" y="0"/>
                    <a:pt x="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755975" y="3391225"/>
              <a:ext cx="32500" cy="190325"/>
            </a:xfrm>
            <a:custGeom>
              <a:rect b="b" l="l" r="r" t="t"/>
              <a:pathLst>
                <a:path extrusionOk="0" h="7613" w="1300">
                  <a:moveTo>
                    <a:pt x="1288" y="0"/>
                  </a:moveTo>
                  <a:cubicBezTo>
                    <a:pt x="1264" y="0"/>
                    <a:pt x="1194" y="426"/>
                    <a:pt x="1087" y="1114"/>
                  </a:cubicBezTo>
                  <a:cubicBezTo>
                    <a:pt x="971" y="1846"/>
                    <a:pt x="821" y="2777"/>
                    <a:pt x="656" y="3807"/>
                  </a:cubicBezTo>
                  <a:cubicBezTo>
                    <a:pt x="479" y="4835"/>
                    <a:pt x="319" y="5762"/>
                    <a:pt x="192" y="6494"/>
                  </a:cubicBezTo>
                  <a:cubicBezTo>
                    <a:pt x="71" y="7182"/>
                    <a:pt x="0" y="7608"/>
                    <a:pt x="23" y="7613"/>
                  </a:cubicBezTo>
                  <a:cubicBezTo>
                    <a:pt x="23" y="7613"/>
                    <a:pt x="23" y="7613"/>
                    <a:pt x="23" y="7613"/>
                  </a:cubicBezTo>
                  <a:cubicBezTo>
                    <a:pt x="33" y="7613"/>
                    <a:pt x="66" y="7511"/>
                    <a:pt x="115" y="7322"/>
                  </a:cubicBezTo>
                  <a:cubicBezTo>
                    <a:pt x="165" y="7133"/>
                    <a:pt x="230" y="6858"/>
                    <a:pt x="306" y="6516"/>
                  </a:cubicBezTo>
                  <a:cubicBezTo>
                    <a:pt x="456" y="5833"/>
                    <a:pt x="643" y="4886"/>
                    <a:pt x="819" y="3833"/>
                  </a:cubicBezTo>
                  <a:cubicBezTo>
                    <a:pt x="994" y="2780"/>
                    <a:pt x="1123" y="1823"/>
                    <a:pt x="1201" y="1129"/>
                  </a:cubicBezTo>
                  <a:cubicBezTo>
                    <a:pt x="1240" y="782"/>
                    <a:pt x="1268" y="500"/>
                    <a:pt x="1283" y="305"/>
                  </a:cubicBezTo>
                  <a:cubicBezTo>
                    <a:pt x="1298" y="109"/>
                    <a:pt x="1299" y="0"/>
                    <a:pt x="1288" y="0"/>
                  </a:cubicBezTo>
                  <a:cubicBezTo>
                    <a:pt x="1288" y="0"/>
                    <a:pt x="1288" y="0"/>
                    <a:pt x="128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4985375" y="3033375"/>
              <a:ext cx="87375" cy="941025"/>
            </a:xfrm>
            <a:custGeom>
              <a:rect b="b" l="l" r="r" t="t"/>
              <a:pathLst>
                <a:path extrusionOk="0" h="37641" w="3495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4" y="33"/>
                    <a:pt x="9" y="99"/>
                  </a:cubicBezTo>
                  <a:cubicBezTo>
                    <a:pt x="19" y="172"/>
                    <a:pt x="29" y="265"/>
                    <a:pt x="42" y="384"/>
                  </a:cubicBezTo>
                  <a:cubicBezTo>
                    <a:pt x="75" y="644"/>
                    <a:pt x="121" y="1010"/>
                    <a:pt x="178" y="1476"/>
                  </a:cubicBezTo>
                  <a:cubicBezTo>
                    <a:pt x="229" y="1955"/>
                    <a:pt x="292" y="2535"/>
                    <a:pt x="363" y="3208"/>
                  </a:cubicBezTo>
                  <a:cubicBezTo>
                    <a:pt x="427" y="3886"/>
                    <a:pt x="499" y="4656"/>
                    <a:pt x="580" y="5506"/>
                  </a:cubicBezTo>
                  <a:cubicBezTo>
                    <a:pt x="887" y="8912"/>
                    <a:pt x="1256" y="13623"/>
                    <a:pt x="1665" y="18826"/>
                  </a:cubicBezTo>
                  <a:cubicBezTo>
                    <a:pt x="2077" y="24031"/>
                    <a:pt x="2463" y="28742"/>
                    <a:pt x="2800" y="32146"/>
                  </a:cubicBezTo>
                  <a:cubicBezTo>
                    <a:pt x="2889" y="32995"/>
                    <a:pt x="2970" y="33765"/>
                    <a:pt x="3041" y="34443"/>
                  </a:cubicBezTo>
                  <a:cubicBezTo>
                    <a:pt x="3124" y="35114"/>
                    <a:pt x="3195" y="35694"/>
                    <a:pt x="3254" y="36173"/>
                  </a:cubicBezTo>
                  <a:cubicBezTo>
                    <a:pt x="3320" y="36647"/>
                    <a:pt x="3381" y="37014"/>
                    <a:pt x="3421" y="37262"/>
                  </a:cubicBezTo>
                  <a:cubicBezTo>
                    <a:pt x="3440" y="37379"/>
                    <a:pt x="3457" y="37473"/>
                    <a:pt x="3470" y="37545"/>
                  </a:cubicBezTo>
                  <a:cubicBezTo>
                    <a:pt x="3481" y="37607"/>
                    <a:pt x="3488" y="37640"/>
                    <a:pt x="3491" y="37640"/>
                  </a:cubicBezTo>
                  <a:cubicBezTo>
                    <a:pt x="3495" y="37640"/>
                    <a:pt x="3493" y="37606"/>
                    <a:pt x="3486" y="37542"/>
                  </a:cubicBezTo>
                  <a:cubicBezTo>
                    <a:pt x="3478" y="37469"/>
                    <a:pt x="3467" y="37376"/>
                    <a:pt x="3453" y="37257"/>
                  </a:cubicBezTo>
                  <a:cubicBezTo>
                    <a:pt x="3422" y="36997"/>
                    <a:pt x="3376" y="36630"/>
                    <a:pt x="3317" y="36165"/>
                  </a:cubicBezTo>
                  <a:cubicBezTo>
                    <a:pt x="3266" y="35686"/>
                    <a:pt x="3205" y="35106"/>
                    <a:pt x="3133" y="34433"/>
                  </a:cubicBezTo>
                  <a:cubicBezTo>
                    <a:pt x="3069" y="33755"/>
                    <a:pt x="2996" y="32985"/>
                    <a:pt x="2916" y="32135"/>
                  </a:cubicBezTo>
                  <a:cubicBezTo>
                    <a:pt x="2608" y="28728"/>
                    <a:pt x="2240" y="24017"/>
                    <a:pt x="1830" y="18813"/>
                  </a:cubicBezTo>
                  <a:cubicBezTo>
                    <a:pt x="1420" y="13610"/>
                    <a:pt x="1034" y="8899"/>
                    <a:pt x="697" y="5494"/>
                  </a:cubicBezTo>
                  <a:cubicBezTo>
                    <a:pt x="606" y="4646"/>
                    <a:pt x="526" y="3876"/>
                    <a:pt x="455" y="3198"/>
                  </a:cubicBezTo>
                  <a:cubicBezTo>
                    <a:pt x="373" y="2527"/>
                    <a:pt x="300" y="1946"/>
                    <a:pt x="243" y="1468"/>
                  </a:cubicBezTo>
                  <a:cubicBezTo>
                    <a:pt x="175" y="994"/>
                    <a:pt x="114" y="627"/>
                    <a:pt x="75" y="379"/>
                  </a:cubicBezTo>
                  <a:cubicBezTo>
                    <a:pt x="55" y="262"/>
                    <a:pt x="39" y="168"/>
                    <a:pt x="27" y="96"/>
                  </a:cubicBezTo>
                  <a:cubicBezTo>
                    <a:pt x="16" y="32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5350825" y="2594975"/>
              <a:ext cx="452250" cy="951225"/>
            </a:xfrm>
            <a:custGeom>
              <a:rect b="b" l="l" r="r" t="t"/>
              <a:pathLst>
                <a:path extrusionOk="0" h="38049" w="18090">
                  <a:moveTo>
                    <a:pt x="3399" y="0"/>
                  </a:moveTo>
                  <a:cubicBezTo>
                    <a:pt x="3396" y="0"/>
                    <a:pt x="3375" y="23"/>
                    <a:pt x="3337" y="69"/>
                  </a:cubicBezTo>
                  <a:cubicBezTo>
                    <a:pt x="3292" y="124"/>
                    <a:pt x="3236" y="194"/>
                    <a:pt x="3164" y="285"/>
                  </a:cubicBezTo>
                  <a:cubicBezTo>
                    <a:pt x="3008" y="482"/>
                    <a:pt x="2787" y="764"/>
                    <a:pt x="2501" y="1125"/>
                  </a:cubicBezTo>
                  <a:cubicBezTo>
                    <a:pt x="1924" y="1872"/>
                    <a:pt x="1088" y="2951"/>
                    <a:pt x="36" y="4308"/>
                  </a:cubicBezTo>
                  <a:lnTo>
                    <a:pt x="1" y="4353"/>
                  </a:lnTo>
                  <a:lnTo>
                    <a:pt x="47" y="4382"/>
                  </a:lnTo>
                  <a:cubicBezTo>
                    <a:pt x="1460" y="5315"/>
                    <a:pt x="3174" y="6445"/>
                    <a:pt x="5123" y="7729"/>
                  </a:cubicBezTo>
                  <a:lnTo>
                    <a:pt x="5123" y="7729"/>
                  </a:lnTo>
                  <a:cubicBezTo>
                    <a:pt x="4163" y="8093"/>
                    <a:pt x="3155" y="8476"/>
                    <a:pt x="2100" y="8875"/>
                  </a:cubicBezTo>
                  <a:lnTo>
                    <a:pt x="2019" y="8906"/>
                  </a:lnTo>
                  <a:lnTo>
                    <a:pt x="2060" y="8983"/>
                  </a:lnTo>
                  <a:cubicBezTo>
                    <a:pt x="3401" y="11429"/>
                    <a:pt x="4873" y="14118"/>
                    <a:pt x="6418" y="16938"/>
                  </a:cubicBezTo>
                  <a:cubicBezTo>
                    <a:pt x="9627" y="22771"/>
                    <a:pt x="12532" y="28049"/>
                    <a:pt x="14640" y="31880"/>
                  </a:cubicBezTo>
                  <a:cubicBezTo>
                    <a:pt x="15696" y="33783"/>
                    <a:pt x="16552" y="35326"/>
                    <a:pt x="17149" y="36400"/>
                  </a:cubicBezTo>
                  <a:cubicBezTo>
                    <a:pt x="17445" y="36926"/>
                    <a:pt x="17677" y="37338"/>
                    <a:pt x="17838" y="37625"/>
                  </a:cubicBezTo>
                  <a:cubicBezTo>
                    <a:pt x="17915" y="37759"/>
                    <a:pt x="17976" y="37864"/>
                    <a:pt x="18022" y="37943"/>
                  </a:cubicBezTo>
                  <a:cubicBezTo>
                    <a:pt x="18060" y="38007"/>
                    <a:pt x="18082" y="38042"/>
                    <a:pt x="18088" y="38046"/>
                  </a:cubicBezTo>
                  <a:lnTo>
                    <a:pt x="18088" y="38046"/>
                  </a:lnTo>
                  <a:cubicBezTo>
                    <a:pt x="18087" y="38037"/>
                    <a:pt x="18069" y="38000"/>
                    <a:pt x="18036" y="37935"/>
                  </a:cubicBezTo>
                  <a:cubicBezTo>
                    <a:pt x="17994" y="37854"/>
                    <a:pt x="17938" y="37747"/>
                    <a:pt x="17868" y="37611"/>
                  </a:cubicBezTo>
                  <a:cubicBezTo>
                    <a:pt x="17711" y="37318"/>
                    <a:pt x="17489" y="36902"/>
                    <a:pt x="17205" y="36370"/>
                  </a:cubicBezTo>
                  <a:cubicBezTo>
                    <a:pt x="16619" y="35290"/>
                    <a:pt x="15779" y="33739"/>
                    <a:pt x="14742" y="31826"/>
                  </a:cubicBezTo>
                  <a:cubicBezTo>
                    <a:pt x="12645" y="27988"/>
                    <a:pt x="9754" y="22701"/>
                    <a:pt x="6561" y="16860"/>
                  </a:cubicBezTo>
                  <a:cubicBezTo>
                    <a:pt x="5029" y="14072"/>
                    <a:pt x="3566" y="11411"/>
                    <a:pt x="2235" y="8987"/>
                  </a:cubicBezTo>
                  <a:lnTo>
                    <a:pt x="2235" y="8987"/>
                  </a:lnTo>
                  <a:cubicBezTo>
                    <a:pt x="3306" y="8577"/>
                    <a:pt x="4329" y="8184"/>
                    <a:pt x="5301" y="7812"/>
                  </a:cubicBezTo>
                  <a:lnTo>
                    <a:pt x="5429" y="7763"/>
                  </a:lnTo>
                  <a:lnTo>
                    <a:pt x="5314" y="7689"/>
                  </a:lnTo>
                  <a:cubicBezTo>
                    <a:pt x="3332" y="6398"/>
                    <a:pt x="1588" y="5262"/>
                    <a:pt x="151" y="4327"/>
                  </a:cubicBezTo>
                  <a:lnTo>
                    <a:pt x="151" y="4327"/>
                  </a:lnTo>
                  <a:cubicBezTo>
                    <a:pt x="1172" y="2977"/>
                    <a:pt x="1983" y="1905"/>
                    <a:pt x="2546" y="1160"/>
                  </a:cubicBezTo>
                  <a:cubicBezTo>
                    <a:pt x="2822" y="792"/>
                    <a:pt x="3036" y="504"/>
                    <a:pt x="3187" y="301"/>
                  </a:cubicBezTo>
                  <a:cubicBezTo>
                    <a:pt x="3255" y="209"/>
                    <a:pt x="3307" y="135"/>
                    <a:pt x="3348" y="79"/>
                  </a:cubicBezTo>
                  <a:cubicBezTo>
                    <a:pt x="3385" y="28"/>
                    <a:pt x="3401" y="2"/>
                    <a:pt x="3399" y="0"/>
                  </a:cubicBezTo>
                  <a:cubicBezTo>
                    <a:pt x="3399" y="0"/>
                    <a:pt x="3399" y="0"/>
                    <a:pt x="3399" y="0"/>
                  </a:cubicBezTo>
                  <a:close/>
                  <a:moveTo>
                    <a:pt x="18088" y="38046"/>
                  </a:moveTo>
                  <a:cubicBezTo>
                    <a:pt x="18089" y="38047"/>
                    <a:pt x="18089" y="38048"/>
                    <a:pt x="18088" y="38048"/>
                  </a:cubicBezTo>
                  <a:lnTo>
                    <a:pt x="18088" y="38048"/>
                  </a:lnTo>
                  <a:lnTo>
                    <a:pt x="18090" y="38047"/>
                  </a:lnTo>
                  <a:lnTo>
                    <a:pt x="18090" y="38047"/>
                  </a:lnTo>
                  <a:cubicBezTo>
                    <a:pt x="18090" y="38047"/>
                    <a:pt x="18090" y="38047"/>
                    <a:pt x="18090" y="38047"/>
                  </a:cubicBezTo>
                  <a:cubicBezTo>
                    <a:pt x="18089" y="38047"/>
                    <a:pt x="18089" y="38046"/>
                    <a:pt x="18088" y="38046"/>
                  </a:cubicBezTo>
                  <a:close/>
                  <a:moveTo>
                    <a:pt x="18088" y="38048"/>
                  </a:moveTo>
                  <a:lnTo>
                    <a:pt x="18088" y="38048"/>
                  </a:lnTo>
                  <a:cubicBezTo>
                    <a:pt x="18088" y="38048"/>
                    <a:pt x="18088" y="38048"/>
                    <a:pt x="18088" y="38048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5802975" y="2562900"/>
              <a:ext cx="414575" cy="983250"/>
            </a:xfrm>
            <a:custGeom>
              <a:rect b="b" l="l" r="r" t="t"/>
              <a:pathLst>
                <a:path extrusionOk="0" h="39330" w="16583">
                  <a:moveTo>
                    <a:pt x="13185" y="0"/>
                  </a:moveTo>
                  <a:cubicBezTo>
                    <a:pt x="13184" y="0"/>
                    <a:pt x="13184" y="0"/>
                    <a:pt x="13184" y="0"/>
                  </a:cubicBezTo>
                  <a:cubicBezTo>
                    <a:pt x="13183" y="2"/>
                    <a:pt x="13199" y="28"/>
                    <a:pt x="13235" y="79"/>
                  </a:cubicBezTo>
                  <a:cubicBezTo>
                    <a:pt x="13276" y="135"/>
                    <a:pt x="13329" y="209"/>
                    <a:pt x="13396" y="303"/>
                  </a:cubicBezTo>
                  <a:cubicBezTo>
                    <a:pt x="13548" y="504"/>
                    <a:pt x="13762" y="792"/>
                    <a:pt x="14036" y="1160"/>
                  </a:cubicBezTo>
                  <a:cubicBezTo>
                    <a:pt x="14601" y="1905"/>
                    <a:pt x="15412" y="2977"/>
                    <a:pt x="16433" y="4329"/>
                  </a:cubicBezTo>
                  <a:lnTo>
                    <a:pt x="16433" y="4329"/>
                  </a:lnTo>
                  <a:cubicBezTo>
                    <a:pt x="14996" y="5264"/>
                    <a:pt x="13252" y="6398"/>
                    <a:pt x="11270" y="7689"/>
                  </a:cubicBezTo>
                  <a:lnTo>
                    <a:pt x="11155" y="7764"/>
                  </a:lnTo>
                  <a:lnTo>
                    <a:pt x="11283" y="7812"/>
                  </a:lnTo>
                  <a:cubicBezTo>
                    <a:pt x="12256" y="8185"/>
                    <a:pt x="13280" y="8578"/>
                    <a:pt x="14353" y="8988"/>
                  </a:cubicBezTo>
                  <a:lnTo>
                    <a:pt x="14353" y="8988"/>
                  </a:lnTo>
                  <a:cubicBezTo>
                    <a:pt x="13134" y="11544"/>
                    <a:pt x="11794" y="14359"/>
                    <a:pt x="10388" y="17308"/>
                  </a:cubicBezTo>
                  <a:cubicBezTo>
                    <a:pt x="7511" y="23379"/>
                    <a:pt x="4906" y="28876"/>
                    <a:pt x="3014" y="32865"/>
                  </a:cubicBezTo>
                  <a:cubicBezTo>
                    <a:pt x="2081" y="34854"/>
                    <a:pt x="1325" y="36464"/>
                    <a:pt x="797" y="37588"/>
                  </a:cubicBezTo>
                  <a:cubicBezTo>
                    <a:pt x="540" y="38142"/>
                    <a:pt x="341" y="38573"/>
                    <a:pt x="201" y="38876"/>
                  </a:cubicBezTo>
                  <a:cubicBezTo>
                    <a:pt x="137" y="39019"/>
                    <a:pt x="86" y="39131"/>
                    <a:pt x="50" y="39213"/>
                  </a:cubicBezTo>
                  <a:cubicBezTo>
                    <a:pt x="17" y="39290"/>
                    <a:pt x="1" y="39330"/>
                    <a:pt x="4" y="39330"/>
                  </a:cubicBezTo>
                  <a:cubicBezTo>
                    <a:pt x="4" y="39330"/>
                    <a:pt x="4" y="39330"/>
                    <a:pt x="4" y="39330"/>
                  </a:cubicBezTo>
                  <a:cubicBezTo>
                    <a:pt x="6" y="39330"/>
                    <a:pt x="28" y="39292"/>
                    <a:pt x="65" y="39219"/>
                  </a:cubicBezTo>
                  <a:cubicBezTo>
                    <a:pt x="106" y="39139"/>
                    <a:pt x="160" y="39030"/>
                    <a:pt x="231" y="38890"/>
                  </a:cubicBezTo>
                  <a:cubicBezTo>
                    <a:pt x="377" y="38591"/>
                    <a:pt x="586" y="38163"/>
                    <a:pt x="854" y="37616"/>
                  </a:cubicBezTo>
                  <a:cubicBezTo>
                    <a:pt x="1392" y="36497"/>
                    <a:pt x="2165" y="34893"/>
                    <a:pt x="3119" y="32915"/>
                  </a:cubicBezTo>
                  <a:cubicBezTo>
                    <a:pt x="5021" y="28931"/>
                    <a:pt x="7641" y="23442"/>
                    <a:pt x="10536" y="17379"/>
                  </a:cubicBezTo>
                  <a:cubicBezTo>
                    <a:pt x="11951" y="14398"/>
                    <a:pt x="13299" y="11557"/>
                    <a:pt x="14525" y="8980"/>
                  </a:cubicBezTo>
                  <a:lnTo>
                    <a:pt x="14559" y="8906"/>
                  </a:lnTo>
                  <a:lnTo>
                    <a:pt x="14482" y="8876"/>
                  </a:lnTo>
                  <a:cubicBezTo>
                    <a:pt x="13428" y="8476"/>
                    <a:pt x="12420" y="8094"/>
                    <a:pt x="11459" y="7730"/>
                  </a:cubicBezTo>
                  <a:lnTo>
                    <a:pt x="11459" y="7730"/>
                  </a:lnTo>
                  <a:cubicBezTo>
                    <a:pt x="13409" y="6445"/>
                    <a:pt x="15123" y="5315"/>
                    <a:pt x="16535" y="4384"/>
                  </a:cubicBezTo>
                  <a:lnTo>
                    <a:pt x="16583" y="4353"/>
                  </a:lnTo>
                  <a:lnTo>
                    <a:pt x="16548" y="4310"/>
                  </a:lnTo>
                  <a:cubicBezTo>
                    <a:pt x="15495" y="2951"/>
                    <a:pt x="14660" y="1872"/>
                    <a:pt x="14081" y="1127"/>
                  </a:cubicBezTo>
                  <a:cubicBezTo>
                    <a:pt x="13796" y="764"/>
                    <a:pt x="13576" y="482"/>
                    <a:pt x="13420" y="285"/>
                  </a:cubicBezTo>
                  <a:cubicBezTo>
                    <a:pt x="13347" y="194"/>
                    <a:pt x="13290" y="124"/>
                    <a:pt x="13247" y="71"/>
                  </a:cubicBezTo>
                  <a:cubicBezTo>
                    <a:pt x="13209" y="25"/>
                    <a:pt x="13187" y="0"/>
                    <a:pt x="1318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577225" y="2585225"/>
              <a:ext cx="481225" cy="789825"/>
            </a:xfrm>
            <a:custGeom>
              <a:rect b="b" l="l" r="r" t="t"/>
              <a:pathLst>
                <a:path extrusionOk="0" h="31593" w="19249">
                  <a:moveTo>
                    <a:pt x="19249" y="1"/>
                  </a:moveTo>
                  <a:lnTo>
                    <a:pt x="19249" y="1"/>
                  </a:lnTo>
                  <a:cubicBezTo>
                    <a:pt x="15453" y="4911"/>
                    <a:pt x="12048" y="6547"/>
                    <a:pt x="9195" y="6547"/>
                  </a:cubicBezTo>
                  <a:cubicBezTo>
                    <a:pt x="3496" y="6547"/>
                    <a:pt x="1" y="20"/>
                    <a:pt x="0" y="19"/>
                  </a:cubicBezTo>
                  <a:lnTo>
                    <a:pt x="0" y="19"/>
                  </a:lnTo>
                  <a:lnTo>
                    <a:pt x="8906" y="31592"/>
                  </a:lnTo>
                  <a:lnTo>
                    <a:pt x="19249" y="1"/>
                  </a:lnTo>
                  <a:close/>
                </a:path>
              </a:pathLst>
            </a:custGeom>
            <a:solidFill>
              <a:srgbClr val="DFF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799550" y="3375025"/>
              <a:ext cx="64425" cy="963675"/>
            </a:xfrm>
            <a:custGeom>
              <a:rect b="b" l="l" r="r" t="t"/>
              <a:pathLst>
                <a:path extrusionOk="0" h="38547" w="2577">
                  <a:moveTo>
                    <a:pt x="13" y="0"/>
                  </a:moveTo>
                  <a:cubicBezTo>
                    <a:pt x="9" y="0"/>
                    <a:pt x="8" y="33"/>
                    <a:pt x="6" y="101"/>
                  </a:cubicBezTo>
                  <a:cubicBezTo>
                    <a:pt x="4" y="175"/>
                    <a:pt x="3" y="272"/>
                    <a:pt x="1" y="393"/>
                  </a:cubicBezTo>
                  <a:cubicBezTo>
                    <a:pt x="1" y="661"/>
                    <a:pt x="1" y="1038"/>
                    <a:pt x="1" y="1518"/>
                  </a:cubicBezTo>
                  <a:cubicBezTo>
                    <a:pt x="1" y="2497"/>
                    <a:pt x="19" y="3912"/>
                    <a:pt x="52" y="5660"/>
                  </a:cubicBezTo>
                  <a:cubicBezTo>
                    <a:pt x="123" y="9157"/>
                    <a:pt x="297" y="13988"/>
                    <a:pt x="674" y="19314"/>
                  </a:cubicBezTo>
                  <a:cubicBezTo>
                    <a:pt x="1052" y="24639"/>
                    <a:pt x="1539" y="29447"/>
                    <a:pt x="1914" y="32924"/>
                  </a:cubicBezTo>
                  <a:cubicBezTo>
                    <a:pt x="2108" y="34655"/>
                    <a:pt x="2266" y="36058"/>
                    <a:pt x="2378" y="37040"/>
                  </a:cubicBezTo>
                  <a:cubicBezTo>
                    <a:pt x="2435" y="37517"/>
                    <a:pt x="2481" y="37892"/>
                    <a:pt x="2514" y="38158"/>
                  </a:cubicBezTo>
                  <a:cubicBezTo>
                    <a:pt x="2531" y="38278"/>
                    <a:pt x="2544" y="38374"/>
                    <a:pt x="2554" y="38449"/>
                  </a:cubicBezTo>
                  <a:cubicBezTo>
                    <a:pt x="2564" y="38512"/>
                    <a:pt x="2570" y="38546"/>
                    <a:pt x="2573" y="38546"/>
                  </a:cubicBezTo>
                  <a:cubicBezTo>
                    <a:pt x="2573" y="38546"/>
                    <a:pt x="2574" y="38546"/>
                    <a:pt x="2574" y="38546"/>
                  </a:cubicBezTo>
                  <a:cubicBezTo>
                    <a:pt x="2577" y="38546"/>
                    <a:pt x="2575" y="38514"/>
                    <a:pt x="2570" y="38446"/>
                  </a:cubicBezTo>
                  <a:cubicBezTo>
                    <a:pt x="2565" y="38372"/>
                    <a:pt x="2557" y="38277"/>
                    <a:pt x="2547" y="38155"/>
                  </a:cubicBezTo>
                  <a:cubicBezTo>
                    <a:pt x="2521" y="37887"/>
                    <a:pt x="2486" y="37512"/>
                    <a:pt x="2440" y="37033"/>
                  </a:cubicBezTo>
                  <a:cubicBezTo>
                    <a:pt x="2342" y="36049"/>
                    <a:pt x="2202" y="34645"/>
                    <a:pt x="2029" y="32913"/>
                  </a:cubicBezTo>
                  <a:cubicBezTo>
                    <a:pt x="1684" y="29432"/>
                    <a:pt x="1215" y="24624"/>
                    <a:pt x="837" y="19303"/>
                  </a:cubicBezTo>
                  <a:cubicBezTo>
                    <a:pt x="462" y="13980"/>
                    <a:pt x="269" y="9152"/>
                    <a:pt x="169" y="5657"/>
                  </a:cubicBezTo>
                  <a:cubicBezTo>
                    <a:pt x="124" y="3918"/>
                    <a:pt x="90" y="2507"/>
                    <a:pt x="64" y="1518"/>
                  </a:cubicBezTo>
                  <a:cubicBezTo>
                    <a:pt x="52" y="1038"/>
                    <a:pt x="42" y="661"/>
                    <a:pt x="34" y="392"/>
                  </a:cubicBezTo>
                  <a:cubicBezTo>
                    <a:pt x="29" y="272"/>
                    <a:pt x="26" y="175"/>
                    <a:pt x="22" y="99"/>
                  </a:cubicBezTo>
                  <a:cubicBezTo>
                    <a:pt x="19" y="3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862650" y="2681575"/>
              <a:ext cx="353000" cy="739275"/>
            </a:xfrm>
            <a:custGeom>
              <a:rect b="b" l="l" r="r" t="t"/>
              <a:pathLst>
                <a:path extrusionOk="0" h="29571" w="14120">
                  <a:moveTo>
                    <a:pt x="13500" y="1"/>
                  </a:moveTo>
                  <a:lnTo>
                    <a:pt x="8920" y="3001"/>
                  </a:lnTo>
                  <a:lnTo>
                    <a:pt x="12069" y="4200"/>
                  </a:lnTo>
                  <a:lnTo>
                    <a:pt x="0" y="29571"/>
                  </a:lnTo>
                  <a:lnTo>
                    <a:pt x="14028" y="3999"/>
                  </a:lnTo>
                  <a:lnTo>
                    <a:pt x="10952" y="2876"/>
                  </a:lnTo>
                  <a:lnTo>
                    <a:pt x="14120" y="756"/>
                  </a:lnTo>
                  <a:lnTo>
                    <a:pt x="13500" y="1"/>
                  </a:lnTo>
                  <a:close/>
                </a:path>
              </a:pathLst>
            </a:custGeom>
            <a:solidFill>
              <a:srgbClr val="999999">
                <a:alpha val="1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6410100" y="2949475"/>
              <a:ext cx="21000" cy="1138900"/>
            </a:xfrm>
            <a:custGeom>
              <a:rect b="b" l="l" r="r" t="t"/>
              <a:pathLst>
                <a:path extrusionOk="0" h="45556" w="840">
                  <a:moveTo>
                    <a:pt x="821" y="1"/>
                  </a:moveTo>
                  <a:cubicBezTo>
                    <a:pt x="820" y="1"/>
                    <a:pt x="817" y="40"/>
                    <a:pt x="813" y="118"/>
                  </a:cubicBezTo>
                  <a:cubicBezTo>
                    <a:pt x="810" y="205"/>
                    <a:pt x="807" y="318"/>
                    <a:pt x="802" y="463"/>
                  </a:cubicBezTo>
                  <a:cubicBezTo>
                    <a:pt x="795" y="777"/>
                    <a:pt x="787" y="1221"/>
                    <a:pt x="775" y="1791"/>
                  </a:cubicBezTo>
                  <a:cubicBezTo>
                    <a:pt x="759" y="2953"/>
                    <a:pt x="734" y="4618"/>
                    <a:pt x="705" y="6673"/>
                  </a:cubicBezTo>
                  <a:cubicBezTo>
                    <a:pt x="645" y="10803"/>
                    <a:pt x="565" y="16494"/>
                    <a:pt x="476" y="22779"/>
                  </a:cubicBezTo>
                  <a:cubicBezTo>
                    <a:pt x="377" y="29069"/>
                    <a:pt x="269" y="34764"/>
                    <a:pt x="168" y="38886"/>
                  </a:cubicBezTo>
                  <a:cubicBezTo>
                    <a:pt x="114" y="40939"/>
                    <a:pt x="70" y="42603"/>
                    <a:pt x="38" y="43766"/>
                  </a:cubicBezTo>
                  <a:cubicBezTo>
                    <a:pt x="24" y="44334"/>
                    <a:pt x="12" y="44780"/>
                    <a:pt x="6" y="45092"/>
                  </a:cubicBezTo>
                  <a:cubicBezTo>
                    <a:pt x="2" y="45239"/>
                    <a:pt x="1" y="45352"/>
                    <a:pt x="1" y="45438"/>
                  </a:cubicBezTo>
                  <a:cubicBezTo>
                    <a:pt x="1" y="45515"/>
                    <a:pt x="1" y="45556"/>
                    <a:pt x="4" y="45556"/>
                  </a:cubicBezTo>
                  <a:cubicBezTo>
                    <a:pt x="7" y="45556"/>
                    <a:pt x="11" y="45517"/>
                    <a:pt x="17" y="45439"/>
                  </a:cubicBezTo>
                  <a:cubicBezTo>
                    <a:pt x="22" y="45352"/>
                    <a:pt x="29" y="45239"/>
                    <a:pt x="38" y="45094"/>
                  </a:cubicBezTo>
                  <a:cubicBezTo>
                    <a:pt x="53" y="44781"/>
                    <a:pt x="75" y="44335"/>
                    <a:pt x="103" y="43768"/>
                  </a:cubicBezTo>
                  <a:cubicBezTo>
                    <a:pt x="159" y="42617"/>
                    <a:pt x="216" y="40949"/>
                    <a:pt x="284" y="38888"/>
                  </a:cubicBezTo>
                  <a:cubicBezTo>
                    <a:pt x="415" y="34767"/>
                    <a:pt x="542" y="29073"/>
                    <a:pt x="641" y="22781"/>
                  </a:cubicBezTo>
                  <a:cubicBezTo>
                    <a:pt x="739" y="16491"/>
                    <a:pt x="793" y="10796"/>
                    <a:pt x="820" y="6674"/>
                  </a:cubicBezTo>
                  <a:cubicBezTo>
                    <a:pt x="828" y="4620"/>
                    <a:pt x="835" y="2953"/>
                    <a:pt x="840" y="1791"/>
                  </a:cubicBezTo>
                  <a:cubicBezTo>
                    <a:pt x="838" y="1221"/>
                    <a:pt x="836" y="777"/>
                    <a:pt x="835" y="463"/>
                  </a:cubicBezTo>
                  <a:cubicBezTo>
                    <a:pt x="833" y="318"/>
                    <a:pt x="831" y="203"/>
                    <a:pt x="830" y="118"/>
                  </a:cubicBezTo>
                  <a:cubicBezTo>
                    <a:pt x="828" y="40"/>
                    <a:pt x="825" y="1"/>
                    <a:pt x="82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155825" y="3333725"/>
              <a:ext cx="393000" cy="99425"/>
            </a:xfrm>
            <a:custGeom>
              <a:rect b="b" l="l" r="r" t="t"/>
              <a:pathLst>
                <a:path extrusionOk="0" h="3977" w="15720">
                  <a:moveTo>
                    <a:pt x="15621" y="139"/>
                  </a:moveTo>
                  <a:lnTo>
                    <a:pt x="15621" y="139"/>
                  </a:lnTo>
                  <a:cubicBezTo>
                    <a:pt x="15633" y="1307"/>
                    <a:pt x="15642" y="2234"/>
                    <a:pt x="15649" y="2883"/>
                  </a:cubicBezTo>
                  <a:cubicBezTo>
                    <a:pt x="15654" y="3202"/>
                    <a:pt x="15657" y="3452"/>
                    <a:pt x="15660" y="3631"/>
                  </a:cubicBezTo>
                  <a:cubicBezTo>
                    <a:pt x="15662" y="3712"/>
                    <a:pt x="15664" y="3776"/>
                    <a:pt x="15665" y="3827"/>
                  </a:cubicBezTo>
                  <a:cubicBezTo>
                    <a:pt x="15667" y="3871"/>
                    <a:pt x="15668" y="3896"/>
                    <a:pt x="15670" y="3897"/>
                  </a:cubicBezTo>
                  <a:cubicBezTo>
                    <a:pt x="15668" y="3896"/>
                    <a:pt x="15641" y="3894"/>
                    <a:pt x="15588" y="3893"/>
                  </a:cubicBezTo>
                  <a:cubicBezTo>
                    <a:pt x="15527" y="3891"/>
                    <a:pt x="15450" y="3889"/>
                    <a:pt x="15354" y="3886"/>
                  </a:cubicBezTo>
                  <a:cubicBezTo>
                    <a:pt x="15142" y="3884"/>
                    <a:pt x="14844" y="3881"/>
                    <a:pt x="14466" y="3876"/>
                  </a:cubicBezTo>
                  <a:cubicBezTo>
                    <a:pt x="13686" y="3871"/>
                    <a:pt x="12571" y="3863"/>
                    <a:pt x="11183" y="3853"/>
                  </a:cubicBezTo>
                  <a:cubicBezTo>
                    <a:pt x="8410" y="3843"/>
                    <a:pt x="4558" y="3832"/>
                    <a:pt x="164" y="3817"/>
                  </a:cubicBezTo>
                  <a:lnTo>
                    <a:pt x="164" y="3817"/>
                  </a:lnTo>
                  <a:cubicBezTo>
                    <a:pt x="164" y="3228"/>
                    <a:pt x="164" y="2628"/>
                    <a:pt x="164" y="2021"/>
                  </a:cubicBezTo>
                  <a:cubicBezTo>
                    <a:pt x="165" y="1703"/>
                    <a:pt x="165" y="1384"/>
                    <a:pt x="165" y="1062"/>
                  </a:cubicBezTo>
                  <a:lnTo>
                    <a:pt x="165" y="172"/>
                  </a:lnTo>
                  <a:lnTo>
                    <a:pt x="165" y="172"/>
                  </a:lnTo>
                  <a:cubicBezTo>
                    <a:pt x="6507" y="159"/>
                    <a:pt x="12129" y="146"/>
                    <a:pt x="15621" y="139"/>
                  </a:cubicBezTo>
                  <a:close/>
                  <a:moveTo>
                    <a:pt x="91" y="1"/>
                  </a:moveTo>
                  <a:cubicBezTo>
                    <a:pt x="91" y="1"/>
                    <a:pt x="73" y="18"/>
                    <a:pt x="1" y="90"/>
                  </a:cubicBezTo>
                  <a:lnTo>
                    <a:pt x="1" y="333"/>
                  </a:lnTo>
                  <a:lnTo>
                    <a:pt x="1" y="576"/>
                  </a:lnTo>
                  <a:lnTo>
                    <a:pt x="1" y="1062"/>
                  </a:lnTo>
                  <a:cubicBezTo>
                    <a:pt x="1" y="1384"/>
                    <a:pt x="1" y="1703"/>
                    <a:pt x="1" y="2021"/>
                  </a:cubicBezTo>
                  <a:cubicBezTo>
                    <a:pt x="3" y="2656"/>
                    <a:pt x="3" y="3282"/>
                    <a:pt x="3" y="3897"/>
                  </a:cubicBezTo>
                  <a:lnTo>
                    <a:pt x="3" y="3976"/>
                  </a:lnTo>
                  <a:lnTo>
                    <a:pt x="83" y="3976"/>
                  </a:lnTo>
                  <a:cubicBezTo>
                    <a:pt x="4534" y="3963"/>
                    <a:pt x="8436" y="3950"/>
                    <a:pt x="11239" y="3940"/>
                  </a:cubicBezTo>
                  <a:cubicBezTo>
                    <a:pt x="12619" y="3932"/>
                    <a:pt x="13728" y="3924"/>
                    <a:pt x="14504" y="3917"/>
                  </a:cubicBezTo>
                  <a:cubicBezTo>
                    <a:pt x="14876" y="3914"/>
                    <a:pt x="15167" y="3909"/>
                    <a:pt x="15376" y="3907"/>
                  </a:cubicBezTo>
                  <a:cubicBezTo>
                    <a:pt x="15466" y="3906"/>
                    <a:pt x="15540" y="3904"/>
                    <a:pt x="15598" y="3902"/>
                  </a:cubicBezTo>
                  <a:cubicBezTo>
                    <a:pt x="15647" y="3901"/>
                    <a:pt x="15672" y="3899"/>
                    <a:pt x="15670" y="3897"/>
                  </a:cubicBezTo>
                  <a:lnTo>
                    <a:pt x="15670" y="3897"/>
                  </a:lnTo>
                  <a:cubicBezTo>
                    <a:pt x="15670" y="3898"/>
                    <a:pt x="15670" y="3898"/>
                    <a:pt x="15670" y="3898"/>
                  </a:cubicBezTo>
                  <a:cubicBezTo>
                    <a:pt x="15672" y="3898"/>
                    <a:pt x="15673" y="3876"/>
                    <a:pt x="15675" y="3837"/>
                  </a:cubicBezTo>
                  <a:cubicBezTo>
                    <a:pt x="15677" y="3787"/>
                    <a:pt x="15678" y="3726"/>
                    <a:pt x="15680" y="3651"/>
                  </a:cubicBezTo>
                  <a:cubicBezTo>
                    <a:pt x="15683" y="3471"/>
                    <a:pt x="15687" y="3226"/>
                    <a:pt x="15692" y="2912"/>
                  </a:cubicBezTo>
                  <a:cubicBezTo>
                    <a:pt x="15698" y="2246"/>
                    <a:pt x="15708" y="1292"/>
                    <a:pt x="15719" y="90"/>
                  </a:cubicBezTo>
                  <a:lnTo>
                    <a:pt x="15719" y="42"/>
                  </a:lnTo>
                  <a:lnTo>
                    <a:pt x="15670" y="42"/>
                  </a:lnTo>
                  <a:cubicBezTo>
                    <a:pt x="12167" y="34"/>
                    <a:pt x="6490" y="22"/>
                    <a:pt x="85" y="9"/>
                  </a:cubicBezTo>
                  <a:cubicBezTo>
                    <a:pt x="79" y="14"/>
                    <a:pt x="77" y="16"/>
                    <a:pt x="77" y="16"/>
                  </a:cubicBezTo>
                  <a:cubicBezTo>
                    <a:pt x="76" y="16"/>
                    <a:pt x="91" y="1"/>
                    <a:pt x="9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179225" y="3431150"/>
              <a:ext cx="349375" cy="31825"/>
            </a:xfrm>
            <a:custGeom>
              <a:rect b="b" l="l" r="r" t="t"/>
              <a:pathLst>
                <a:path extrusionOk="0" h="1273" w="13975">
                  <a:moveTo>
                    <a:pt x="1" y="0"/>
                  </a:moveTo>
                  <a:cubicBezTo>
                    <a:pt x="1" y="0"/>
                    <a:pt x="3236" y="1273"/>
                    <a:pt x="7376" y="1273"/>
                  </a:cubicBezTo>
                  <a:cubicBezTo>
                    <a:pt x="9446" y="1273"/>
                    <a:pt x="11743" y="954"/>
                    <a:pt x="13974" y="0"/>
                  </a:cubicBezTo>
                  <a:close/>
                </a:path>
              </a:pathLst>
            </a:custGeom>
            <a:solidFill>
              <a:srgbClr val="999999">
                <a:alpha val="1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5430575" y="3192275"/>
              <a:ext cx="60550" cy="143700"/>
            </a:xfrm>
            <a:custGeom>
              <a:rect b="b" l="l" r="r" t="t"/>
              <a:pathLst>
                <a:path extrusionOk="0" h="5748" w="2422">
                  <a:moveTo>
                    <a:pt x="78" y="0"/>
                  </a:moveTo>
                  <a:cubicBezTo>
                    <a:pt x="35" y="0"/>
                    <a:pt x="0" y="35"/>
                    <a:pt x="0" y="76"/>
                  </a:cubicBezTo>
                  <a:lnTo>
                    <a:pt x="0" y="5748"/>
                  </a:lnTo>
                  <a:lnTo>
                    <a:pt x="2422" y="5748"/>
                  </a:lnTo>
                  <a:lnTo>
                    <a:pt x="2422" y="76"/>
                  </a:lnTo>
                  <a:cubicBezTo>
                    <a:pt x="2422" y="35"/>
                    <a:pt x="2387" y="0"/>
                    <a:pt x="2346" y="0"/>
                  </a:cubicBezTo>
                  <a:close/>
                </a:path>
              </a:pathLst>
            </a:custGeom>
            <a:solidFill>
              <a:srgbClr val="0B3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460850" y="3303750"/>
              <a:ext cx="30275" cy="176100"/>
            </a:xfrm>
            <a:custGeom>
              <a:rect b="b" l="l" r="r" t="t"/>
              <a:pathLst>
                <a:path extrusionOk="0" h="7044" w="1211">
                  <a:moveTo>
                    <a:pt x="0" y="1"/>
                  </a:moveTo>
                  <a:lnTo>
                    <a:pt x="0" y="7006"/>
                  </a:lnTo>
                  <a:cubicBezTo>
                    <a:pt x="0" y="7028"/>
                    <a:pt x="16" y="7044"/>
                    <a:pt x="38" y="7044"/>
                  </a:cubicBezTo>
                  <a:lnTo>
                    <a:pt x="1173" y="7044"/>
                  </a:lnTo>
                  <a:cubicBezTo>
                    <a:pt x="1193" y="7044"/>
                    <a:pt x="1211" y="7028"/>
                    <a:pt x="1211" y="70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B3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450975" y="3501875"/>
              <a:ext cx="44225" cy="243525"/>
            </a:xfrm>
            <a:custGeom>
              <a:rect b="b" l="l" r="r" t="t"/>
              <a:pathLst>
                <a:path extrusionOk="0" h="9741" w="1769">
                  <a:moveTo>
                    <a:pt x="1676" y="1"/>
                  </a:moveTo>
                  <a:lnTo>
                    <a:pt x="1676" y="2"/>
                  </a:lnTo>
                  <a:cubicBezTo>
                    <a:pt x="1665" y="2"/>
                    <a:pt x="1658" y="149"/>
                    <a:pt x="1653" y="412"/>
                  </a:cubicBezTo>
                  <a:cubicBezTo>
                    <a:pt x="1648" y="708"/>
                    <a:pt x="1644" y="1083"/>
                    <a:pt x="1637" y="1529"/>
                  </a:cubicBezTo>
                  <a:cubicBezTo>
                    <a:pt x="1622" y="2471"/>
                    <a:pt x="1588" y="3772"/>
                    <a:pt x="1499" y="5207"/>
                  </a:cubicBezTo>
                  <a:cubicBezTo>
                    <a:pt x="1454" y="5924"/>
                    <a:pt x="1402" y="6607"/>
                    <a:pt x="1346" y="7228"/>
                  </a:cubicBezTo>
                  <a:cubicBezTo>
                    <a:pt x="1285" y="7847"/>
                    <a:pt x="1262" y="8413"/>
                    <a:pt x="1091" y="8840"/>
                  </a:cubicBezTo>
                  <a:cubicBezTo>
                    <a:pt x="930" y="9273"/>
                    <a:pt x="622" y="9526"/>
                    <a:pt x="390" y="9627"/>
                  </a:cubicBezTo>
                  <a:cubicBezTo>
                    <a:pt x="153" y="9729"/>
                    <a:pt x="0" y="9705"/>
                    <a:pt x="0" y="9724"/>
                  </a:cubicBezTo>
                  <a:cubicBezTo>
                    <a:pt x="0" y="9729"/>
                    <a:pt x="36" y="9737"/>
                    <a:pt x="107" y="9740"/>
                  </a:cubicBezTo>
                  <a:cubicBezTo>
                    <a:pt x="112" y="9740"/>
                    <a:pt x="117" y="9740"/>
                    <a:pt x="122" y="9740"/>
                  </a:cubicBezTo>
                  <a:cubicBezTo>
                    <a:pt x="192" y="9740"/>
                    <a:pt x="293" y="9729"/>
                    <a:pt x="413" y="9686"/>
                  </a:cubicBezTo>
                  <a:cubicBezTo>
                    <a:pt x="666" y="9599"/>
                    <a:pt x="1012" y="9340"/>
                    <a:pt x="1198" y="8885"/>
                  </a:cubicBezTo>
                  <a:cubicBezTo>
                    <a:pt x="1393" y="8432"/>
                    <a:pt x="1426" y="7858"/>
                    <a:pt x="1495" y="7241"/>
                  </a:cubicBezTo>
                  <a:cubicBezTo>
                    <a:pt x="1560" y="6620"/>
                    <a:pt x="1617" y="5935"/>
                    <a:pt x="1662" y="5217"/>
                  </a:cubicBezTo>
                  <a:cubicBezTo>
                    <a:pt x="1752" y="3777"/>
                    <a:pt x="1769" y="2471"/>
                    <a:pt x="1754" y="1527"/>
                  </a:cubicBezTo>
                  <a:cubicBezTo>
                    <a:pt x="1746" y="1055"/>
                    <a:pt x="1731" y="673"/>
                    <a:pt x="1718" y="410"/>
                  </a:cubicBezTo>
                  <a:cubicBezTo>
                    <a:pt x="1701" y="147"/>
                    <a:pt x="1688" y="1"/>
                    <a:pt x="16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412725" y="3525475"/>
              <a:ext cx="4500" cy="141200"/>
            </a:xfrm>
            <a:custGeom>
              <a:rect b="b" l="l" r="r" t="t"/>
              <a:pathLst>
                <a:path extrusionOk="0" h="5648" w="180">
                  <a:moveTo>
                    <a:pt x="104" y="1"/>
                  </a:moveTo>
                  <a:cubicBezTo>
                    <a:pt x="60" y="1"/>
                    <a:pt x="17" y="1265"/>
                    <a:pt x="9" y="2823"/>
                  </a:cubicBezTo>
                  <a:cubicBezTo>
                    <a:pt x="1" y="4383"/>
                    <a:pt x="32" y="5648"/>
                    <a:pt x="78" y="5648"/>
                  </a:cubicBezTo>
                  <a:cubicBezTo>
                    <a:pt x="122" y="5648"/>
                    <a:pt x="165" y="4384"/>
                    <a:pt x="173" y="2823"/>
                  </a:cubicBezTo>
                  <a:cubicBezTo>
                    <a:pt x="180" y="1264"/>
                    <a:pt x="150" y="1"/>
                    <a:pt x="104" y="1"/>
                  </a:cubicBezTo>
                  <a:cubicBezTo>
                    <a:pt x="104" y="1"/>
                    <a:pt x="104" y="1"/>
                    <a:pt x="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679650" y="2935800"/>
              <a:ext cx="713650" cy="713650"/>
            </a:xfrm>
            <a:custGeom>
              <a:rect b="b" l="l" r="r" t="t"/>
              <a:pathLst>
                <a:path extrusionOk="0" h="28546" w="28546">
                  <a:moveTo>
                    <a:pt x="14425" y="8976"/>
                  </a:moveTo>
                  <a:cubicBezTo>
                    <a:pt x="15710" y="8976"/>
                    <a:pt x="16997" y="9455"/>
                    <a:pt x="17994" y="10419"/>
                  </a:cubicBezTo>
                  <a:cubicBezTo>
                    <a:pt x="20037" y="12389"/>
                    <a:pt x="20093" y="15645"/>
                    <a:pt x="18122" y="17686"/>
                  </a:cubicBezTo>
                  <a:cubicBezTo>
                    <a:pt x="17113" y="18731"/>
                    <a:pt x="15770" y="19256"/>
                    <a:pt x="14424" y="19256"/>
                  </a:cubicBezTo>
                  <a:cubicBezTo>
                    <a:pt x="13139" y="19256"/>
                    <a:pt x="11852" y="18777"/>
                    <a:pt x="10855" y="17814"/>
                  </a:cubicBezTo>
                  <a:cubicBezTo>
                    <a:pt x="8812" y="15842"/>
                    <a:pt x="8755" y="12588"/>
                    <a:pt x="10727" y="10546"/>
                  </a:cubicBezTo>
                  <a:cubicBezTo>
                    <a:pt x="11736" y="9501"/>
                    <a:pt x="13080" y="8976"/>
                    <a:pt x="14425" y="8976"/>
                  </a:cubicBezTo>
                  <a:close/>
                  <a:moveTo>
                    <a:pt x="16418" y="0"/>
                  </a:moveTo>
                  <a:lnTo>
                    <a:pt x="11628" y="84"/>
                  </a:lnTo>
                  <a:lnTo>
                    <a:pt x="11038" y="2920"/>
                  </a:lnTo>
                  <a:cubicBezTo>
                    <a:pt x="10043" y="3203"/>
                    <a:pt x="9079" y="3617"/>
                    <a:pt x="8172" y="4165"/>
                  </a:cubicBezTo>
                  <a:lnTo>
                    <a:pt x="5697" y="2663"/>
                  </a:lnTo>
                  <a:lnTo>
                    <a:pt x="4475" y="2650"/>
                  </a:lnTo>
                  <a:lnTo>
                    <a:pt x="2369" y="6111"/>
                  </a:lnTo>
                  <a:lnTo>
                    <a:pt x="3956" y="8532"/>
                  </a:lnTo>
                  <a:cubicBezTo>
                    <a:pt x="3442" y="9457"/>
                    <a:pt x="3060" y="10434"/>
                    <a:pt x="2813" y="11437"/>
                  </a:cubicBezTo>
                  <a:lnTo>
                    <a:pt x="1" y="12128"/>
                  </a:lnTo>
                  <a:lnTo>
                    <a:pt x="84" y="16918"/>
                  </a:lnTo>
                  <a:lnTo>
                    <a:pt x="2920" y="17508"/>
                  </a:lnTo>
                  <a:cubicBezTo>
                    <a:pt x="3201" y="18502"/>
                    <a:pt x="3618" y="19467"/>
                    <a:pt x="4164" y="20372"/>
                  </a:cubicBezTo>
                  <a:lnTo>
                    <a:pt x="2664" y="22848"/>
                  </a:lnTo>
                  <a:lnTo>
                    <a:pt x="4887" y="26164"/>
                  </a:lnTo>
                  <a:lnTo>
                    <a:pt x="6111" y="26175"/>
                  </a:lnTo>
                  <a:lnTo>
                    <a:pt x="8531" y="24590"/>
                  </a:lnTo>
                  <a:cubicBezTo>
                    <a:pt x="9457" y="25104"/>
                    <a:pt x="10434" y="25484"/>
                    <a:pt x="11437" y="25733"/>
                  </a:cubicBezTo>
                  <a:lnTo>
                    <a:pt x="12128" y="28546"/>
                  </a:lnTo>
                  <a:lnTo>
                    <a:pt x="16918" y="28462"/>
                  </a:lnTo>
                  <a:lnTo>
                    <a:pt x="17509" y="25626"/>
                  </a:lnTo>
                  <a:cubicBezTo>
                    <a:pt x="18504" y="25343"/>
                    <a:pt x="19468" y="24928"/>
                    <a:pt x="20372" y="24381"/>
                  </a:cubicBezTo>
                  <a:lnTo>
                    <a:pt x="21544" y="25820"/>
                  </a:lnTo>
                  <a:lnTo>
                    <a:pt x="22848" y="25881"/>
                  </a:lnTo>
                  <a:lnTo>
                    <a:pt x="26176" y="22435"/>
                  </a:lnTo>
                  <a:lnTo>
                    <a:pt x="24590" y="20013"/>
                  </a:lnTo>
                  <a:cubicBezTo>
                    <a:pt x="25105" y="19089"/>
                    <a:pt x="25485" y="18110"/>
                    <a:pt x="25733" y="17107"/>
                  </a:cubicBezTo>
                  <a:lnTo>
                    <a:pt x="28546" y="16418"/>
                  </a:lnTo>
                  <a:lnTo>
                    <a:pt x="28462" y="11626"/>
                  </a:lnTo>
                  <a:lnTo>
                    <a:pt x="25626" y="11037"/>
                  </a:lnTo>
                  <a:cubicBezTo>
                    <a:pt x="25343" y="10042"/>
                    <a:pt x="24929" y="9078"/>
                    <a:pt x="24381" y="8172"/>
                  </a:cubicBezTo>
                  <a:lnTo>
                    <a:pt x="25883" y="5696"/>
                  </a:lnTo>
                  <a:lnTo>
                    <a:pt x="22435" y="2369"/>
                  </a:lnTo>
                  <a:lnTo>
                    <a:pt x="21213" y="2356"/>
                  </a:lnTo>
                  <a:lnTo>
                    <a:pt x="20014" y="3956"/>
                  </a:lnTo>
                  <a:cubicBezTo>
                    <a:pt x="19089" y="3441"/>
                    <a:pt x="18111" y="3060"/>
                    <a:pt x="17107" y="2813"/>
                  </a:cubicBezTo>
                  <a:lnTo>
                    <a:pt x="16418" y="0"/>
                  </a:lnTo>
                  <a:close/>
                </a:path>
              </a:pathLst>
            </a:custGeom>
            <a:solidFill>
              <a:srgbClr val="0B3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649100" y="2935475"/>
              <a:ext cx="713625" cy="713650"/>
            </a:xfrm>
            <a:custGeom>
              <a:rect b="b" l="l" r="r" t="t"/>
              <a:pathLst>
                <a:path extrusionOk="0" h="28546" w="28545">
                  <a:moveTo>
                    <a:pt x="14424" y="8977"/>
                  </a:moveTo>
                  <a:cubicBezTo>
                    <a:pt x="15709" y="8977"/>
                    <a:pt x="16996" y="9456"/>
                    <a:pt x="17994" y="10419"/>
                  </a:cubicBezTo>
                  <a:cubicBezTo>
                    <a:pt x="20035" y="12391"/>
                    <a:pt x="20093" y="15645"/>
                    <a:pt x="18120" y="17686"/>
                  </a:cubicBezTo>
                  <a:cubicBezTo>
                    <a:pt x="17112" y="18731"/>
                    <a:pt x="15768" y="19256"/>
                    <a:pt x="14423" y="19256"/>
                  </a:cubicBezTo>
                  <a:cubicBezTo>
                    <a:pt x="13138" y="19256"/>
                    <a:pt x="11851" y="18777"/>
                    <a:pt x="10853" y="17814"/>
                  </a:cubicBezTo>
                  <a:cubicBezTo>
                    <a:pt x="8812" y="15842"/>
                    <a:pt x="8754" y="12588"/>
                    <a:pt x="10727" y="10547"/>
                  </a:cubicBezTo>
                  <a:cubicBezTo>
                    <a:pt x="11735" y="9502"/>
                    <a:pt x="13078" y="8977"/>
                    <a:pt x="14424" y="8977"/>
                  </a:cubicBezTo>
                  <a:close/>
                  <a:moveTo>
                    <a:pt x="16418" y="0"/>
                  </a:moveTo>
                  <a:lnTo>
                    <a:pt x="11626" y="84"/>
                  </a:lnTo>
                  <a:lnTo>
                    <a:pt x="11036" y="2920"/>
                  </a:lnTo>
                  <a:cubicBezTo>
                    <a:pt x="10042" y="3203"/>
                    <a:pt x="9078" y="3617"/>
                    <a:pt x="8172" y="4165"/>
                  </a:cubicBezTo>
                  <a:lnTo>
                    <a:pt x="5697" y="2663"/>
                  </a:lnTo>
                  <a:lnTo>
                    <a:pt x="2369" y="6111"/>
                  </a:lnTo>
                  <a:lnTo>
                    <a:pt x="3956" y="8532"/>
                  </a:lnTo>
                  <a:cubicBezTo>
                    <a:pt x="3441" y="9456"/>
                    <a:pt x="3060" y="10435"/>
                    <a:pt x="2813" y="11439"/>
                  </a:cubicBezTo>
                  <a:lnTo>
                    <a:pt x="0" y="12128"/>
                  </a:lnTo>
                  <a:lnTo>
                    <a:pt x="84" y="16918"/>
                  </a:lnTo>
                  <a:lnTo>
                    <a:pt x="2918" y="17508"/>
                  </a:lnTo>
                  <a:cubicBezTo>
                    <a:pt x="3201" y="18503"/>
                    <a:pt x="3616" y="19467"/>
                    <a:pt x="4164" y="20374"/>
                  </a:cubicBezTo>
                  <a:lnTo>
                    <a:pt x="2663" y="22847"/>
                  </a:lnTo>
                  <a:lnTo>
                    <a:pt x="6109" y="26177"/>
                  </a:lnTo>
                  <a:lnTo>
                    <a:pt x="8531" y="24589"/>
                  </a:lnTo>
                  <a:cubicBezTo>
                    <a:pt x="9455" y="25104"/>
                    <a:pt x="10434" y="25486"/>
                    <a:pt x="11437" y="25733"/>
                  </a:cubicBezTo>
                  <a:lnTo>
                    <a:pt x="12126" y="28545"/>
                  </a:lnTo>
                  <a:lnTo>
                    <a:pt x="16918" y="28461"/>
                  </a:lnTo>
                  <a:lnTo>
                    <a:pt x="17507" y="25626"/>
                  </a:lnTo>
                  <a:cubicBezTo>
                    <a:pt x="18502" y="25343"/>
                    <a:pt x="19466" y="24928"/>
                    <a:pt x="20372" y="24381"/>
                  </a:cubicBezTo>
                  <a:lnTo>
                    <a:pt x="22848" y="25882"/>
                  </a:lnTo>
                  <a:lnTo>
                    <a:pt x="26175" y="22435"/>
                  </a:lnTo>
                  <a:lnTo>
                    <a:pt x="24588" y="20013"/>
                  </a:lnTo>
                  <a:cubicBezTo>
                    <a:pt x="25103" y="19089"/>
                    <a:pt x="25485" y="18110"/>
                    <a:pt x="25731" y="17107"/>
                  </a:cubicBezTo>
                  <a:lnTo>
                    <a:pt x="28544" y="16418"/>
                  </a:lnTo>
                  <a:lnTo>
                    <a:pt x="28460" y="11628"/>
                  </a:lnTo>
                  <a:lnTo>
                    <a:pt x="25626" y="11037"/>
                  </a:lnTo>
                  <a:cubicBezTo>
                    <a:pt x="25343" y="10044"/>
                    <a:pt x="24929" y="9078"/>
                    <a:pt x="24381" y="8172"/>
                  </a:cubicBezTo>
                  <a:lnTo>
                    <a:pt x="25881" y="5698"/>
                  </a:lnTo>
                  <a:lnTo>
                    <a:pt x="22435" y="2369"/>
                  </a:lnTo>
                  <a:lnTo>
                    <a:pt x="20014" y="3956"/>
                  </a:lnTo>
                  <a:cubicBezTo>
                    <a:pt x="19089" y="3441"/>
                    <a:pt x="18111" y="3061"/>
                    <a:pt x="17107" y="2813"/>
                  </a:cubicBezTo>
                  <a:lnTo>
                    <a:pt x="16418" y="0"/>
                  </a:lnTo>
                  <a:close/>
                </a:path>
              </a:pathLst>
            </a:custGeom>
            <a:solidFill>
              <a:srgbClr val="267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296125" y="3076350"/>
              <a:ext cx="30575" cy="4100"/>
            </a:xfrm>
            <a:custGeom>
              <a:rect b="b" l="l" r="r" t="t"/>
              <a:pathLst>
                <a:path extrusionOk="0" h="164" w="1223">
                  <a:moveTo>
                    <a:pt x="612" y="0"/>
                  </a:moveTo>
                  <a:cubicBezTo>
                    <a:pt x="273" y="0"/>
                    <a:pt x="0" y="37"/>
                    <a:pt x="0" y="83"/>
                  </a:cubicBezTo>
                  <a:cubicBezTo>
                    <a:pt x="0" y="127"/>
                    <a:pt x="273" y="163"/>
                    <a:pt x="612" y="163"/>
                  </a:cubicBezTo>
                  <a:cubicBezTo>
                    <a:pt x="949" y="163"/>
                    <a:pt x="1222" y="127"/>
                    <a:pt x="1222" y="83"/>
                  </a:cubicBezTo>
                  <a:cubicBezTo>
                    <a:pt x="1222" y="37"/>
                    <a:pt x="949" y="0"/>
                    <a:pt x="61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6260625" y="3137125"/>
              <a:ext cx="29550" cy="4150"/>
            </a:xfrm>
            <a:custGeom>
              <a:rect b="b" l="l" r="r" t="t"/>
              <a:pathLst>
                <a:path extrusionOk="0" h="166" w="1182">
                  <a:moveTo>
                    <a:pt x="548" y="0"/>
                  </a:moveTo>
                  <a:cubicBezTo>
                    <a:pt x="243" y="0"/>
                    <a:pt x="2" y="34"/>
                    <a:pt x="0" y="78"/>
                  </a:cubicBezTo>
                  <a:cubicBezTo>
                    <a:pt x="0" y="122"/>
                    <a:pt x="264" y="162"/>
                    <a:pt x="589" y="165"/>
                  </a:cubicBezTo>
                  <a:cubicBezTo>
                    <a:pt x="604" y="165"/>
                    <a:pt x="618" y="165"/>
                    <a:pt x="632" y="165"/>
                  </a:cubicBezTo>
                  <a:cubicBezTo>
                    <a:pt x="938" y="165"/>
                    <a:pt x="1180" y="132"/>
                    <a:pt x="1180" y="88"/>
                  </a:cubicBezTo>
                  <a:cubicBezTo>
                    <a:pt x="1182" y="43"/>
                    <a:pt x="917" y="4"/>
                    <a:pt x="591" y="1"/>
                  </a:cubicBezTo>
                  <a:cubicBezTo>
                    <a:pt x="577" y="0"/>
                    <a:pt x="562" y="0"/>
                    <a:pt x="54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6360375" y="3225150"/>
              <a:ext cx="27375" cy="4375"/>
            </a:xfrm>
            <a:custGeom>
              <a:rect b="b" l="l" r="r" t="t"/>
              <a:pathLst>
                <a:path extrusionOk="0" h="175" w="1095">
                  <a:moveTo>
                    <a:pt x="730" y="1"/>
                  </a:moveTo>
                  <a:cubicBezTo>
                    <a:pt x="672" y="1"/>
                    <a:pt x="609" y="3"/>
                    <a:pt x="544" y="6"/>
                  </a:cubicBezTo>
                  <a:cubicBezTo>
                    <a:pt x="243" y="23"/>
                    <a:pt x="1" y="72"/>
                    <a:pt x="3" y="116"/>
                  </a:cubicBezTo>
                  <a:cubicBezTo>
                    <a:pt x="5" y="152"/>
                    <a:pt x="156" y="174"/>
                    <a:pt x="365" y="174"/>
                  </a:cubicBezTo>
                  <a:cubicBezTo>
                    <a:pt x="423" y="174"/>
                    <a:pt x="486" y="173"/>
                    <a:pt x="552" y="169"/>
                  </a:cubicBezTo>
                  <a:cubicBezTo>
                    <a:pt x="853" y="153"/>
                    <a:pt x="1095" y="103"/>
                    <a:pt x="1092" y="59"/>
                  </a:cubicBezTo>
                  <a:cubicBezTo>
                    <a:pt x="1090" y="23"/>
                    <a:pt x="939" y="1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6361900" y="3344025"/>
              <a:ext cx="25075" cy="4150"/>
            </a:xfrm>
            <a:custGeom>
              <a:rect b="b" l="l" r="r" t="t"/>
              <a:pathLst>
                <a:path extrusionOk="0" h="166" w="1003">
                  <a:moveTo>
                    <a:pt x="413" y="0"/>
                  </a:moveTo>
                  <a:cubicBezTo>
                    <a:pt x="180" y="0"/>
                    <a:pt x="4" y="28"/>
                    <a:pt x="2" y="69"/>
                  </a:cubicBezTo>
                  <a:cubicBezTo>
                    <a:pt x="1" y="113"/>
                    <a:pt x="223" y="156"/>
                    <a:pt x="499" y="164"/>
                  </a:cubicBezTo>
                  <a:cubicBezTo>
                    <a:pt x="530" y="165"/>
                    <a:pt x="561" y="166"/>
                    <a:pt x="590" y="166"/>
                  </a:cubicBezTo>
                  <a:cubicBezTo>
                    <a:pt x="823" y="166"/>
                    <a:pt x="999" y="138"/>
                    <a:pt x="1001" y="99"/>
                  </a:cubicBezTo>
                  <a:lnTo>
                    <a:pt x="1001" y="97"/>
                  </a:lnTo>
                  <a:cubicBezTo>
                    <a:pt x="1003" y="53"/>
                    <a:pt x="779" y="10"/>
                    <a:pt x="504" y="2"/>
                  </a:cubicBezTo>
                  <a:cubicBezTo>
                    <a:pt x="473" y="1"/>
                    <a:pt x="443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6265775" y="3433650"/>
              <a:ext cx="29000" cy="5050"/>
            </a:xfrm>
            <a:custGeom>
              <a:rect b="b" l="l" r="r" t="t"/>
              <a:pathLst>
                <a:path extrusionOk="0" h="202" w="1160">
                  <a:moveTo>
                    <a:pt x="255" y="1"/>
                  </a:moveTo>
                  <a:cubicBezTo>
                    <a:pt x="106" y="1"/>
                    <a:pt x="8" y="15"/>
                    <a:pt x="5" y="44"/>
                  </a:cubicBezTo>
                  <a:cubicBezTo>
                    <a:pt x="0" y="88"/>
                    <a:pt x="253" y="150"/>
                    <a:pt x="571" y="183"/>
                  </a:cubicBezTo>
                  <a:cubicBezTo>
                    <a:pt x="692" y="195"/>
                    <a:pt x="805" y="201"/>
                    <a:pt x="899" y="201"/>
                  </a:cubicBezTo>
                  <a:cubicBezTo>
                    <a:pt x="1051" y="201"/>
                    <a:pt x="1152" y="186"/>
                    <a:pt x="1155" y="159"/>
                  </a:cubicBezTo>
                  <a:cubicBezTo>
                    <a:pt x="1160" y="114"/>
                    <a:pt x="905" y="52"/>
                    <a:pt x="587" y="19"/>
                  </a:cubicBezTo>
                  <a:cubicBezTo>
                    <a:pt x="464" y="7"/>
                    <a:pt x="349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6302950" y="3494450"/>
              <a:ext cx="29575" cy="4200"/>
            </a:xfrm>
            <a:custGeom>
              <a:rect b="b" l="l" r="r" t="t"/>
              <a:pathLst>
                <a:path extrusionOk="0" h="168" w="1183">
                  <a:moveTo>
                    <a:pt x="692" y="0"/>
                  </a:moveTo>
                  <a:cubicBezTo>
                    <a:pt x="659" y="0"/>
                    <a:pt x="624" y="1"/>
                    <a:pt x="589" y="2"/>
                  </a:cubicBezTo>
                  <a:cubicBezTo>
                    <a:pt x="263" y="10"/>
                    <a:pt x="0" y="54"/>
                    <a:pt x="2" y="99"/>
                  </a:cubicBezTo>
                  <a:cubicBezTo>
                    <a:pt x="2" y="140"/>
                    <a:pt x="212" y="167"/>
                    <a:pt x="487" y="167"/>
                  </a:cubicBezTo>
                  <a:cubicBezTo>
                    <a:pt x="522" y="167"/>
                    <a:pt x="557" y="167"/>
                    <a:pt x="594" y="166"/>
                  </a:cubicBezTo>
                  <a:cubicBezTo>
                    <a:pt x="920" y="158"/>
                    <a:pt x="1183" y="115"/>
                    <a:pt x="1181" y="69"/>
                  </a:cubicBezTo>
                  <a:cubicBezTo>
                    <a:pt x="1180" y="29"/>
                    <a:pt x="969" y="0"/>
                    <a:pt x="69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6085950" y="3574300"/>
              <a:ext cx="31225" cy="4725"/>
            </a:xfrm>
            <a:custGeom>
              <a:rect b="b" l="l" r="r" t="t"/>
              <a:pathLst>
                <a:path extrusionOk="0" h="189" w="1249">
                  <a:moveTo>
                    <a:pt x="449" y="1"/>
                  </a:moveTo>
                  <a:cubicBezTo>
                    <a:pt x="189" y="1"/>
                    <a:pt x="0" y="40"/>
                    <a:pt x="2" y="76"/>
                  </a:cubicBezTo>
                  <a:cubicBezTo>
                    <a:pt x="3" y="122"/>
                    <a:pt x="280" y="148"/>
                    <a:pt x="617" y="170"/>
                  </a:cubicBezTo>
                  <a:cubicBezTo>
                    <a:pt x="784" y="180"/>
                    <a:pt x="936" y="188"/>
                    <a:pt x="1048" y="188"/>
                  </a:cubicBezTo>
                  <a:cubicBezTo>
                    <a:pt x="1163" y="188"/>
                    <a:pt x="1236" y="180"/>
                    <a:pt x="1240" y="157"/>
                  </a:cubicBezTo>
                  <a:cubicBezTo>
                    <a:pt x="1248" y="112"/>
                    <a:pt x="975" y="28"/>
                    <a:pt x="628" y="7"/>
                  </a:cubicBezTo>
                  <a:cubicBezTo>
                    <a:pt x="566" y="3"/>
                    <a:pt x="506" y="1"/>
                    <a:pt x="44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079150" y="3004675"/>
              <a:ext cx="29550" cy="4200"/>
            </a:xfrm>
            <a:custGeom>
              <a:rect b="b" l="l" r="r" t="t"/>
              <a:pathLst>
                <a:path extrusionOk="0" h="168" w="1182">
                  <a:moveTo>
                    <a:pt x="491" y="1"/>
                  </a:moveTo>
                  <a:cubicBezTo>
                    <a:pt x="215" y="1"/>
                    <a:pt x="4" y="30"/>
                    <a:pt x="2" y="69"/>
                  </a:cubicBezTo>
                  <a:cubicBezTo>
                    <a:pt x="1" y="116"/>
                    <a:pt x="264" y="158"/>
                    <a:pt x="589" y="167"/>
                  </a:cubicBezTo>
                  <a:cubicBezTo>
                    <a:pt x="626" y="167"/>
                    <a:pt x="662" y="168"/>
                    <a:pt x="697" y="168"/>
                  </a:cubicBezTo>
                  <a:cubicBezTo>
                    <a:pt x="971" y="168"/>
                    <a:pt x="1180" y="140"/>
                    <a:pt x="1182" y="99"/>
                  </a:cubicBezTo>
                  <a:cubicBezTo>
                    <a:pt x="1182" y="55"/>
                    <a:pt x="920" y="12"/>
                    <a:pt x="594" y="2"/>
                  </a:cubicBezTo>
                  <a:cubicBezTo>
                    <a:pt x="559" y="1"/>
                    <a:pt x="525" y="1"/>
                    <a:pt x="49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720600" y="3021950"/>
              <a:ext cx="68225" cy="64825"/>
            </a:xfrm>
            <a:custGeom>
              <a:rect b="b" l="l" r="r" t="t"/>
              <a:pathLst>
                <a:path extrusionOk="0" h="2593" w="2729">
                  <a:moveTo>
                    <a:pt x="2693" y="1"/>
                  </a:moveTo>
                  <a:cubicBezTo>
                    <a:pt x="2630" y="1"/>
                    <a:pt x="2022" y="543"/>
                    <a:pt x="1307" y="1237"/>
                  </a:cubicBezTo>
                  <a:cubicBezTo>
                    <a:pt x="572" y="1953"/>
                    <a:pt x="1" y="2558"/>
                    <a:pt x="32" y="2591"/>
                  </a:cubicBezTo>
                  <a:cubicBezTo>
                    <a:pt x="33" y="2592"/>
                    <a:pt x="34" y="2592"/>
                    <a:pt x="36" y="2592"/>
                  </a:cubicBezTo>
                  <a:cubicBezTo>
                    <a:pt x="99" y="2592"/>
                    <a:pt x="706" y="2049"/>
                    <a:pt x="1420" y="1356"/>
                  </a:cubicBezTo>
                  <a:cubicBezTo>
                    <a:pt x="2157" y="640"/>
                    <a:pt x="2728" y="35"/>
                    <a:pt x="2697" y="2"/>
                  </a:cubicBezTo>
                  <a:cubicBezTo>
                    <a:pt x="2696" y="1"/>
                    <a:pt x="2695" y="1"/>
                    <a:pt x="2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853400" y="3150400"/>
              <a:ext cx="103725" cy="212050"/>
            </a:xfrm>
            <a:custGeom>
              <a:rect b="b" l="l" r="r" t="t"/>
              <a:pathLst>
                <a:path extrusionOk="0" h="8482" w="4149">
                  <a:moveTo>
                    <a:pt x="4129" y="1"/>
                  </a:moveTo>
                  <a:cubicBezTo>
                    <a:pt x="4099" y="1"/>
                    <a:pt x="3963" y="36"/>
                    <a:pt x="3742" y="118"/>
                  </a:cubicBezTo>
                  <a:cubicBezTo>
                    <a:pt x="3496" y="206"/>
                    <a:pt x="3147" y="369"/>
                    <a:pt x="2749" y="626"/>
                  </a:cubicBezTo>
                  <a:cubicBezTo>
                    <a:pt x="1958" y="1128"/>
                    <a:pt x="977" y="2101"/>
                    <a:pt x="487" y="3481"/>
                  </a:cubicBezTo>
                  <a:cubicBezTo>
                    <a:pt x="0" y="4863"/>
                    <a:pt x="150" y="6238"/>
                    <a:pt x="449" y="7125"/>
                  </a:cubicBezTo>
                  <a:cubicBezTo>
                    <a:pt x="597" y="7576"/>
                    <a:pt x="767" y="7921"/>
                    <a:pt x="903" y="8146"/>
                  </a:cubicBezTo>
                  <a:cubicBezTo>
                    <a:pt x="1035" y="8367"/>
                    <a:pt x="1123" y="8482"/>
                    <a:pt x="1135" y="8482"/>
                  </a:cubicBezTo>
                  <a:cubicBezTo>
                    <a:pt x="1135" y="8482"/>
                    <a:pt x="1135" y="8482"/>
                    <a:pt x="1135" y="8482"/>
                  </a:cubicBezTo>
                  <a:cubicBezTo>
                    <a:pt x="1168" y="8465"/>
                    <a:pt x="823" y="7985"/>
                    <a:pt x="561" y="7092"/>
                  </a:cubicBezTo>
                  <a:cubicBezTo>
                    <a:pt x="295" y="6212"/>
                    <a:pt x="170" y="4876"/>
                    <a:pt x="642" y="3537"/>
                  </a:cubicBezTo>
                  <a:cubicBezTo>
                    <a:pt x="1117" y="2198"/>
                    <a:pt x="2053" y="1239"/>
                    <a:pt x="2813" y="721"/>
                  </a:cubicBezTo>
                  <a:cubicBezTo>
                    <a:pt x="3579" y="192"/>
                    <a:pt x="4149" y="35"/>
                    <a:pt x="4135" y="2"/>
                  </a:cubicBezTo>
                  <a:cubicBezTo>
                    <a:pt x="4135" y="1"/>
                    <a:pt x="4133" y="1"/>
                    <a:pt x="4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990200" y="3142600"/>
              <a:ext cx="18775" cy="4250"/>
            </a:xfrm>
            <a:custGeom>
              <a:rect b="b" l="l" r="r" t="t"/>
              <a:pathLst>
                <a:path extrusionOk="0" h="170" w="751">
                  <a:moveTo>
                    <a:pt x="475" y="0"/>
                  </a:moveTo>
                  <a:cubicBezTo>
                    <a:pt x="442" y="0"/>
                    <a:pt x="407" y="1"/>
                    <a:pt x="371" y="4"/>
                  </a:cubicBezTo>
                  <a:cubicBezTo>
                    <a:pt x="165" y="17"/>
                    <a:pt x="1" y="63"/>
                    <a:pt x="4" y="109"/>
                  </a:cubicBezTo>
                  <a:cubicBezTo>
                    <a:pt x="7" y="146"/>
                    <a:pt x="121" y="170"/>
                    <a:pt x="277" y="170"/>
                  </a:cubicBezTo>
                  <a:cubicBezTo>
                    <a:pt x="310" y="170"/>
                    <a:pt x="345" y="169"/>
                    <a:pt x="381" y="166"/>
                  </a:cubicBezTo>
                  <a:cubicBezTo>
                    <a:pt x="586" y="153"/>
                    <a:pt x="751" y="107"/>
                    <a:pt x="747" y="61"/>
                  </a:cubicBezTo>
                  <a:cubicBezTo>
                    <a:pt x="746" y="25"/>
                    <a:pt x="631" y="0"/>
                    <a:pt x="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936450" y="2958150"/>
              <a:ext cx="6900" cy="42025"/>
            </a:xfrm>
            <a:custGeom>
              <a:rect b="b" l="l" r="r" t="t"/>
              <a:pathLst>
                <a:path extrusionOk="0" h="1681" w="276">
                  <a:moveTo>
                    <a:pt x="230" y="1"/>
                  </a:moveTo>
                  <a:cubicBezTo>
                    <a:pt x="186" y="1"/>
                    <a:pt x="107" y="371"/>
                    <a:pt x="57" y="832"/>
                  </a:cubicBezTo>
                  <a:cubicBezTo>
                    <a:pt x="6" y="1296"/>
                    <a:pt x="1" y="1675"/>
                    <a:pt x="45" y="1680"/>
                  </a:cubicBezTo>
                  <a:cubicBezTo>
                    <a:pt x="46" y="1680"/>
                    <a:pt x="46" y="1680"/>
                    <a:pt x="46" y="1680"/>
                  </a:cubicBezTo>
                  <a:cubicBezTo>
                    <a:pt x="91" y="1680"/>
                    <a:pt x="169" y="1311"/>
                    <a:pt x="220" y="850"/>
                  </a:cubicBezTo>
                  <a:cubicBezTo>
                    <a:pt x="271" y="386"/>
                    <a:pt x="276" y="6"/>
                    <a:pt x="231" y="1"/>
                  </a:cubicBezTo>
                  <a:cubicBezTo>
                    <a:pt x="231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6167225" y="3010200"/>
              <a:ext cx="28175" cy="22375"/>
            </a:xfrm>
            <a:custGeom>
              <a:rect b="b" l="l" r="r" t="t"/>
              <a:pathLst>
                <a:path extrusionOk="0" h="895" w="1127">
                  <a:moveTo>
                    <a:pt x="1084" y="0"/>
                  </a:moveTo>
                  <a:cubicBezTo>
                    <a:pt x="1022" y="0"/>
                    <a:pt x="780" y="161"/>
                    <a:pt x="511" y="385"/>
                  </a:cubicBezTo>
                  <a:cubicBezTo>
                    <a:pt x="216" y="630"/>
                    <a:pt x="1" y="855"/>
                    <a:pt x="29" y="890"/>
                  </a:cubicBezTo>
                  <a:cubicBezTo>
                    <a:pt x="31" y="893"/>
                    <a:pt x="36" y="894"/>
                    <a:pt x="42" y="894"/>
                  </a:cubicBezTo>
                  <a:cubicBezTo>
                    <a:pt x="104" y="894"/>
                    <a:pt x="346" y="734"/>
                    <a:pt x="616" y="511"/>
                  </a:cubicBezTo>
                  <a:cubicBezTo>
                    <a:pt x="911" y="266"/>
                    <a:pt x="1126" y="41"/>
                    <a:pt x="1096" y="5"/>
                  </a:cubicBezTo>
                  <a:cubicBezTo>
                    <a:pt x="1094" y="2"/>
                    <a:pt x="1090" y="0"/>
                    <a:pt x="1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6302600" y="3229700"/>
              <a:ext cx="42525" cy="10700"/>
            </a:xfrm>
            <a:custGeom>
              <a:rect b="b" l="l" r="r" t="t"/>
              <a:pathLst>
                <a:path extrusionOk="0" h="428" w="1701">
                  <a:moveTo>
                    <a:pt x="79" y="1"/>
                  </a:moveTo>
                  <a:cubicBezTo>
                    <a:pt x="37" y="1"/>
                    <a:pt x="13" y="6"/>
                    <a:pt x="11" y="17"/>
                  </a:cubicBezTo>
                  <a:cubicBezTo>
                    <a:pt x="1" y="61"/>
                    <a:pt x="368" y="184"/>
                    <a:pt x="832" y="293"/>
                  </a:cubicBezTo>
                  <a:cubicBezTo>
                    <a:pt x="1184" y="377"/>
                    <a:pt x="1490" y="427"/>
                    <a:pt x="1621" y="427"/>
                  </a:cubicBezTo>
                  <a:cubicBezTo>
                    <a:pt x="1663" y="427"/>
                    <a:pt x="1687" y="422"/>
                    <a:pt x="1690" y="411"/>
                  </a:cubicBezTo>
                  <a:cubicBezTo>
                    <a:pt x="1700" y="367"/>
                    <a:pt x="1333" y="244"/>
                    <a:pt x="869" y="135"/>
                  </a:cubicBezTo>
                  <a:cubicBezTo>
                    <a:pt x="517" y="51"/>
                    <a:pt x="21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660075" y="3237075"/>
              <a:ext cx="41650" cy="10700"/>
            </a:xfrm>
            <a:custGeom>
              <a:rect b="b" l="l" r="r" t="t"/>
              <a:pathLst>
                <a:path extrusionOk="0" h="428" w="1666">
                  <a:moveTo>
                    <a:pt x="1622" y="0"/>
                  </a:moveTo>
                  <a:cubicBezTo>
                    <a:pt x="1544" y="0"/>
                    <a:pt x="1234" y="148"/>
                    <a:pt x="834" y="227"/>
                  </a:cubicBezTo>
                  <a:cubicBezTo>
                    <a:pt x="390" y="320"/>
                    <a:pt x="15" y="287"/>
                    <a:pt x="9" y="335"/>
                  </a:cubicBezTo>
                  <a:cubicBezTo>
                    <a:pt x="1" y="364"/>
                    <a:pt x="194" y="428"/>
                    <a:pt x="476" y="428"/>
                  </a:cubicBezTo>
                  <a:cubicBezTo>
                    <a:pt x="594" y="428"/>
                    <a:pt x="727" y="417"/>
                    <a:pt x="867" y="388"/>
                  </a:cubicBezTo>
                  <a:cubicBezTo>
                    <a:pt x="1348" y="292"/>
                    <a:pt x="1665" y="39"/>
                    <a:pt x="1639" y="6"/>
                  </a:cubicBezTo>
                  <a:cubicBezTo>
                    <a:pt x="1636" y="2"/>
                    <a:pt x="1630" y="0"/>
                    <a:pt x="1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727525" y="3462450"/>
              <a:ext cx="23300" cy="44150"/>
            </a:xfrm>
            <a:custGeom>
              <a:rect b="b" l="l" r="r" t="t"/>
              <a:pathLst>
                <a:path extrusionOk="0" h="1766" w="932">
                  <a:moveTo>
                    <a:pt x="886" y="1"/>
                  </a:moveTo>
                  <a:cubicBezTo>
                    <a:pt x="837" y="1"/>
                    <a:pt x="635" y="314"/>
                    <a:pt x="426" y="717"/>
                  </a:cubicBezTo>
                  <a:cubicBezTo>
                    <a:pt x="283" y="992"/>
                    <a:pt x="171" y="1239"/>
                    <a:pt x="125" y="1379"/>
                  </a:cubicBezTo>
                  <a:lnTo>
                    <a:pt x="0" y="1765"/>
                  </a:lnTo>
                  <a:lnTo>
                    <a:pt x="0" y="1765"/>
                  </a:lnTo>
                  <a:lnTo>
                    <a:pt x="196" y="1425"/>
                  </a:lnTo>
                  <a:cubicBezTo>
                    <a:pt x="198" y="1422"/>
                    <a:pt x="199" y="1419"/>
                    <a:pt x="201" y="1416"/>
                  </a:cubicBezTo>
                  <a:lnTo>
                    <a:pt x="201" y="1416"/>
                  </a:lnTo>
                  <a:cubicBezTo>
                    <a:pt x="290" y="1297"/>
                    <a:pt x="429" y="1066"/>
                    <a:pt x="571" y="793"/>
                  </a:cubicBezTo>
                  <a:cubicBezTo>
                    <a:pt x="788" y="377"/>
                    <a:pt x="931" y="23"/>
                    <a:pt x="890" y="2"/>
                  </a:cubicBezTo>
                  <a:cubicBezTo>
                    <a:pt x="889" y="1"/>
                    <a:pt x="887" y="1"/>
                    <a:pt x="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950975" y="3589100"/>
              <a:ext cx="15475" cy="45550"/>
            </a:xfrm>
            <a:custGeom>
              <a:rect b="b" l="l" r="r" t="t"/>
              <a:pathLst>
                <a:path extrusionOk="0" h="1822" w="619">
                  <a:moveTo>
                    <a:pt x="47" y="0"/>
                  </a:moveTo>
                  <a:cubicBezTo>
                    <a:pt x="46" y="0"/>
                    <a:pt x="45" y="0"/>
                    <a:pt x="45" y="0"/>
                  </a:cubicBezTo>
                  <a:cubicBezTo>
                    <a:pt x="0" y="14"/>
                    <a:pt x="84" y="431"/>
                    <a:pt x="232" y="935"/>
                  </a:cubicBezTo>
                  <a:cubicBezTo>
                    <a:pt x="376" y="1428"/>
                    <a:pt x="528" y="1822"/>
                    <a:pt x="574" y="1822"/>
                  </a:cubicBezTo>
                  <a:cubicBezTo>
                    <a:pt x="575" y="1822"/>
                    <a:pt x="575" y="1822"/>
                    <a:pt x="576" y="1821"/>
                  </a:cubicBezTo>
                  <a:cubicBezTo>
                    <a:pt x="619" y="1808"/>
                    <a:pt x="535" y="1390"/>
                    <a:pt x="389" y="889"/>
                  </a:cubicBezTo>
                  <a:cubicBezTo>
                    <a:pt x="244" y="393"/>
                    <a:pt x="92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959150" y="3152375"/>
              <a:ext cx="668975" cy="497375"/>
            </a:xfrm>
            <a:custGeom>
              <a:rect b="b" l="l" r="r" t="t"/>
              <a:pathLst>
                <a:path extrusionOk="0" h="19895" w="26759">
                  <a:moveTo>
                    <a:pt x="14006" y="1"/>
                  </a:moveTo>
                  <a:cubicBezTo>
                    <a:pt x="12267" y="1"/>
                    <a:pt x="1" y="3332"/>
                    <a:pt x="1" y="3332"/>
                  </a:cubicBezTo>
                  <a:cubicBezTo>
                    <a:pt x="1" y="3332"/>
                    <a:pt x="286" y="5117"/>
                    <a:pt x="1636" y="5117"/>
                  </a:cubicBezTo>
                  <a:cubicBezTo>
                    <a:pt x="1663" y="5117"/>
                    <a:pt x="1689" y="5116"/>
                    <a:pt x="1716" y="5115"/>
                  </a:cubicBezTo>
                  <a:cubicBezTo>
                    <a:pt x="3134" y="5042"/>
                    <a:pt x="6379" y="4251"/>
                    <a:pt x="6380" y="4251"/>
                  </a:cubicBezTo>
                  <a:lnTo>
                    <a:pt x="6380" y="4251"/>
                  </a:lnTo>
                  <a:lnTo>
                    <a:pt x="402" y="6791"/>
                  </a:lnTo>
                  <a:cubicBezTo>
                    <a:pt x="402" y="6791"/>
                    <a:pt x="1120" y="8529"/>
                    <a:pt x="2943" y="8529"/>
                  </a:cubicBezTo>
                  <a:cubicBezTo>
                    <a:pt x="3220" y="8529"/>
                    <a:pt x="3522" y="8489"/>
                    <a:pt x="3851" y="8396"/>
                  </a:cubicBezTo>
                  <a:cubicBezTo>
                    <a:pt x="6348" y="7696"/>
                    <a:pt x="10679" y="6845"/>
                    <a:pt x="10679" y="6845"/>
                  </a:cubicBezTo>
                  <a:lnTo>
                    <a:pt x="10679" y="6845"/>
                  </a:lnTo>
                  <a:lnTo>
                    <a:pt x="2858" y="10280"/>
                  </a:lnTo>
                  <a:cubicBezTo>
                    <a:pt x="2858" y="10280"/>
                    <a:pt x="3287" y="11830"/>
                    <a:pt x="4731" y="11830"/>
                  </a:cubicBezTo>
                  <a:cubicBezTo>
                    <a:pt x="4963" y="11830"/>
                    <a:pt x="5221" y="11790"/>
                    <a:pt x="5508" y="11698"/>
                  </a:cubicBezTo>
                  <a:cubicBezTo>
                    <a:pt x="7580" y="11028"/>
                    <a:pt x="10210" y="10752"/>
                    <a:pt x="10211" y="10752"/>
                  </a:cubicBezTo>
                  <a:lnTo>
                    <a:pt x="10211" y="10752"/>
                  </a:lnTo>
                  <a:lnTo>
                    <a:pt x="5334" y="12926"/>
                  </a:lnTo>
                  <a:cubicBezTo>
                    <a:pt x="5334" y="12926"/>
                    <a:pt x="5470" y="14405"/>
                    <a:pt x="7189" y="14405"/>
                  </a:cubicBezTo>
                  <a:cubicBezTo>
                    <a:pt x="7341" y="14405"/>
                    <a:pt x="7505" y="14394"/>
                    <a:pt x="7682" y="14369"/>
                  </a:cubicBezTo>
                  <a:cubicBezTo>
                    <a:pt x="9870" y="14060"/>
                    <a:pt x="13847" y="13374"/>
                    <a:pt x="13847" y="13374"/>
                  </a:cubicBezTo>
                  <a:cubicBezTo>
                    <a:pt x="13847" y="13374"/>
                    <a:pt x="15035" y="15482"/>
                    <a:pt x="16565" y="17216"/>
                  </a:cubicBezTo>
                  <a:cubicBezTo>
                    <a:pt x="18121" y="18981"/>
                    <a:pt x="19383" y="19459"/>
                    <a:pt x="20294" y="19459"/>
                  </a:cubicBezTo>
                  <a:cubicBezTo>
                    <a:pt x="21371" y="19459"/>
                    <a:pt x="21957" y="18790"/>
                    <a:pt x="21957" y="18790"/>
                  </a:cubicBezTo>
                  <a:lnTo>
                    <a:pt x="25034" y="19894"/>
                  </a:lnTo>
                  <a:cubicBezTo>
                    <a:pt x="25154" y="19253"/>
                    <a:pt x="26758" y="9414"/>
                    <a:pt x="26758" y="9414"/>
                  </a:cubicBezTo>
                  <a:lnTo>
                    <a:pt x="20664" y="8641"/>
                  </a:lnTo>
                  <a:cubicBezTo>
                    <a:pt x="20664" y="8641"/>
                    <a:pt x="18279" y="3373"/>
                    <a:pt x="17861" y="2840"/>
                  </a:cubicBezTo>
                  <a:cubicBezTo>
                    <a:pt x="17303" y="2129"/>
                    <a:pt x="16422" y="2008"/>
                    <a:pt x="16422" y="2008"/>
                  </a:cubicBezTo>
                  <a:lnTo>
                    <a:pt x="16422" y="2009"/>
                  </a:lnTo>
                  <a:cubicBezTo>
                    <a:pt x="16422" y="2009"/>
                    <a:pt x="15455" y="134"/>
                    <a:pt x="14093" y="4"/>
                  </a:cubicBezTo>
                  <a:cubicBezTo>
                    <a:pt x="14067" y="2"/>
                    <a:pt x="14039" y="1"/>
                    <a:pt x="14006" y="1"/>
                  </a:cubicBezTo>
                  <a:close/>
                </a:path>
              </a:pathLst>
            </a:custGeom>
            <a:solidFill>
              <a:srgbClr val="E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106125" y="3206725"/>
              <a:ext cx="187175" cy="56575"/>
            </a:xfrm>
            <a:custGeom>
              <a:rect b="b" l="l" r="r" t="t"/>
              <a:pathLst>
                <a:path extrusionOk="0" h="2263" w="7487">
                  <a:moveTo>
                    <a:pt x="7463" y="0"/>
                  </a:moveTo>
                  <a:cubicBezTo>
                    <a:pt x="7317" y="0"/>
                    <a:pt x="5692" y="455"/>
                    <a:pt x="3720" y="1052"/>
                  </a:cubicBezTo>
                  <a:cubicBezTo>
                    <a:pt x="1659" y="1676"/>
                    <a:pt x="1" y="2217"/>
                    <a:pt x="14" y="2260"/>
                  </a:cubicBezTo>
                  <a:cubicBezTo>
                    <a:pt x="14" y="2262"/>
                    <a:pt x="18" y="2262"/>
                    <a:pt x="24" y="2262"/>
                  </a:cubicBezTo>
                  <a:cubicBezTo>
                    <a:pt x="170" y="2262"/>
                    <a:pt x="1794" y="1806"/>
                    <a:pt x="3767" y="1209"/>
                  </a:cubicBezTo>
                  <a:cubicBezTo>
                    <a:pt x="5827" y="587"/>
                    <a:pt x="7487" y="46"/>
                    <a:pt x="7473" y="3"/>
                  </a:cubicBezTo>
                  <a:cubicBezTo>
                    <a:pt x="7473" y="1"/>
                    <a:pt x="7469" y="0"/>
                    <a:pt x="7463" y="0"/>
                  </a:cubicBezTo>
                  <a:close/>
                </a:path>
              </a:pathLst>
            </a:custGeom>
            <a:solidFill>
              <a:srgbClr val="7B4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6030475" y="3292425"/>
              <a:ext cx="270675" cy="116975"/>
            </a:xfrm>
            <a:custGeom>
              <a:rect b="b" l="l" r="r" t="t"/>
              <a:pathLst>
                <a:path extrusionOk="0" h="4679" w="10827">
                  <a:moveTo>
                    <a:pt x="10818" y="0"/>
                  </a:moveTo>
                  <a:cubicBezTo>
                    <a:pt x="10793" y="0"/>
                    <a:pt x="10642" y="57"/>
                    <a:pt x="10386" y="159"/>
                  </a:cubicBezTo>
                  <a:cubicBezTo>
                    <a:pt x="10082" y="286"/>
                    <a:pt x="9690" y="449"/>
                    <a:pt x="9220" y="644"/>
                  </a:cubicBezTo>
                  <a:cubicBezTo>
                    <a:pt x="8213" y="1079"/>
                    <a:pt x="6872" y="1656"/>
                    <a:pt x="5394" y="2294"/>
                  </a:cubicBezTo>
                  <a:cubicBezTo>
                    <a:pt x="3917" y="2941"/>
                    <a:pt x="2581" y="3526"/>
                    <a:pt x="1577" y="3965"/>
                  </a:cubicBezTo>
                  <a:cubicBezTo>
                    <a:pt x="1112" y="4173"/>
                    <a:pt x="724" y="4344"/>
                    <a:pt x="423" y="4477"/>
                  </a:cubicBezTo>
                  <a:cubicBezTo>
                    <a:pt x="150" y="4597"/>
                    <a:pt x="0" y="4666"/>
                    <a:pt x="5" y="4678"/>
                  </a:cubicBezTo>
                  <a:cubicBezTo>
                    <a:pt x="5" y="4679"/>
                    <a:pt x="7" y="4679"/>
                    <a:pt x="9" y="4679"/>
                  </a:cubicBezTo>
                  <a:cubicBezTo>
                    <a:pt x="36" y="4679"/>
                    <a:pt x="190" y="4630"/>
                    <a:pt x="447" y="4536"/>
                  </a:cubicBezTo>
                  <a:cubicBezTo>
                    <a:pt x="727" y="4431"/>
                    <a:pt x="1128" y="4275"/>
                    <a:pt x="1622" y="4072"/>
                  </a:cubicBezTo>
                  <a:cubicBezTo>
                    <a:pt x="2610" y="3669"/>
                    <a:pt x="3966" y="3094"/>
                    <a:pt x="5459" y="2444"/>
                  </a:cubicBezTo>
                  <a:cubicBezTo>
                    <a:pt x="6950" y="1794"/>
                    <a:pt x="8295" y="1194"/>
                    <a:pt x="9266" y="751"/>
                  </a:cubicBezTo>
                  <a:cubicBezTo>
                    <a:pt x="9728" y="536"/>
                    <a:pt x="10113" y="357"/>
                    <a:pt x="10411" y="218"/>
                  </a:cubicBezTo>
                  <a:cubicBezTo>
                    <a:pt x="10680" y="88"/>
                    <a:pt x="10827" y="13"/>
                    <a:pt x="10822" y="1"/>
                  </a:cubicBezTo>
                  <a:cubicBezTo>
                    <a:pt x="10821" y="1"/>
                    <a:pt x="10820" y="0"/>
                    <a:pt x="10818" y="0"/>
                  </a:cubicBezTo>
                  <a:close/>
                </a:path>
              </a:pathLst>
            </a:custGeom>
            <a:solidFill>
              <a:srgbClr val="7B4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6207375" y="3373425"/>
              <a:ext cx="147975" cy="51000"/>
            </a:xfrm>
            <a:custGeom>
              <a:rect b="b" l="l" r="r" t="t"/>
              <a:pathLst>
                <a:path extrusionOk="0" h="2040" w="5919">
                  <a:moveTo>
                    <a:pt x="5893" y="0"/>
                  </a:moveTo>
                  <a:cubicBezTo>
                    <a:pt x="5764" y="0"/>
                    <a:pt x="4482" y="408"/>
                    <a:pt x="2933" y="943"/>
                  </a:cubicBezTo>
                  <a:cubicBezTo>
                    <a:pt x="1306" y="1503"/>
                    <a:pt x="0" y="1994"/>
                    <a:pt x="15" y="2036"/>
                  </a:cubicBezTo>
                  <a:cubicBezTo>
                    <a:pt x="16" y="2038"/>
                    <a:pt x="19" y="2039"/>
                    <a:pt x="26" y="2039"/>
                  </a:cubicBezTo>
                  <a:cubicBezTo>
                    <a:pt x="155" y="2039"/>
                    <a:pt x="1435" y="1632"/>
                    <a:pt x="2986" y="1097"/>
                  </a:cubicBezTo>
                  <a:cubicBezTo>
                    <a:pt x="4611" y="536"/>
                    <a:pt x="5919" y="46"/>
                    <a:pt x="5904" y="3"/>
                  </a:cubicBezTo>
                  <a:cubicBezTo>
                    <a:pt x="5903" y="1"/>
                    <a:pt x="5900" y="0"/>
                    <a:pt x="5893" y="0"/>
                  </a:cubicBezTo>
                  <a:close/>
                </a:path>
              </a:pathLst>
            </a:custGeom>
            <a:solidFill>
              <a:srgbClr val="7B4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6298450" y="3470200"/>
              <a:ext cx="79600" cy="19175"/>
            </a:xfrm>
            <a:custGeom>
              <a:rect b="b" l="l" r="r" t="t"/>
              <a:pathLst>
                <a:path extrusionOk="0" h="767" w="3184">
                  <a:moveTo>
                    <a:pt x="3149" y="1"/>
                  </a:moveTo>
                  <a:cubicBezTo>
                    <a:pt x="3034" y="1"/>
                    <a:pt x="2389" y="215"/>
                    <a:pt x="1591" y="401"/>
                  </a:cubicBezTo>
                  <a:cubicBezTo>
                    <a:pt x="723" y="606"/>
                    <a:pt x="1" y="700"/>
                    <a:pt x="6" y="748"/>
                  </a:cubicBezTo>
                  <a:cubicBezTo>
                    <a:pt x="7" y="759"/>
                    <a:pt x="59" y="766"/>
                    <a:pt x="153" y="766"/>
                  </a:cubicBezTo>
                  <a:cubicBezTo>
                    <a:pt x="411" y="766"/>
                    <a:pt x="980" y="714"/>
                    <a:pt x="1629" y="560"/>
                  </a:cubicBezTo>
                  <a:cubicBezTo>
                    <a:pt x="2513" y="355"/>
                    <a:pt x="3184" y="46"/>
                    <a:pt x="3167" y="6"/>
                  </a:cubicBezTo>
                  <a:cubicBezTo>
                    <a:pt x="3166" y="2"/>
                    <a:pt x="3160" y="1"/>
                    <a:pt x="3149" y="1"/>
                  </a:cubicBezTo>
                  <a:close/>
                </a:path>
              </a:pathLst>
            </a:custGeom>
            <a:solidFill>
              <a:srgbClr val="7B4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6420950" y="3256375"/>
              <a:ext cx="106450" cy="218350"/>
            </a:xfrm>
            <a:custGeom>
              <a:rect b="b" l="l" r="r" t="t"/>
              <a:pathLst>
                <a:path extrusionOk="0" h="8734" w="4258">
                  <a:moveTo>
                    <a:pt x="5" y="1"/>
                  </a:moveTo>
                  <a:cubicBezTo>
                    <a:pt x="3" y="1"/>
                    <a:pt x="2" y="1"/>
                    <a:pt x="1" y="2"/>
                  </a:cubicBezTo>
                  <a:cubicBezTo>
                    <a:pt x="348" y="734"/>
                    <a:pt x="1049" y="2205"/>
                    <a:pt x="2078" y="4368"/>
                  </a:cubicBezTo>
                  <a:cubicBezTo>
                    <a:pt x="3113" y="6531"/>
                    <a:pt x="3817" y="8003"/>
                    <a:pt x="4167" y="8733"/>
                  </a:cubicBezTo>
                  <a:cubicBezTo>
                    <a:pt x="4258" y="8702"/>
                    <a:pt x="3378" y="6710"/>
                    <a:pt x="2226" y="4297"/>
                  </a:cubicBezTo>
                  <a:cubicBezTo>
                    <a:pt x="1091" y="1924"/>
                    <a:pt x="107" y="1"/>
                    <a:pt x="5" y="1"/>
                  </a:cubicBezTo>
                  <a:close/>
                </a:path>
              </a:pathLst>
            </a:custGeom>
            <a:solidFill>
              <a:srgbClr val="7B4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871075" y="2194450"/>
              <a:ext cx="299350" cy="535750"/>
            </a:xfrm>
            <a:custGeom>
              <a:rect b="b" l="l" r="r" t="t"/>
              <a:pathLst>
                <a:path extrusionOk="0" h="21430" w="11974">
                  <a:moveTo>
                    <a:pt x="10131" y="0"/>
                  </a:moveTo>
                  <a:lnTo>
                    <a:pt x="0" y="20497"/>
                  </a:lnTo>
                  <a:lnTo>
                    <a:pt x="2125" y="21430"/>
                  </a:lnTo>
                  <a:lnTo>
                    <a:pt x="11973" y="689"/>
                  </a:lnTo>
                  <a:lnTo>
                    <a:pt x="10131" y="0"/>
                  </a:lnTo>
                  <a:close/>
                </a:path>
              </a:pathLst>
            </a:custGeom>
            <a:solidFill>
              <a:srgbClr val="0B3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984350" y="1704300"/>
              <a:ext cx="529525" cy="529525"/>
            </a:xfrm>
            <a:custGeom>
              <a:rect b="b" l="l" r="r" t="t"/>
              <a:pathLst>
                <a:path extrusionOk="0" h="21181" w="21181">
                  <a:moveTo>
                    <a:pt x="10591" y="1"/>
                  </a:moveTo>
                  <a:cubicBezTo>
                    <a:pt x="7781" y="1"/>
                    <a:pt x="5088" y="1116"/>
                    <a:pt x="3101" y="3103"/>
                  </a:cubicBezTo>
                  <a:cubicBezTo>
                    <a:pt x="1116" y="5088"/>
                    <a:pt x="1" y="7783"/>
                    <a:pt x="1" y="10591"/>
                  </a:cubicBezTo>
                  <a:cubicBezTo>
                    <a:pt x="1" y="13400"/>
                    <a:pt x="1116" y="16093"/>
                    <a:pt x="3101" y="18080"/>
                  </a:cubicBezTo>
                  <a:cubicBezTo>
                    <a:pt x="5088" y="20065"/>
                    <a:pt x="7781" y="21180"/>
                    <a:pt x="10591" y="21180"/>
                  </a:cubicBezTo>
                  <a:cubicBezTo>
                    <a:pt x="13398" y="21180"/>
                    <a:pt x="16093" y="20065"/>
                    <a:pt x="18078" y="18080"/>
                  </a:cubicBezTo>
                  <a:cubicBezTo>
                    <a:pt x="20065" y="16093"/>
                    <a:pt x="21180" y="13400"/>
                    <a:pt x="21180" y="10591"/>
                  </a:cubicBezTo>
                  <a:cubicBezTo>
                    <a:pt x="21180" y="7783"/>
                    <a:pt x="20065" y="5088"/>
                    <a:pt x="18078" y="3103"/>
                  </a:cubicBezTo>
                  <a:cubicBezTo>
                    <a:pt x="16093" y="1116"/>
                    <a:pt x="13398" y="1"/>
                    <a:pt x="10591" y="1"/>
                  </a:cubicBezTo>
                  <a:close/>
                </a:path>
              </a:pathLst>
            </a:custGeom>
            <a:solidFill>
              <a:srgbClr val="E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973425" y="1695650"/>
              <a:ext cx="542625" cy="546725"/>
            </a:xfrm>
            <a:custGeom>
              <a:rect b="b" l="l" r="r" t="t"/>
              <a:pathLst>
                <a:path extrusionOk="0" h="21869" w="21705">
                  <a:moveTo>
                    <a:pt x="10534" y="1"/>
                  </a:moveTo>
                  <a:cubicBezTo>
                    <a:pt x="10478" y="1"/>
                    <a:pt x="10423" y="2"/>
                    <a:pt x="10366" y="6"/>
                  </a:cubicBezTo>
                  <a:lnTo>
                    <a:pt x="9999" y="43"/>
                  </a:lnTo>
                  <a:cubicBezTo>
                    <a:pt x="9753" y="69"/>
                    <a:pt x="9504" y="85"/>
                    <a:pt x="9256" y="123"/>
                  </a:cubicBezTo>
                  <a:cubicBezTo>
                    <a:pt x="8766" y="227"/>
                    <a:pt x="8261" y="301"/>
                    <a:pt x="7774" y="473"/>
                  </a:cubicBezTo>
                  <a:cubicBezTo>
                    <a:pt x="7274" y="607"/>
                    <a:pt x="6799" y="824"/>
                    <a:pt x="6312" y="1028"/>
                  </a:cubicBezTo>
                  <a:cubicBezTo>
                    <a:pt x="6073" y="1141"/>
                    <a:pt x="5844" y="1276"/>
                    <a:pt x="5608" y="1401"/>
                  </a:cubicBezTo>
                  <a:cubicBezTo>
                    <a:pt x="5367" y="1520"/>
                    <a:pt x="5145" y="1669"/>
                    <a:pt x="4923" y="1822"/>
                  </a:cubicBezTo>
                  <a:cubicBezTo>
                    <a:pt x="4463" y="2107"/>
                    <a:pt x="4052" y="2469"/>
                    <a:pt x="3626" y="2817"/>
                  </a:cubicBezTo>
                  <a:cubicBezTo>
                    <a:pt x="3236" y="3207"/>
                    <a:pt x="2829" y="3589"/>
                    <a:pt x="2487" y="4036"/>
                  </a:cubicBezTo>
                  <a:cubicBezTo>
                    <a:pt x="1788" y="4911"/>
                    <a:pt x="1170" y="5893"/>
                    <a:pt x="770" y="6986"/>
                  </a:cubicBezTo>
                  <a:cubicBezTo>
                    <a:pt x="359" y="8071"/>
                    <a:pt x="110" y="9234"/>
                    <a:pt x="40" y="10425"/>
                  </a:cubicBezTo>
                  <a:cubicBezTo>
                    <a:pt x="0" y="11618"/>
                    <a:pt x="138" y="12799"/>
                    <a:pt x="448" y="13919"/>
                  </a:cubicBezTo>
                  <a:cubicBezTo>
                    <a:pt x="744" y="15044"/>
                    <a:pt x="1270" y="16080"/>
                    <a:pt x="1884" y="17016"/>
                  </a:cubicBezTo>
                  <a:cubicBezTo>
                    <a:pt x="2183" y="17493"/>
                    <a:pt x="2551" y="17911"/>
                    <a:pt x="2905" y="18335"/>
                  </a:cubicBezTo>
                  <a:cubicBezTo>
                    <a:pt x="3297" y="18722"/>
                    <a:pt x="3672" y="19120"/>
                    <a:pt x="4104" y="19446"/>
                  </a:cubicBezTo>
                  <a:cubicBezTo>
                    <a:pt x="4311" y="19618"/>
                    <a:pt x="4519" y="19789"/>
                    <a:pt x="4747" y="19929"/>
                  </a:cubicBezTo>
                  <a:cubicBezTo>
                    <a:pt x="4971" y="20076"/>
                    <a:pt x="5187" y="20230"/>
                    <a:pt x="5414" y="20367"/>
                  </a:cubicBezTo>
                  <a:cubicBezTo>
                    <a:pt x="5879" y="20615"/>
                    <a:pt x="6333" y="20875"/>
                    <a:pt x="6818" y="21054"/>
                  </a:cubicBezTo>
                  <a:cubicBezTo>
                    <a:pt x="7287" y="21271"/>
                    <a:pt x="7784" y="21391"/>
                    <a:pt x="8262" y="21541"/>
                  </a:cubicBezTo>
                  <a:cubicBezTo>
                    <a:pt x="8506" y="21600"/>
                    <a:pt x="8753" y="21640"/>
                    <a:pt x="8994" y="21689"/>
                  </a:cubicBezTo>
                  <a:lnTo>
                    <a:pt x="9356" y="21760"/>
                  </a:lnTo>
                  <a:cubicBezTo>
                    <a:pt x="9478" y="21780"/>
                    <a:pt x="9600" y="21785"/>
                    <a:pt x="9721" y="21798"/>
                  </a:cubicBezTo>
                  <a:cubicBezTo>
                    <a:pt x="9963" y="21819"/>
                    <a:pt x="10205" y="21842"/>
                    <a:pt x="10444" y="21864"/>
                  </a:cubicBezTo>
                  <a:cubicBezTo>
                    <a:pt x="10518" y="21867"/>
                    <a:pt x="10593" y="21868"/>
                    <a:pt x="10667" y="21868"/>
                  </a:cubicBezTo>
                  <a:cubicBezTo>
                    <a:pt x="10817" y="21868"/>
                    <a:pt x="10967" y="21863"/>
                    <a:pt x="11115" y="21863"/>
                  </a:cubicBezTo>
                  <a:cubicBezTo>
                    <a:pt x="11129" y="21863"/>
                    <a:pt x="11143" y="21863"/>
                    <a:pt x="11157" y="21864"/>
                  </a:cubicBezTo>
                  <a:cubicBezTo>
                    <a:pt x="11195" y="21865"/>
                    <a:pt x="11233" y="21865"/>
                    <a:pt x="11270" y="21865"/>
                  </a:cubicBezTo>
                  <a:cubicBezTo>
                    <a:pt x="11704" y="21865"/>
                    <a:pt x="12128" y="21799"/>
                    <a:pt x="12546" y="21755"/>
                  </a:cubicBezTo>
                  <a:cubicBezTo>
                    <a:pt x="14358" y="21500"/>
                    <a:pt x="15944" y="20765"/>
                    <a:pt x="17202" y="19880"/>
                  </a:cubicBezTo>
                  <a:cubicBezTo>
                    <a:pt x="18467" y="18987"/>
                    <a:pt x="19402" y="17916"/>
                    <a:pt x="20051" y="16886"/>
                  </a:cubicBezTo>
                  <a:cubicBezTo>
                    <a:pt x="20698" y="15852"/>
                    <a:pt x="21107" y="14871"/>
                    <a:pt x="21308" y="14040"/>
                  </a:cubicBezTo>
                  <a:cubicBezTo>
                    <a:pt x="21438" y="13633"/>
                    <a:pt x="21489" y="13256"/>
                    <a:pt x="21540" y="12932"/>
                  </a:cubicBezTo>
                  <a:cubicBezTo>
                    <a:pt x="21565" y="12771"/>
                    <a:pt x="21593" y="12623"/>
                    <a:pt x="21606" y="12484"/>
                  </a:cubicBezTo>
                  <a:cubicBezTo>
                    <a:pt x="21612" y="12346"/>
                    <a:pt x="21619" y="12221"/>
                    <a:pt x="21624" y="12109"/>
                  </a:cubicBezTo>
                  <a:cubicBezTo>
                    <a:pt x="21640" y="11662"/>
                    <a:pt x="21635" y="11428"/>
                    <a:pt x="21606" y="11428"/>
                  </a:cubicBezTo>
                  <a:cubicBezTo>
                    <a:pt x="21606" y="11428"/>
                    <a:pt x="21606" y="11428"/>
                    <a:pt x="21605" y="11428"/>
                  </a:cubicBezTo>
                  <a:cubicBezTo>
                    <a:pt x="21577" y="11428"/>
                    <a:pt x="21528" y="11659"/>
                    <a:pt x="21459" y="12091"/>
                  </a:cubicBezTo>
                  <a:cubicBezTo>
                    <a:pt x="21443" y="12200"/>
                    <a:pt x="21425" y="12322"/>
                    <a:pt x="21403" y="12455"/>
                  </a:cubicBezTo>
                  <a:cubicBezTo>
                    <a:pt x="21379" y="12588"/>
                    <a:pt x="21338" y="12731"/>
                    <a:pt x="21301" y="12887"/>
                  </a:cubicBezTo>
                  <a:cubicBezTo>
                    <a:pt x="21226" y="13198"/>
                    <a:pt x="21152" y="13560"/>
                    <a:pt x="21004" y="13948"/>
                  </a:cubicBezTo>
                  <a:cubicBezTo>
                    <a:pt x="20762" y="14741"/>
                    <a:pt x="20323" y="15666"/>
                    <a:pt x="19670" y="16634"/>
                  </a:cubicBezTo>
                  <a:cubicBezTo>
                    <a:pt x="19012" y="17597"/>
                    <a:pt x="18091" y="18587"/>
                    <a:pt x="16873" y="19404"/>
                  </a:cubicBezTo>
                  <a:cubicBezTo>
                    <a:pt x="15661" y="20212"/>
                    <a:pt x="14156" y="20873"/>
                    <a:pt x="12452" y="21082"/>
                  </a:cubicBezTo>
                  <a:cubicBezTo>
                    <a:pt x="12082" y="21114"/>
                    <a:pt x="11710" y="21167"/>
                    <a:pt x="11328" y="21167"/>
                  </a:cubicBezTo>
                  <a:cubicBezTo>
                    <a:pt x="11269" y="21167"/>
                    <a:pt x="11209" y="21166"/>
                    <a:pt x="11149" y="21163"/>
                  </a:cubicBezTo>
                  <a:cubicBezTo>
                    <a:pt x="11103" y="21162"/>
                    <a:pt x="11057" y="21162"/>
                    <a:pt x="11011" y="21162"/>
                  </a:cubicBezTo>
                  <a:cubicBezTo>
                    <a:pt x="10939" y="21162"/>
                    <a:pt x="10867" y="21162"/>
                    <a:pt x="10795" y="21162"/>
                  </a:cubicBezTo>
                  <a:cubicBezTo>
                    <a:pt x="10691" y="21162"/>
                    <a:pt x="10586" y="21161"/>
                    <a:pt x="10481" y="21153"/>
                  </a:cubicBezTo>
                  <a:cubicBezTo>
                    <a:pt x="10258" y="21130"/>
                    <a:pt x="10034" y="21107"/>
                    <a:pt x="9807" y="21082"/>
                  </a:cubicBezTo>
                  <a:cubicBezTo>
                    <a:pt x="9694" y="21069"/>
                    <a:pt x="9578" y="21064"/>
                    <a:pt x="9467" y="21043"/>
                  </a:cubicBezTo>
                  <a:lnTo>
                    <a:pt x="9129" y="20972"/>
                  </a:lnTo>
                  <a:cubicBezTo>
                    <a:pt x="8904" y="20923"/>
                    <a:pt x="8674" y="20885"/>
                    <a:pt x="8447" y="20826"/>
                  </a:cubicBezTo>
                  <a:cubicBezTo>
                    <a:pt x="8004" y="20679"/>
                    <a:pt x="7542" y="20566"/>
                    <a:pt x="7108" y="20357"/>
                  </a:cubicBezTo>
                  <a:cubicBezTo>
                    <a:pt x="6657" y="20187"/>
                    <a:pt x="6239" y="19939"/>
                    <a:pt x="5808" y="19705"/>
                  </a:cubicBezTo>
                  <a:cubicBezTo>
                    <a:pt x="5598" y="19577"/>
                    <a:pt x="5399" y="19431"/>
                    <a:pt x="5191" y="19294"/>
                  </a:cubicBezTo>
                  <a:cubicBezTo>
                    <a:pt x="4981" y="19163"/>
                    <a:pt x="4790" y="19001"/>
                    <a:pt x="4598" y="18840"/>
                  </a:cubicBezTo>
                  <a:cubicBezTo>
                    <a:pt x="4198" y="18534"/>
                    <a:pt x="3854" y="18161"/>
                    <a:pt x="3491" y="17801"/>
                  </a:cubicBezTo>
                  <a:cubicBezTo>
                    <a:pt x="3167" y="17404"/>
                    <a:pt x="2824" y="17016"/>
                    <a:pt x="2551" y="16570"/>
                  </a:cubicBezTo>
                  <a:cubicBezTo>
                    <a:pt x="1987" y="15700"/>
                    <a:pt x="1502" y="14741"/>
                    <a:pt x="1231" y="13698"/>
                  </a:cubicBezTo>
                  <a:cubicBezTo>
                    <a:pt x="949" y="12660"/>
                    <a:pt x="821" y="11568"/>
                    <a:pt x="857" y="10463"/>
                  </a:cubicBezTo>
                  <a:cubicBezTo>
                    <a:pt x="925" y="9359"/>
                    <a:pt x="1152" y="8283"/>
                    <a:pt x="1530" y="7278"/>
                  </a:cubicBezTo>
                  <a:cubicBezTo>
                    <a:pt x="1897" y="6265"/>
                    <a:pt x="2468" y="5356"/>
                    <a:pt x="3111" y="4540"/>
                  </a:cubicBezTo>
                  <a:cubicBezTo>
                    <a:pt x="3425" y="4123"/>
                    <a:pt x="3802" y="3768"/>
                    <a:pt x="4160" y="3403"/>
                  </a:cubicBezTo>
                  <a:cubicBezTo>
                    <a:pt x="4555" y="3079"/>
                    <a:pt x="4932" y="2739"/>
                    <a:pt x="5359" y="2472"/>
                  </a:cubicBezTo>
                  <a:cubicBezTo>
                    <a:pt x="5565" y="2329"/>
                    <a:pt x="5769" y="2186"/>
                    <a:pt x="5991" y="2074"/>
                  </a:cubicBezTo>
                  <a:cubicBezTo>
                    <a:pt x="6210" y="1957"/>
                    <a:pt x="6422" y="1831"/>
                    <a:pt x="6642" y="1722"/>
                  </a:cubicBezTo>
                  <a:cubicBezTo>
                    <a:pt x="7095" y="1530"/>
                    <a:pt x="7534" y="1321"/>
                    <a:pt x="7998" y="1194"/>
                  </a:cubicBezTo>
                  <a:cubicBezTo>
                    <a:pt x="8448" y="1026"/>
                    <a:pt x="8919" y="955"/>
                    <a:pt x="9374" y="850"/>
                  </a:cubicBezTo>
                  <a:cubicBezTo>
                    <a:pt x="9605" y="812"/>
                    <a:pt x="9838" y="796"/>
                    <a:pt x="10067" y="768"/>
                  </a:cubicBezTo>
                  <a:lnTo>
                    <a:pt x="10409" y="728"/>
                  </a:lnTo>
                  <a:cubicBezTo>
                    <a:pt x="10523" y="719"/>
                    <a:pt x="10638" y="724"/>
                    <a:pt x="10751" y="720"/>
                  </a:cubicBezTo>
                  <a:cubicBezTo>
                    <a:pt x="10980" y="719"/>
                    <a:pt x="11205" y="715"/>
                    <a:pt x="11431" y="714"/>
                  </a:cubicBezTo>
                  <a:cubicBezTo>
                    <a:pt x="11654" y="719"/>
                    <a:pt x="11875" y="750"/>
                    <a:pt x="12095" y="766"/>
                  </a:cubicBezTo>
                  <a:cubicBezTo>
                    <a:pt x="12539" y="784"/>
                    <a:pt x="12964" y="890"/>
                    <a:pt x="13385" y="967"/>
                  </a:cubicBezTo>
                  <a:cubicBezTo>
                    <a:pt x="15062" y="1332"/>
                    <a:pt x="16498" y="2130"/>
                    <a:pt x="17632" y="3046"/>
                  </a:cubicBezTo>
                  <a:cubicBezTo>
                    <a:pt x="18768" y="3972"/>
                    <a:pt x="19594" y="5045"/>
                    <a:pt x="20160" y="6064"/>
                  </a:cubicBezTo>
                  <a:cubicBezTo>
                    <a:pt x="20721" y="7088"/>
                    <a:pt x="21073" y="8050"/>
                    <a:pt x="21239" y="8861"/>
                  </a:cubicBezTo>
                  <a:cubicBezTo>
                    <a:pt x="21351" y="9262"/>
                    <a:pt x="21392" y="9629"/>
                    <a:pt x="21438" y="9946"/>
                  </a:cubicBezTo>
                  <a:cubicBezTo>
                    <a:pt x="21459" y="10104"/>
                    <a:pt x="21486" y="10251"/>
                    <a:pt x="21499" y="10386"/>
                  </a:cubicBezTo>
                  <a:cubicBezTo>
                    <a:pt x="21507" y="10520"/>
                    <a:pt x="21515" y="10644"/>
                    <a:pt x="21520" y="10754"/>
                  </a:cubicBezTo>
                  <a:cubicBezTo>
                    <a:pt x="21550" y="11193"/>
                    <a:pt x="21578" y="11427"/>
                    <a:pt x="21606" y="11428"/>
                  </a:cubicBezTo>
                  <a:lnTo>
                    <a:pt x="21607" y="11428"/>
                  </a:lnTo>
                  <a:cubicBezTo>
                    <a:pt x="21608" y="11428"/>
                    <a:pt x="21608" y="11428"/>
                    <a:pt x="21608" y="11428"/>
                  </a:cubicBezTo>
                  <a:cubicBezTo>
                    <a:pt x="21636" y="11428"/>
                    <a:pt x="21662" y="11197"/>
                    <a:pt x="21686" y="10751"/>
                  </a:cubicBezTo>
                  <a:cubicBezTo>
                    <a:pt x="21691" y="10639"/>
                    <a:pt x="21698" y="10514"/>
                    <a:pt x="21704" y="10376"/>
                  </a:cubicBezTo>
                  <a:cubicBezTo>
                    <a:pt x="21704" y="10238"/>
                    <a:pt x="21690" y="10088"/>
                    <a:pt x="21680" y="9923"/>
                  </a:cubicBezTo>
                  <a:cubicBezTo>
                    <a:pt x="21660" y="9596"/>
                    <a:pt x="21642" y="9216"/>
                    <a:pt x="21552" y="8798"/>
                  </a:cubicBezTo>
                  <a:cubicBezTo>
                    <a:pt x="21428" y="7953"/>
                    <a:pt x="21111" y="6938"/>
                    <a:pt x="20565" y="5849"/>
                  </a:cubicBezTo>
                  <a:cubicBezTo>
                    <a:pt x="20012" y="4763"/>
                    <a:pt x="19180" y="3610"/>
                    <a:pt x="18005" y="2604"/>
                  </a:cubicBezTo>
                  <a:cubicBezTo>
                    <a:pt x="16834" y="1605"/>
                    <a:pt x="15322" y="727"/>
                    <a:pt x="13541" y="306"/>
                  </a:cubicBezTo>
                  <a:cubicBezTo>
                    <a:pt x="13093" y="215"/>
                    <a:pt x="12641" y="98"/>
                    <a:pt x="12169" y="69"/>
                  </a:cubicBezTo>
                  <a:cubicBezTo>
                    <a:pt x="11934" y="47"/>
                    <a:pt x="11697" y="13"/>
                    <a:pt x="11458" y="3"/>
                  </a:cubicBezTo>
                  <a:cubicBezTo>
                    <a:pt x="11218" y="3"/>
                    <a:pt x="10977" y="1"/>
                    <a:pt x="10733" y="1"/>
                  </a:cubicBezTo>
                  <a:cubicBezTo>
                    <a:pt x="10718" y="2"/>
                    <a:pt x="10703" y="2"/>
                    <a:pt x="10688" y="2"/>
                  </a:cubicBezTo>
                  <a:cubicBezTo>
                    <a:pt x="10637" y="2"/>
                    <a:pt x="10586" y="1"/>
                    <a:pt x="1053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221375" y="1964150"/>
              <a:ext cx="107975" cy="103075"/>
            </a:xfrm>
            <a:custGeom>
              <a:rect b="b" l="l" r="r" t="t"/>
              <a:pathLst>
                <a:path extrusionOk="0" h="4123" w="4319">
                  <a:moveTo>
                    <a:pt x="2201" y="0"/>
                  </a:moveTo>
                  <a:cubicBezTo>
                    <a:pt x="2182" y="0"/>
                    <a:pt x="2163" y="0"/>
                    <a:pt x="2144" y="1"/>
                  </a:cubicBezTo>
                  <a:cubicBezTo>
                    <a:pt x="958" y="30"/>
                    <a:pt x="1" y="976"/>
                    <a:pt x="7" y="2115"/>
                  </a:cubicBezTo>
                  <a:cubicBezTo>
                    <a:pt x="16" y="3236"/>
                    <a:pt x="954" y="4122"/>
                    <a:pt x="2115" y="4122"/>
                  </a:cubicBezTo>
                  <a:cubicBezTo>
                    <a:pt x="2134" y="4122"/>
                    <a:pt x="2153" y="4122"/>
                    <a:pt x="2172" y="4121"/>
                  </a:cubicBezTo>
                  <a:cubicBezTo>
                    <a:pt x="3361" y="4092"/>
                    <a:pt x="4319" y="3148"/>
                    <a:pt x="4312" y="2008"/>
                  </a:cubicBezTo>
                  <a:cubicBezTo>
                    <a:pt x="4304" y="888"/>
                    <a:pt x="3364" y="0"/>
                    <a:pt x="220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5137125" y="1818550"/>
              <a:ext cx="218475" cy="60700"/>
            </a:xfrm>
            <a:custGeom>
              <a:rect b="b" l="l" r="r" t="t"/>
              <a:pathLst>
                <a:path extrusionOk="0" h="2428" w="8739">
                  <a:moveTo>
                    <a:pt x="4293" y="0"/>
                  </a:moveTo>
                  <a:cubicBezTo>
                    <a:pt x="2933" y="0"/>
                    <a:pt x="1753" y="466"/>
                    <a:pt x="1043" y="958"/>
                  </a:cubicBezTo>
                  <a:cubicBezTo>
                    <a:pt x="287" y="1476"/>
                    <a:pt x="0" y="1974"/>
                    <a:pt x="121" y="2104"/>
                  </a:cubicBezTo>
                  <a:cubicBezTo>
                    <a:pt x="148" y="2137"/>
                    <a:pt x="195" y="2152"/>
                    <a:pt x="259" y="2152"/>
                  </a:cubicBezTo>
                  <a:cubicBezTo>
                    <a:pt x="741" y="2152"/>
                    <a:pt x="2221" y="1340"/>
                    <a:pt x="4142" y="1340"/>
                  </a:cubicBezTo>
                  <a:cubicBezTo>
                    <a:pt x="4231" y="1340"/>
                    <a:pt x="4322" y="1342"/>
                    <a:pt x="4414" y="1346"/>
                  </a:cubicBezTo>
                  <a:cubicBezTo>
                    <a:pt x="6504" y="1402"/>
                    <a:pt x="8009" y="2428"/>
                    <a:pt x="8485" y="2428"/>
                  </a:cubicBezTo>
                  <a:cubicBezTo>
                    <a:pt x="8537" y="2428"/>
                    <a:pt x="8576" y="2415"/>
                    <a:pt x="8603" y="2389"/>
                  </a:cubicBezTo>
                  <a:cubicBezTo>
                    <a:pt x="8738" y="2267"/>
                    <a:pt x="8511" y="1752"/>
                    <a:pt x="7815" y="1185"/>
                  </a:cubicBezTo>
                  <a:cubicBezTo>
                    <a:pt x="7133" y="620"/>
                    <a:pt x="5934" y="53"/>
                    <a:pt x="4489" y="4"/>
                  </a:cubicBezTo>
                  <a:cubicBezTo>
                    <a:pt x="4424" y="1"/>
                    <a:pt x="4358" y="0"/>
                    <a:pt x="429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5003525" y="1826100"/>
              <a:ext cx="98300" cy="306625"/>
            </a:xfrm>
            <a:custGeom>
              <a:rect b="b" l="l" r="r" t="t"/>
              <a:pathLst>
                <a:path extrusionOk="0" h="12265" w="3932">
                  <a:moveTo>
                    <a:pt x="2364" y="1"/>
                  </a:moveTo>
                  <a:cubicBezTo>
                    <a:pt x="2242" y="1"/>
                    <a:pt x="1669" y="530"/>
                    <a:pt x="1106" y="1605"/>
                  </a:cubicBezTo>
                  <a:cubicBezTo>
                    <a:pt x="512" y="2722"/>
                    <a:pt x="0" y="4503"/>
                    <a:pt x="237" y="6475"/>
                  </a:cubicBezTo>
                  <a:cubicBezTo>
                    <a:pt x="474" y="8447"/>
                    <a:pt x="1392" y="10056"/>
                    <a:pt x="2234" y="11002"/>
                  </a:cubicBezTo>
                  <a:cubicBezTo>
                    <a:pt x="3007" y="11881"/>
                    <a:pt x="3668" y="12264"/>
                    <a:pt x="3820" y="12264"/>
                  </a:cubicBezTo>
                  <a:cubicBezTo>
                    <a:pt x="3835" y="12264"/>
                    <a:pt x="3844" y="12261"/>
                    <a:pt x="3849" y="12254"/>
                  </a:cubicBezTo>
                  <a:cubicBezTo>
                    <a:pt x="3932" y="12155"/>
                    <a:pt x="3367" y="11635"/>
                    <a:pt x="2693" y="10647"/>
                  </a:cubicBezTo>
                  <a:cubicBezTo>
                    <a:pt x="2015" y="9671"/>
                    <a:pt x="1265" y="8165"/>
                    <a:pt x="1050" y="6378"/>
                  </a:cubicBezTo>
                  <a:cubicBezTo>
                    <a:pt x="836" y="4590"/>
                    <a:pt x="1209" y="2949"/>
                    <a:pt x="1635" y="1840"/>
                  </a:cubicBezTo>
                  <a:cubicBezTo>
                    <a:pt x="2058" y="720"/>
                    <a:pt x="2482" y="82"/>
                    <a:pt x="2380" y="6"/>
                  </a:cubicBezTo>
                  <a:cubicBezTo>
                    <a:pt x="2376" y="3"/>
                    <a:pt x="2371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134050" y="2156725"/>
              <a:ext cx="36000" cy="26000"/>
            </a:xfrm>
            <a:custGeom>
              <a:rect b="b" l="l" r="r" t="t"/>
              <a:pathLst>
                <a:path extrusionOk="0" h="1040" w="1440">
                  <a:moveTo>
                    <a:pt x="326" y="0"/>
                  </a:moveTo>
                  <a:cubicBezTo>
                    <a:pt x="242" y="0"/>
                    <a:pt x="167" y="20"/>
                    <a:pt x="107" y="67"/>
                  </a:cubicBezTo>
                  <a:cubicBezTo>
                    <a:pt x="22" y="139"/>
                    <a:pt x="0" y="277"/>
                    <a:pt x="64" y="438"/>
                  </a:cubicBezTo>
                  <a:cubicBezTo>
                    <a:pt x="127" y="600"/>
                    <a:pt x="278" y="781"/>
                    <a:pt x="497" y="902"/>
                  </a:cubicBezTo>
                  <a:cubicBezTo>
                    <a:pt x="666" y="997"/>
                    <a:pt x="844" y="1040"/>
                    <a:pt x="995" y="1040"/>
                  </a:cubicBezTo>
                  <a:cubicBezTo>
                    <a:pt x="1039" y="1040"/>
                    <a:pt x="1080" y="1036"/>
                    <a:pt x="1119" y="1029"/>
                  </a:cubicBezTo>
                  <a:cubicBezTo>
                    <a:pt x="1290" y="999"/>
                    <a:pt x="1395" y="909"/>
                    <a:pt x="1413" y="799"/>
                  </a:cubicBezTo>
                  <a:cubicBezTo>
                    <a:pt x="1439" y="572"/>
                    <a:pt x="1188" y="356"/>
                    <a:pt x="898" y="188"/>
                  </a:cubicBezTo>
                  <a:cubicBezTo>
                    <a:pt x="701" y="81"/>
                    <a:pt x="495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4625775" y="2277625"/>
              <a:ext cx="515250" cy="688200"/>
            </a:xfrm>
            <a:custGeom>
              <a:rect b="b" l="l" r="r" t="t"/>
              <a:pathLst>
                <a:path extrusionOk="0" h="27528" w="20610">
                  <a:moveTo>
                    <a:pt x="16271" y="1"/>
                  </a:moveTo>
                  <a:cubicBezTo>
                    <a:pt x="16045" y="1"/>
                    <a:pt x="15897" y="17"/>
                    <a:pt x="15897" y="17"/>
                  </a:cubicBezTo>
                  <a:cubicBezTo>
                    <a:pt x="15897" y="17"/>
                    <a:pt x="9453" y="4616"/>
                    <a:pt x="8825" y="5131"/>
                  </a:cubicBezTo>
                  <a:cubicBezTo>
                    <a:pt x="8197" y="5646"/>
                    <a:pt x="3609" y="15894"/>
                    <a:pt x="3609" y="15894"/>
                  </a:cubicBezTo>
                  <a:lnTo>
                    <a:pt x="0" y="22463"/>
                  </a:lnTo>
                  <a:lnTo>
                    <a:pt x="7988" y="27528"/>
                  </a:lnTo>
                  <a:lnTo>
                    <a:pt x="8682" y="22539"/>
                  </a:lnTo>
                  <a:cubicBezTo>
                    <a:pt x="8682" y="22539"/>
                    <a:pt x="9958" y="22416"/>
                    <a:pt x="10960" y="21677"/>
                  </a:cubicBezTo>
                  <a:cubicBezTo>
                    <a:pt x="11962" y="20937"/>
                    <a:pt x="12849" y="17471"/>
                    <a:pt x="12849" y="17471"/>
                  </a:cubicBezTo>
                  <a:cubicBezTo>
                    <a:pt x="12849" y="17471"/>
                    <a:pt x="14507" y="18213"/>
                    <a:pt x="14745" y="18285"/>
                  </a:cubicBezTo>
                  <a:cubicBezTo>
                    <a:pt x="14754" y="18288"/>
                    <a:pt x="14767" y="18289"/>
                    <a:pt x="14783" y="18289"/>
                  </a:cubicBezTo>
                  <a:cubicBezTo>
                    <a:pt x="15163" y="18289"/>
                    <a:pt x="17324" y="17481"/>
                    <a:pt x="17402" y="17078"/>
                  </a:cubicBezTo>
                  <a:cubicBezTo>
                    <a:pt x="17481" y="16659"/>
                    <a:pt x="18030" y="14538"/>
                    <a:pt x="18030" y="14538"/>
                  </a:cubicBezTo>
                  <a:cubicBezTo>
                    <a:pt x="18030" y="14538"/>
                    <a:pt x="19334" y="14056"/>
                    <a:pt x="19811" y="12869"/>
                  </a:cubicBezTo>
                  <a:cubicBezTo>
                    <a:pt x="20290" y="11683"/>
                    <a:pt x="19606" y="10434"/>
                    <a:pt x="19606" y="10434"/>
                  </a:cubicBezTo>
                  <a:cubicBezTo>
                    <a:pt x="19606" y="10434"/>
                    <a:pt x="20112" y="9709"/>
                    <a:pt x="20333" y="8852"/>
                  </a:cubicBezTo>
                  <a:cubicBezTo>
                    <a:pt x="20555" y="7997"/>
                    <a:pt x="19777" y="6766"/>
                    <a:pt x="19777" y="6766"/>
                  </a:cubicBezTo>
                  <a:lnTo>
                    <a:pt x="20524" y="4728"/>
                  </a:lnTo>
                  <a:cubicBezTo>
                    <a:pt x="20609" y="4447"/>
                    <a:pt x="20570" y="4144"/>
                    <a:pt x="20415" y="3893"/>
                  </a:cubicBezTo>
                  <a:cubicBezTo>
                    <a:pt x="19846" y="2968"/>
                    <a:pt x="18420" y="711"/>
                    <a:pt x="17816" y="348"/>
                  </a:cubicBezTo>
                  <a:cubicBezTo>
                    <a:pt x="17326" y="54"/>
                    <a:pt x="16675" y="1"/>
                    <a:pt x="16271" y="1"/>
                  </a:cubicBezTo>
                  <a:close/>
                </a:path>
              </a:pathLst>
            </a:custGeom>
            <a:solidFill>
              <a:srgbClr val="E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4975525" y="2607450"/>
              <a:ext cx="100600" cy="36650"/>
            </a:xfrm>
            <a:custGeom>
              <a:rect b="b" l="l" r="r" t="t"/>
              <a:pathLst>
                <a:path extrusionOk="0" h="1466" w="4024">
                  <a:moveTo>
                    <a:pt x="30" y="1"/>
                  </a:moveTo>
                  <a:cubicBezTo>
                    <a:pt x="22" y="1"/>
                    <a:pt x="18" y="2"/>
                    <a:pt x="17" y="5"/>
                  </a:cubicBezTo>
                  <a:cubicBezTo>
                    <a:pt x="0" y="44"/>
                    <a:pt x="870" y="436"/>
                    <a:pt x="1972" y="845"/>
                  </a:cubicBezTo>
                  <a:cubicBezTo>
                    <a:pt x="2987" y="1227"/>
                    <a:pt x="3852" y="1466"/>
                    <a:pt x="3991" y="1466"/>
                  </a:cubicBezTo>
                  <a:cubicBezTo>
                    <a:pt x="4003" y="1466"/>
                    <a:pt x="4009" y="1464"/>
                    <a:pt x="4010" y="1460"/>
                  </a:cubicBezTo>
                  <a:cubicBezTo>
                    <a:pt x="4023" y="1418"/>
                    <a:pt x="3127" y="1104"/>
                    <a:pt x="2028" y="692"/>
                  </a:cubicBezTo>
                  <a:cubicBezTo>
                    <a:pt x="999" y="308"/>
                    <a:pt x="147" y="1"/>
                    <a:pt x="30" y="1"/>
                  </a:cubicBezTo>
                  <a:close/>
                </a:path>
              </a:pathLst>
            </a:custGeom>
            <a:solidFill>
              <a:srgbClr val="7B4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980825" y="2498950"/>
              <a:ext cx="137850" cy="41925"/>
            </a:xfrm>
            <a:custGeom>
              <a:rect b="b" l="l" r="r" t="t"/>
              <a:pathLst>
                <a:path extrusionOk="0" h="1677" w="5514">
                  <a:moveTo>
                    <a:pt x="27" y="1"/>
                  </a:moveTo>
                  <a:cubicBezTo>
                    <a:pt x="13" y="1"/>
                    <a:pt x="6" y="2"/>
                    <a:pt x="5" y="6"/>
                  </a:cubicBezTo>
                  <a:cubicBezTo>
                    <a:pt x="0" y="29"/>
                    <a:pt x="310" y="121"/>
                    <a:pt x="810" y="262"/>
                  </a:cubicBezTo>
                  <a:cubicBezTo>
                    <a:pt x="1310" y="405"/>
                    <a:pt x="1999" y="603"/>
                    <a:pt x="2759" y="831"/>
                  </a:cubicBezTo>
                  <a:cubicBezTo>
                    <a:pt x="3517" y="1063"/>
                    <a:pt x="4200" y="1282"/>
                    <a:pt x="4695" y="1441"/>
                  </a:cubicBezTo>
                  <a:cubicBezTo>
                    <a:pt x="5141" y="1585"/>
                    <a:pt x="5434" y="1677"/>
                    <a:pt x="5494" y="1677"/>
                  </a:cubicBezTo>
                  <a:cubicBezTo>
                    <a:pt x="5501" y="1677"/>
                    <a:pt x="5505" y="1676"/>
                    <a:pt x="5506" y="1673"/>
                  </a:cubicBezTo>
                  <a:cubicBezTo>
                    <a:pt x="5514" y="1654"/>
                    <a:pt x="5219" y="1520"/>
                    <a:pt x="4734" y="1333"/>
                  </a:cubicBezTo>
                  <a:cubicBezTo>
                    <a:pt x="4247" y="1145"/>
                    <a:pt x="3566" y="907"/>
                    <a:pt x="2806" y="675"/>
                  </a:cubicBezTo>
                  <a:cubicBezTo>
                    <a:pt x="2045" y="445"/>
                    <a:pt x="1346" y="265"/>
                    <a:pt x="838" y="150"/>
                  </a:cubicBezTo>
                  <a:cubicBezTo>
                    <a:pt x="404" y="53"/>
                    <a:pt x="108" y="1"/>
                    <a:pt x="27" y="1"/>
                  </a:cubicBezTo>
                  <a:close/>
                </a:path>
              </a:pathLst>
            </a:custGeom>
            <a:solidFill>
              <a:srgbClr val="7B4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963375" y="2412975"/>
              <a:ext cx="154025" cy="33775"/>
            </a:xfrm>
            <a:custGeom>
              <a:rect b="b" l="l" r="r" t="t"/>
              <a:pathLst>
                <a:path extrusionOk="0" h="1351" w="6161">
                  <a:moveTo>
                    <a:pt x="205" y="1"/>
                  </a:moveTo>
                  <a:cubicBezTo>
                    <a:pt x="75" y="1"/>
                    <a:pt x="3" y="7"/>
                    <a:pt x="2" y="17"/>
                  </a:cubicBezTo>
                  <a:cubicBezTo>
                    <a:pt x="1" y="41"/>
                    <a:pt x="353" y="76"/>
                    <a:pt x="919" y="150"/>
                  </a:cubicBezTo>
                  <a:cubicBezTo>
                    <a:pt x="1485" y="222"/>
                    <a:pt x="2263" y="341"/>
                    <a:pt x="3111" y="525"/>
                  </a:cubicBezTo>
                  <a:cubicBezTo>
                    <a:pt x="3962" y="709"/>
                    <a:pt x="4718" y="923"/>
                    <a:pt x="5264" y="1091"/>
                  </a:cubicBezTo>
                  <a:cubicBezTo>
                    <a:pt x="5762" y="1242"/>
                    <a:pt x="6085" y="1350"/>
                    <a:pt x="6143" y="1350"/>
                  </a:cubicBezTo>
                  <a:cubicBezTo>
                    <a:pt x="6149" y="1350"/>
                    <a:pt x="6152" y="1349"/>
                    <a:pt x="6153" y="1347"/>
                  </a:cubicBezTo>
                  <a:cubicBezTo>
                    <a:pt x="6161" y="1328"/>
                    <a:pt x="5840" y="1176"/>
                    <a:pt x="5301" y="980"/>
                  </a:cubicBezTo>
                  <a:cubicBezTo>
                    <a:pt x="4763" y="785"/>
                    <a:pt x="4003" y="551"/>
                    <a:pt x="3146" y="365"/>
                  </a:cubicBezTo>
                  <a:cubicBezTo>
                    <a:pt x="2291" y="179"/>
                    <a:pt x="1503" y="79"/>
                    <a:pt x="930" y="35"/>
                  </a:cubicBezTo>
                  <a:cubicBezTo>
                    <a:pt x="615" y="10"/>
                    <a:pt x="366" y="1"/>
                    <a:pt x="205" y="1"/>
                  </a:cubicBezTo>
                  <a:close/>
                </a:path>
              </a:pathLst>
            </a:custGeom>
            <a:solidFill>
              <a:srgbClr val="7B4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5008650" y="2380650"/>
              <a:ext cx="71250" cy="51425"/>
            </a:xfrm>
            <a:custGeom>
              <a:rect b="b" l="l" r="r" t="t"/>
              <a:pathLst>
                <a:path extrusionOk="0" h="2057" w="2850">
                  <a:moveTo>
                    <a:pt x="1363" y="0"/>
                  </a:moveTo>
                  <a:cubicBezTo>
                    <a:pt x="957" y="443"/>
                    <a:pt x="407" y="1055"/>
                    <a:pt x="1" y="1497"/>
                  </a:cubicBezTo>
                  <a:lnTo>
                    <a:pt x="2850" y="2056"/>
                  </a:lnTo>
                  <a:cubicBezTo>
                    <a:pt x="2664" y="1568"/>
                    <a:pt x="2618" y="1027"/>
                    <a:pt x="2715" y="515"/>
                  </a:cubicBezTo>
                  <a:lnTo>
                    <a:pt x="2715" y="515"/>
                  </a:lnTo>
                  <a:cubicBezTo>
                    <a:pt x="2680" y="517"/>
                    <a:pt x="2645" y="518"/>
                    <a:pt x="2611" y="518"/>
                  </a:cubicBezTo>
                  <a:cubicBezTo>
                    <a:pt x="2150" y="518"/>
                    <a:pt x="1689" y="328"/>
                    <a:pt x="1363" y="0"/>
                  </a:cubicBezTo>
                  <a:close/>
                </a:path>
              </a:pathLst>
            </a:custGeom>
            <a:solidFill>
              <a:srgbClr val="0B3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6511550" y="3174800"/>
              <a:ext cx="974425" cy="706725"/>
            </a:xfrm>
            <a:custGeom>
              <a:rect b="b" l="l" r="r" t="t"/>
              <a:pathLst>
                <a:path extrusionOk="0" h="28269" w="38977">
                  <a:moveTo>
                    <a:pt x="20970" y="0"/>
                  </a:moveTo>
                  <a:lnTo>
                    <a:pt x="3825" y="6014"/>
                  </a:lnTo>
                  <a:lnTo>
                    <a:pt x="1" y="20597"/>
                  </a:lnTo>
                  <a:cubicBezTo>
                    <a:pt x="1" y="20597"/>
                    <a:pt x="16443" y="27119"/>
                    <a:pt x="22521" y="28129"/>
                  </a:cubicBezTo>
                  <a:cubicBezTo>
                    <a:pt x="23087" y="28223"/>
                    <a:pt x="23656" y="28269"/>
                    <a:pt x="24221" y="28269"/>
                  </a:cubicBezTo>
                  <a:cubicBezTo>
                    <a:pt x="31892" y="28269"/>
                    <a:pt x="38976" y="19887"/>
                    <a:pt x="31879" y="10251"/>
                  </a:cubicBezTo>
                  <a:lnTo>
                    <a:pt x="20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6511475" y="3338100"/>
              <a:ext cx="668825" cy="351650"/>
            </a:xfrm>
            <a:custGeom>
              <a:rect b="b" l="l" r="r" t="t"/>
              <a:pathLst>
                <a:path extrusionOk="0" h="14066" w="26753">
                  <a:moveTo>
                    <a:pt x="3621" y="0"/>
                  </a:moveTo>
                  <a:lnTo>
                    <a:pt x="3603" y="69"/>
                  </a:lnTo>
                  <a:cubicBezTo>
                    <a:pt x="2558" y="4081"/>
                    <a:pt x="1650" y="7573"/>
                    <a:pt x="1000" y="10077"/>
                  </a:cubicBezTo>
                  <a:cubicBezTo>
                    <a:pt x="685" y="11315"/>
                    <a:pt x="431" y="12309"/>
                    <a:pt x="254" y="13005"/>
                  </a:cubicBezTo>
                  <a:cubicBezTo>
                    <a:pt x="171" y="13338"/>
                    <a:pt x="107" y="13602"/>
                    <a:pt x="61" y="13791"/>
                  </a:cubicBezTo>
                  <a:cubicBezTo>
                    <a:pt x="41" y="13875"/>
                    <a:pt x="27" y="13942"/>
                    <a:pt x="13" y="13995"/>
                  </a:cubicBezTo>
                  <a:cubicBezTo>
                    <a:pt x="6" y="14038"/>
                    <a:pt x="1" y="14063"/>
                    <a:pt x="3" y="14065"/>
                  </a:cubicBezTo>
                  <a:lnTo>
                    <a:pt x="3" y="14065"/>
                  </a:lnTo>
                  <a:cubicBezTo>
                    <a:pt x="7" y="14062"/>
                    <a:pt x="15" y="14040"/>
                    <a:pt x="27" y="14000"/>
                  </a:cubicBezTo>
                  <a:cubicBezTo>
                    <a:pt x="43" y="13947"/>
                    <a:pt x="63" y="13880"/>
                    <a:pt x="87" y="13799"/>
                  </a:cubicBezTo>
                  <a:cubicBezTo>
                    <a:pt x="140" y="13610"/>
                    <a:pt x="212" y="13350"/>
                    <a:pt x="306" y="13018"/>
                  </a:cubicBezTo>
                  <a:cubicBezTo>
                    <a:pt x="494" y="12325"/>
                    <a:pt x="764" y="11337"/>
                    <a:pt x="1097" y="10101"/>
                  </a:cubicBezTo>
                  <a:cubicBezTo>
                    <a:pt x="1758" y="7617"/>
                    <a:pt x="2679" y="4156"/>
                    <a:pt x="3737" y="179"/>
                  </a:cubicBezTo>
                  <a:lnTo>
                    <a:pt x="3737" y="179"/>
                  </a:lnTo>
                  <a:cubicBezTo>
                    <a:pt x="5113" y="405"/>
                    <a:pt x="6571" y="644"/>
                    <a:pt x="8070" y="888"/>
                  </a:cubicBezTo>
                  <a:cubicBezTo>
                    <a:pt x="13224" y="1721"/>
                    <a:pt x="17887" y="2472"/>
                    <a:pt x="21277" y="3018"/>
                  </a:cubicBezTo>
                  <a:cubicBezTo>
                    <a:pt x="22960" y="3282"/>
                    <a:pt x="24325" y="3495"/>
                    <a:pt x="25281" y="3645"/>
                  </a:cubicBezTo>
                  <a:cubicBezTo>
                    <a:pt x="25746" y="3714"/>
                    <a:pt x="26111" y="3769"/>
                    <a:pt x="26371" y="3806"/>
                  </a:cubicBezTo>
                  <a:cubicBezTo>
                    <a:pt x="26490" y="3823"/>
                    <a:pt x="26582" y="3836"/>
                    <a:pt x="26656" y="3846"/>
                  </a:cubicBezTo>
                  <a:cubicBezTo>
                    <a:pt x="26703" y="3851"/>
                    <a:pt x="26733" y="3854"/>
                    <a:pt x="26746" y="3854"/>
                  </a:cubicBezTo>
                  <a:cubicBezTo>
                    <a:pt x="26750" y="3854"/>
                    <a:pt x="26753" y="3853"/>
                    <a:pt x="26753" y="3852"/>
                  </a:cubicBezTo>
                  <a:cubicBezTo>
                    <a:pt x="26753" y="3849"/>
                    <a:pt x="26722" y="3841"/>
                    <a:pt x="26657" y="3828"/>
                  </a:cubicBezTo>
                  <a:cubicBezTo>
                    <a:pt x="26587" y="3815"/>
                    <a:pt x="26493" y="3796"/>
                    <a:pt x="26376" y="3775"/>
                  </a:cubicBezTo>
                  <a:cubicBezTo>
                    <a:pt x="26118" y="3729"/>
                    <a:pt x="25754" y="3663"/>
                    <a:pt x="25292" y="3583"/>
                  </a:cubicBezTo>
                  <a:cubicBezTo>
                    <a:pt x="24336" y="3420"/>
                    <a:pt x="22974" y="3190"/>
                    <a:pt x="21295" y="2903"/>
                  </a:cubicBezTo>
                  <a:cubicBezTo>
                    <a:pt x="17908" y="2346"/>
                    <a:pt x="13247" y="1576"/>
                    <a:pt x="8096" y="727"/>
                  </a:cubicBezTo>
                  <a:cubicBezTo>
                    <a:pt x="6572" y="479"/>
                    <a:pt x="5090" y="239"/>
                    <a:pt x="3691" y="12"/>
                  </a:cubicBezTo>
                  <a:lnTo>
                    <a:pt x="3621" y="0"/>
                  </a:lnTo>
                  <a:close/>
                  <a:moveTo>
                    <a:pt x="3" y="14065"/>
                  </a:moveTo>
                  <a:lnTo>
                    <a:pt x="3" y="14065"/>
                  </a:lnTo>
                  <a:cubicBezTo>
                    <a:pt x="3" y="14065"/>
                    <a:pt x="3" y="14065"/>
                    <a:pt x="3" y="14065"/>
                  </a:cubicBezTo>
                  <a:lnTo>
                    <a:pt x="4" y="14065"/>
                  </a:lnTo>
                  <a:cubicBezTo>
                    <a:pt x="3" y="14065"/>
                    <a:pt x="3" y="14065"/>
                    <a:pt x="3" y="14065"/>
                  </a:cubicBezTo>
                  <a:close/>
                  <a:moveTo>
                    <a:pt x="2" y="14065"/>
                  </a:moveTo>
                  <a:cubicBezTo>
                    <a:pt x="2" y="14066"/>
                    <a:pt x="2" y="14066"/>
                    <a:pt x="2" y="14066"/>
                  </a:cubicBezTo>
                  <a:cubicBezTo>
                    <a:pt x="2" y="14066"/>
                    <a:pt x="3" y="14066"/>
                    <a:pt x="3" y="14065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6949575" y="3368225"/>
              <a:ext cx="172375" cy="30650"/>
            </a:xfrm>
            <a:custGeom>
              <a:rect b="b" l="l" r="r" t="t"/>
              <a:pathLst>
                <a:path extrusionOk="0" h="1226" w="6895">
                  <a:moveTo>
                    <a:pt x="6856" y="0"/>
                  </a:moveTo>
                  <a:cubicBezTo>
                    <a:pt x="6627" y="0"/>
                    <a:pt x="5180" y="225"/>
                    <a:pt x="3434" y="532"/>
                  </a:cubicBezTo>
                  <a:cubicBezTo>
                    <a:pt x="1534" y="868"/>
                    <a:pt x="1" y="1175"/>
                    <a:pt x="9" y="1220"/>
                  </a:cubicBezTo>
                  <a:cubicBezTo>
                    <a:pt x="10" y="1223"/>
                    <a:pt x="21" y="1225"/>
                    <a:pt x="41" y="1225"/>
                  </a:cubicBezTo>
                  <a:cubicBezTo>
                    <a:pt x="272" y="1225"/>
                    <a:pt x="1719" y="1001"/>
                    <a:pt x="3463" y="693"/>
                  </a:cubicBezTo>
                  <a:cubicBezTo>
                    <a:pt x="5362" y="359"/>
                    <a:pt x="6895" y="50"/>
                    <a:pt x="6888" y="6"/>
                  </a:cubicBezTo>
                  <a:cubicBezTo>
                    <a:pt x="6887" y="2"/>
                    <a:pt x="6877" y="0"/>
                    <a:pt x="685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273525" y="3469550"/>
              <a:ext cx="1452400" cy="922000"/>
            </a:xfrm>
            <a:custGeom>
              <a:rect b="b" l="l" r="r" t="t"/>
              <a:pathLst>
                <a:path extrusionOk="0" h="36880" w="58096">
                  <a:moveTo>
                    <a:pt x="2522" y="1"/>
                  </a:moveTo>
                  <a:cubicBezTo>
                    <a:pt x="1086" y="1"/>
                    <a:pt x="0" y="1302"/>
                    <a:pt x="255" y="2715"/>
                  </a:cubicBezTo>
                  <a:lnTo>
                    <a:pt x="6101" y="34986"/>
                  </a:lnTo>
                  <a:cubicBezTo>
                    <a:pt x="6298" y="36083"/>
                    <a:pt x="7253" y="36879"/>
                    <a:pt x="8366" y="36879"/>
                  </a:cubicBezTo>
                  <a:lnTo>
                    <a:pt x="55574" y="36879"/>
                  </a:lnTo>
                  <a:cubicBezTo>
                    <a:pt x="57010" y="36879"/>
                    <a:pt x="58096" y="35578"/>
                    <a:pt x="57839" y="34165"/>
                  </a:cubicBezTo>
                  <a:lnTo>
                    <a:pt x="51995" y="1894"/>
                  </a:lnTo>
                  <a:cubicBezTo>
                    <a:pt x="51796" y="799"/>
                    <a:pt x="50842" y="1"/>
                    <a:pt x="49728" y="1"/>
                  </a:cubicBezTo>
                  <a:close/>
                </a:path>
              </a:pathLst>
            </a:custGeom>
            <a:solidFill>
              <a:srgbClr val="0B3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602475" y="4314400"/>
              <a:ext cx="757925" cy="77150"/>
            </a:xfrm>
            <a:custGeom>
              <a:rect b="b" l="l" r="r" t="t"/>
              <a:pathLst>
                <a:path extrusionOk="0" h="3086" w="30317">
                  <a:moveTo>
                    <a:pt x="0" y="1"/>
                  </a:moveTo>
                  <a:lnTo>
                    <a:pt x="0" y="3085"/>
                  </a:lnTo>
                  <a:lnTo>
                    <a:pt x="30317" y="3085"/>
                  </a:lnTo>
                  <a:lnTo>
                    <a:pt x="30317" y="195"/>
                  </a:lnTo>
                  <a:cubicBezTo>
                    <a:pt x="30317" y="88"/>
                    <a:pt x="30230" y="1"/>
                    <a:pt x="30123" y="1"/>
                  </a:cubicBezTo>
                  <a:close/>
                </a:path>
              </a:pathLst>
            </a:custGeom>
            <a:solidFill>
              <a:srgbClr val="0B3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5503200" y="3469550"/>
              <a:ext cx="185450" cy="921750"/>
            </a:xfrm>
            <a:custGeom>
              <a:rect b="b" l="l" r="r" t="t"/>
              <a:pathLst>
                <a:path extrusionOk="0" h="36870" w="7418"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0" y="11"/>
                    <a:pt x="1606" y="8271"/>
                    <a:pt x="3629" y="18450"/>
                  </a:cubicBezTo>
                  <a:cubicBezTo>
                    <a:pt x="5651" y="28627"/>
                    <a:pt x="7327" y="36869"/>
                    <a:pt x="7373" y="36869"/>
                  </a:cubicBezTo>
                  <a:cubicBezTo>
                    <a:pt x="7373" y="36869"/>
                    <a:pt x="7373" y="36869"/>
                    <a:pt x="7373" y="36869"/>
                  </a:cubicBezTo>
                  <a:cubicBezTo>
                    <a:pt x="7417" y="36859"/>
                    <a:pt x="5813" y="28600"/>
                    <a:pt x="3788" y="18419"/>
                  </a:cubicBezTo>
                  <a:cubicBezTo>
                    <a:pt x="1766" y="8245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267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879750" y="3912775"/>
              <a:ext cx="86250" cy="80850"/>
            </a:xfrm>
            <a:custGeom>
              <a:rect b="b" l="l" r="r" t="t"/>
              <a:pathLst>
                <a:path extrusionOk="0" h="3234" w="3450">
                  <a:moveTo>
                    <a:pt x="1698" y="0"/>
                  </a:moveTo>
                  <a:cubicBezTo>
                    <a:pt x="875" y="0"/>
                    <a:pt x="80" y="705"/>
                    <a:pt x="41" y="1540"/>
                  </a:cubicBezTo>
                  <a:cubicBezTo>
                    <a:pt x="1" y="2419"/>
                    <a:pt x="810" y="3234"/>
                    <a:pt x="1682" y="3234"/>
                  </a:cubicBezTo>
                  <a:cubicBezTo>
                    <a:pt x="1726" y="3234"/>
                    <a:pt x="1769" y="3232"/>
                    <a:pt x="1813" y="3228"/>
                  </a:cubicBezTo>
                  <a:cubicBezTo>
                    <a:pt x="2734" y="3139"/>
                    <a:pt x="3449" y="2132"/>
                    <a:pt x="3232" y="1234"/>
                  </a:cubicBezTo>
                  <a:cubicBezTo>
                    <a:pt x="3076" y="591"/>
                    <a:pt x="2472" y="96"/>
                    <a:pt x="1823" y="28"/>
                  </a:cubicBezTo>
                  <a:lnTo>
                    <a:pt x="1962" y="25"/>
                  </a:lnTo>
                  <a:cubicBezTo>
                    <a:pt x="1875" y="8"/>
                    <a:pt x="1786" y="0"/>
                    <a:pt x="1698" y="0"/>
                  </a:cubicBezTo>
                  <a:close/>
                </a:path>
              </a:pathLst>
            </a:custGeom>
            <a:solidFill>
              <a:srgbClr val="267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Implementation</a:t>
            </a:r>
            <a:endParaRPr/>
          </a:p>
        </p:txBody>
      </p:sp>
      <p:sp>
        <p:nvSpPr>
          <p:cNvPr id="366" name="Google Shape;366;p19"/>
          <p:cNvSpPr txBox="1"/>
          <p:nvPr>
            <p:ph idx="1" type="body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311700" y="1189350"/>
            <a:ext cx="8711400" cy="3846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406750" y="1189350"/>
            <a:ext cx="1436400" cy="707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 txBox="1"/>
          <p:nvPr/>
        </p:nvSpPr>
        <p:spPr>
          <a:xfrm>
            <a:off x="661750" y="1171575"/>
            <a:ext cx="10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Power source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406750" y="3756525"/>
            <a:ext cx="1575600" cy="812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458800" y="2174725"/>
            <a:ext cx="1293600" cy="1303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 txBox="1"/>
          <p:nvPr/>
        </p:nvSpPr>
        <p:spPr>
          <a:xfrm>
            <a:off x="441400" y="2571750"/>
            <a:ext cx="1328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Atmega328p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545750" y="3907825"/>
            <a:ext cx="14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Gsm/Gps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4" name="Google Shape;374;p19"/>
          <p:cNvCxnSpPr>
            <a:stCxn id="371" idx="0"/>
            <a:endCxn id="371" idx="0"/>
          </p:cNvCxnSpPr>
          <p:nvPr/>
        </p:nvCxnSpPr>
        <p:spPr>
          <a:xfrm>
            <a:off x="1105600" y="21747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19"/>
          <p:cNvSpPr/>
          <p:nvPr/>
        </p:nvSpPr>
        <p:spPr>
          <a:xfrm>
            <a:off x="854675" y="1896750"/>
            <a:ext cx="339900" cy="309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966550" y="3337950"/>
            <a:ext cx="278100" cy="478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3109775" y="2208775"/>
            <a:ext cx="1328400" cy="1303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 txBox="1"/>
          <p:nvPr/>
        </p:nvSpPr>
        <p:spPr>
          <a:xfrm>
            <a:off x="3109675" y="1896750"/>
            <a:ext cx="1436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USER           INTERFACE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PUSH-BUTTON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(ALERT)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1982150" y="3478525"/>
            <a:ext cx="1884300" cy="70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 flipH="1" rot="10800000">
            <a:off x="1727350" y="2594250"/>
            <a:ext cx="1382400" cy="35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75875" y="4624425"/>
            <a:ext cx="3838800" cy="355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832250" y="1853575"/>
            <a:ext cx="1884300" cy="1946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 txBox="1"/>
          <p:nvPr/>
        </p:nvSpPr>
        <p:spPr>
          <a:xfrm>
            <a:off x="7063950" y="2146975"/>
            <a:ext cx="151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BLUETOOTH</a:t>
            </a:r>
            <a:endParaRPr b="1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   BEACONS</a:t>
            </a:r>
            <a:endParaRPr b="1">
              <a:solidFill>
                <a:srgbClr val="2B2B2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6940250" y="2666125"/>
            <a:ext cx="16683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LOCATION OF DATA            TRANSMITTER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BY BEACONS (INDOOR)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5" name="Google Shape;385;p19"/>
          <p:cNvCxnSpPr>
            <a:stCxn id="367" idx="0"/>
          </p:cNvCxnSpPr>
          <p:nvPr/>
        </p:nvCxnSpPr>
        <p:spPr>
          <a:xfrm>
            <a:off x="4667400" y="1189350"/>
            <a:ext cx="48900" cy="39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19"/>
          <p:cNvSpPr/>
          <p:nvPr/>
        </p:nvSpPr>
        <p:spPr>
          <a:xfrm>
            <a:off x="2229375" y="1282025"/>
            <a:ext cx="2022300" cy="61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 txBox="1"/>
          <p:nvPr/>
        </p:nvSpPr>
        <p:spPr>
          <a:xfrm>
            <a:off x="2229475" y="1326150"/>
            <a:ext cx="202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RECEIVER-BEACONS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BLUETOOTH-DATA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19"/>
          <p:cNvSpPr txBox="1"/>
          <p:nvPr/>
        </p:nvSpPr>
        <p:spPr>
          <a:xfrm>
            <a:off x="775875" y="4568925"/>
            <a:ext cx="45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TRACKING-DEVICE (INDOOR AND OUTDOOR)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5701450" y="4500825"/>
            <a:ext cx="3015000" cy="478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TRACKING - DEVICE(INDOOR TRANSMITTER)</a:t>
            </a:r>
            <a:endParaRPr/>
          </a:p>
        </p:txBody>
      </p:sp>
      <p:sp>
        <p:nvSpPr>
          <p:cNvPr id="390" name="Google Shape;390;p19"/>
          <p:cNvSpPr/>
          <p:nvPr/>
        </p:nvSpPr>
        <p:spPr>
          <a:xfrm>
            <a:off x="2306475" y="1896750"/>
            <a:ext cx="339900" cy="81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9"/>
          <p:cNvSpPr/>
          <p:nvPr/>
        </p:nvSpPr>
        <p:spPr>
          <a:xfrm>
            <a:off x="4855013" y="1644750"/>
            <a:ext cx="1668300" cy="169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FOR INDOOR PERSON AND OUTDOOR PERSON</a:t>
            </a:r>
            <a:endParaRPr/>
          </a:p>
        </p:txBody>
      </p:sp>
      <p:sp>
        <p:nvSpPr>
          <p:cNvPr id="392" name="Google Shape;392;p19"/>
          <p:cNvSpPr txBox="1"/>
          <p:nvPr/>
        </p:nvSpPr>
        <p:spPr>
          <a:xfrm>
            <a:off x="4932263" y="1586275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4182850" y="1324488"/>
            <a:ext cx="1436400" cy="400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5903350" y="3377250"/>
            <a:ext cx="1065600" cy="400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and Software Requirement</a:t>
            </a:r>
            <a:endParaRPr/>
          </a:p>
        </p:txBody>
      </p:sp>
      <p:sp>
        <p:nvSpPr>
          <p:cNvPr id="400" name="Google Shape;40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GSM + GPS Module (preferably 4G)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Bluetooth Beacon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ATMEGA-328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Soldering 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Keypad-Small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OLED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Esp32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Battery</a:t>
            </a:r>
            <a:endParaRPr/>
          </a:p>
        </p:txBody>
      </p:sp>
      <p:pic>
        <p:nvPicPr>
          <p:cNvPr id="401" name="Google Shape;401;p20"/>
          <p:cNvPicPr preferRelativeResize="0"/>
          <p:nvPr/>
        </p:nvPicPr>
        <p:blipFill rotWithShape="1">
          <a:blip r:embed="rId3">
            <a:alphaModFix/>
          </a:blip>
          <a:srcRect b="26203" l="11574" r="0" t="14631"/>
          <a:stretch/>
        </p:blipFill>
        <p:spPr>
          <a:xfrm>
            <a:off x="4571999" y="1756800"/>
            <a:ext cx="3619325" cy="24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</a:t>
            </a:r>
            <a:endParaRPr/>
          </a:p>
        </p:txBody>
      </p:sp>
      <p:sp>
        <p:nvSpPr>
          <p:cNvPr id="407" name="Google Shape;40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Hospitals - to track the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Schools and Colleges -for safety and tracking(Geofencing)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Old age home -Monitoring of old age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Forest - to track the people who gone for trekking and other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Tourist Place - Alerting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Prison - to track the prisoners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Vehicle tracking such as Ambulance,Fire engine truck,Police vehicles,trucks and buses,etc.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Industry - to </a:t>
            </a:r>
            <a:r>
              <a:rPr lang="en-GB"/>
              <a:t>track</a:t>
            </a:r>
            <a:r>
              <a:rPr lang="en-GB"/>
              <a:t> the automated </a:t>
            </a:r>
            <a:r>
              <a:rPr lang="en-GB"/>
              <a:t>vehicles </a:t>
            </a:r>
            <a:endParaRPr/>
          </a:p>
        </p:txBody>
      </p:sp>
      <p:grpSp>
        <p:nvGrpSpPr>
          <p:cNvPr id="408" name="Google Shape;408;p21"/>
          <p:cNvGrpSpPr/>
          <p:nvPr/>
        </p:nvGrpSpPr>
        <p:grpSpPr>
          <a:xfrm>
            <a:off x="7108974" y="367814"/>
            <a:ext cx="1564941" cy="1229953"/>
            <a:chOff x="128475" y="1777375"/>
            <a:chExt cx="3078775" cy="2612475"/>
          </a:xfrm>
        </p:grpSpPr>
        <p:sp>
          <p:nvSpPr>
            <p:cNvPr id="409" name="Google Shape;409;p21"/>
            <p:cNvSpPr/>
            <p:nvPr/>
          </p:nvSpPr>
          <p:spPr>
            <a:xfrm>
              <a:off x="1425175" y="3198925"/>
              <a:ext cx="811100" cy="1190925"/>
            </a:xfrm>
            <a:custGeom>
              <a:rect b="b" l="l" r="r" t="t"/>
              <a:pathLst>
                <a:path extrusionOk="0" h="47637" w="32444">
                  <a:moveTo>
                    <a:pt x="13372" y="1"/>
                  </a:moveTo>
                  <a:cubicBezTo>
                    <a:pt x="12496" y="1"/>
                    <a:pt x="220" y="6138"/>
                    <a:pt x="220" y="6138"/>
                  </a:cubicBezTo>
                  <a:cubicBezTo>
                    <a:pt x="1" y="7015"/>
                    <a:pt x="907" y="23819"/>
                    <a:pt x="14867" y="27622"/>
                  </a:cubicBezTo>
                  <a:cubicBezTo>
                    <a:pt x="14867" y="27622"/>
                    <a:pt x="13810" y="32662"/>
                    <a:pt x="19291" y="37484"/>
                  </a:cubicBezTo>
                  <a:cubicBezTo>
                    <a:pt x="19291" y="37484"/>
                    <a:pt x="23525" y="43307"/>
                    <a:pt x="23330" y="47637"/>
                  </a:cubicBezTo>
                  <a:lnTo>
                    <a:pt x="30867" y="45768"/>
                  </a:lnTo>
                  <a:lnTo>
                    <a:pt x="32443" y="26085"/>
                  </a:lnTo>
                  <a:lnTo>
                    <a:pt x="28497" y="6138"/>
                  </a:lnTo>
                  <a:cubicBezTo>
                    <a:pt x="28497" y="6138"/>
                    <a:pt x="14249" y="1"/>
                    <a:pt x="13372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425175" y="3198925"/>
              <a:ext cx="811100" cy="1190925"/>
            </a:xfrm>
            <a:custGeom>
              <a:rect b="b" l="l" r="r" t="t"/>
              <a:pathLst>
                <a:path extrusionOk="0" h="47637" w="32444">
                  <a:moveTo>
                    <a:pt x="13372" y="1"/>
                  </a:moveTo>
                  <a:cubicBezTo>
                    <a:pt x="12496" y="1"/>
                    <a:pt x="220" y="6138"/>
                    <a:pt x="220" y="6138"/>
                  </a:cubicBezTo>
                  <a:cubicBezTo>
                    <a:pt x="1" y="7015"/>
                    <a:pt x="907" y="23819"/>
                    <a:pt x="14867" y="27622"/>
                  </a:cubicBezTo>
                  <a:cubicBezTo>
                    <a:pt x="14867" y="27622"/>
                    <a:pt x="13810" y="32662"/>
                    <a:pt x="19291" y="37484"/>
                  </a:cubicBezTo>
                  <a:cubicBezTo>
                    <a:pt x="19291" y="37484"/>
                    <a:pt x="23525" y="43307"/>
                    <a:pt x="23330" y="47637"/>
                  </a:cubicBezTo>
                  <a:lnTo>
                    <a:pt x="30867" y="45768"/>
                  </a:lnTo>
                  <a:lnTo>
                    <a:pt x="32443" y="26085"/>
                  </a:lnTo>
                  <a:lnTo>
                    <a:pt x="28497" y="6138"/>
                  </a:lnTo>
                  <a:cubicBezTo>
                    <a:pt x="28497" y="6138"/>
                    <a:pt x="14249" y="1"/>
                    <a:pt x="13372" y="1"/>
                  </a:cubicBezTo>
                  <a:close/>
                </a:path>
              </a:pathLst>
            </a:custGeom>
            <a:solidFill>
              <a:srgbClr val="0B3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880950" y="3339625"/>
              <a:ext cx="856050" cy="774375"/>
            </a:xfrm>
            <a:custGeom>
              <a:rect b="b" l="l" r="r" t="t"/>
              <a:pathLst>
                <a:path extrusionOk="0" h="30975" w="34242">
                  <a:moveTo>
                    <a:pt x="11111" y="0"/>
                  </a:moveTo>
                  <a:cubicBezTo>
                    <a:pt x="10313" y="0"/>
                    <a:pt x="9516" y="57"/>
                    <a:pt x="8726" y="186"/>
                  </a:cubicBezTo>
                  <a:cubicBezTo>
                    <a:pt x="6511" y="544"/>
                    <a:pt x="4351" y="1497"/>
                    <a:pt x="2787" y="3104"/>
                  </a:cubicBezTo>
                  <a:lnTo>
                    <a:pt x="724" y="5662"/>
                  </a:lnTo>
                  <a:cubicBezTo>
                    <a:pt x="0" y="8715"/>
                    <a:pt x="1591" y="12161"/>
                    <a:pt x="4382" y="13592"/>
                  </a:cubicBezTo>
                  <a:cubicBezTo>
                    <a:pt x="2665" y="17510"/>
                    <a:pt x="2540" y="22262"/>
                    <a:pt x="4711" y="25946"/>
                  </a:cubicBezTo>
                  <a:cubicBezTo>
                    <a:pt x="6472" y="28933"/>
                    <a:pt x="9877" y="30974"/>
                    <a:pt x="13283" y="30974"/>
                  </a:cubicBezTo>
                  <a:cubicBezTo>
                    <a:pt x="14080" y="30974"/>
                    <a:pt x="14877" y="30862"/>
                    <a:pt x="15653" y="30624"/>
                  </a:cubicBezTo>
                  <a:cubicBezTo>
                    <a:pt x="16490" y="30369"/>
                    <a:pt x="17295" y="29980"/>
                    <a:pt x="18165" y="29876"/>
                  </a:cubicBezTo>
                  <a:cubicBezTo>
                    <a:pt x="18344" y="29855"/>
                    <a:pt x="18523" y="29846"/>
                    <a:pt x="18703" y="29846"/>
                  </a:cubicBezTo>
                  <a:cubicBezTo>
                    <a:pt x="19381" y="29846"/>
                    <a:pt x="20062" y="29974"/>
                    <a:pt x="20741" y="30045"/>
                  </a:cubicBezTo>
                  <a:cubicBezTo>
                    <a:pt x="21118" y="30085"/>
                    <a:pt x="21497" y="30104"/>
                    <a:pt x="21875" y="30104"/>
                  </a:cubicBezTo>
                  <a:cubicBezTo>
                    <a:pt x="26393" y="30104"/>
                    <a:pt x="30851" y="27369"/>
                    <a:pt x="32801" y="23275"/>
                  </a:cubicBezTo>
                  <a:cubicBezTo>
                    <a:pt x="33924" y="20916"/>
                    <a:pt x="34242" y="18141"/>
                    <a:pt x="33474" y="15643"/>
                  </a:cubicBezTo>
                  <a:cubicBezTo>
                    <a:pt x="32970" y="14011"/>
                    <a:pt x="32036" y="12550"/>
                    <a:pt x="31076" y="11137"/>
                  </a:cubicBezTo>
                  <a:cubicBezTo>
                    <a:pt x="30128" y="9744"/>
                    <a:pt x="29139" y="8371"/>
                    <a:pt x="27986" y="7142"/>
                  </a:cubicBezTo>
                  <a:cubicBezTo>
                    <a:pt x="24688" y="3630"/>
                    <a:pt x="20137" y="1444"/>
                    <a:pt x="15416" y="477"/>
                  </a:cubicBezTo>
                  <a:cubicBezTo>
                    <a:pt x="14001" y="187"/>
                    <a:pt x="12554" y="0"/>
                    <a:pt x="11111" y="0"/>
                  </a:cubicBezTo>
                  <a:close/>
                </a:path>
              </a:pathLst>
            </a:custGeom>
            <a:solidFill>
              <a:srgbClr val="267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880950" y="3339625"/>
              <a:ext cx="856050" cy="774375"/>
            </a:xfrm>
            <a:custGeom>
              <a:rect b="b" l="l" r="r" t="t"/>
              <a:pathLst>
                <a:path extrusionOk="0" h="30975" w="34242">
                  <a:moveTo>
                    <a:pt x="11111" y="0"/>
                  </a:moveTo>
                  <a:cubicBezTo>
                    <a:pt x="10313" y="0"/>
                    <a:pt x="9516" y="57"/>
                    <a:pt x="8726" y="186"/>
                  </a:cubicBezTo>
                  <a:cubicBezTo>
                    <a:pt x="6511" y="544"/>
                    <a:pt x="4351" y="1497"/>
                    <a:pt x="2787" y="3104"/>
                  </a:cubicBezTo>
                  <a:lnTo>
                    <a:pt x="724" y="5662"/>
                  </a:lnTo>
                  <a:cubicBezTo>
                    <a:pt x="0" y="8715"/>
                    <a:pt x="1591" y="12161"/>
                    <a:pt x="4382" y="13592"/>
                  </a:cubicBezTo>
                  <a:cubicBezTo>
                    <a:pt x="2665" y="17510"/>
                    <a:pt x="2540" y="22262"/>
                    <a:pt x="4711" y="25946"/>
                  </a:cubicBezTo>
                  <a:cubicBezTo>
                    <a:pt x="6472" y="28933"/>
                    <a:pt x="9877" y="30974"/>
                    <a:pt x="13283" y="30974"/>
                  </a:cubicBezTo>
                  <a:cubicBezTo>
                    <a:pt x="14080" y="30974"/>
                    <a:pt x="14877" y="30862"/>
                    <a:pt x="15653" y="30624"/>
                  </a:cubicBezTo>
                  <a:cubicBezTo>
                    <a:pt x="16490" y="30369"/>
                    <a:pt x="17295" y="29980"/>
                    <a:pt x="18165" y="29876"/>
                  </a:cubicBezTo>
                  <a:cubicBezTo>
                    <a:pt x="18344" y="29855"/>
                    <a:pt x="18523" y="29846"/>
                    <a:pt x="18703" y="29846"/>
                  </a:cubicBezTo>
                  <a:cubicBezTo>
                    <a:pt x="19381" y="29846"/>
                    <a:pt x="20062" y="29974"/>
                    <a:pt x="20741" y="30045"/>
                  </a:cubicBezTo>
                  <a:cubicBezTo>
                    <a:pt x="21118" y="30085"/>
                    <a:pt x="21497" y="30104"/>
                    <a:pt x="21875" y="30104"/>
                  </a:cubicBezTo>
                  <a:cubicBezTo>
                    <a:pt x="26393" y="30104"/>
                    <a:pt x="30851" y="27369"/>
                    <a:pt x="32801" y="23275"/>
                  </a:cubicBezTo>
                  <a:cubicBezTo>
                    <a:pt x="33924" y="20916"/>
                    <a:pt x="34242" y="18141"/>
                    <a:pt x="33474" y="15643"/>
                  </a:cubicBezTo>
                  <a:cubicBezTo>
                    <a:pt x="32970" y="14011"/>
                    <a:pt x="32036" y="12550"/>
                    <a:pt x="31076" y="11137"/>
                  </a:cubicBezTo>
                  <a:cubicBezTo>
                    <a:pt x="30128" y="9744"/>
                    <a:pt x="29139" y="8371"/>
                    <a:pt x="27986" y="7142"/>
                  </a:cubicBezTo>
                  <a:cubicBezTo>
                    <a:pt x="24688" y="3630"/>
                    <a:pt x="20137" y="1444"/>
                    <a:pt x="15416" y="477"/>
                  </a:cubicBezTo>
                  <a:cubicBezTo>
                    <a:pt x="14001" y="187"/>
                    <a:pt x="12554" y="0"/>
                    <a:pt x="11111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1464750" y="3344000"/>
              <a:ext cx="1270700" cy="496550"/>
            </a:xfrm>
            <a:custGeom>
              <a:rect b="b" l="l" r="r" t="t"/>
              <a:pathLst>
                <a:path extrusionOk="0" h="19862" w="50828">
                  <a:moveTo>
                    <a:pt x="30283" y="1"/>
                  </a:moveTo>
                  <a:lnTo>
                    <a:pt x="10689" y="2411"/>
                  </a:lnTo>
                  <a:lnTo>
                    <a:pt x="0" y="8227"/>
                  </a:lnTo>
                  <a:lnTo>
                    <a:pt x="1290" y="11439"/>
                  </a:lnTo>
                  <a:cubicBezTo>
                    <a:pt x="1290" y="11439"/>
                    <a:pt x="8427" y="11369"/>
                    <a:pt x="12485" y="8745"/>
                  </a:cubicBezTo>
                  <a:cubicBezTo>
                    <a:pt x="12485" y="8745"/>
                    <a:pt x="16682" y="9535"/>
                    <a:pt x="22844" y="9535"/>
                  </a:cubicBezTo>
                  <a:cubicBezTo>
                    <a:pt x="25925" y="9535"/>
                    <a:pt x="29497" y="9337"/>
                    <a:pt x="33281" y="8745"/>
                  </a:cubicBezTo>
                  <a:cubicBezTo>
                    <a:pt x="33281" y="8745"/>
                    <a:pt x="40701" y="18113"/>
                    <a:pt x="50168" y="19861"/>
                  </a:cubicBezTo>
                  <a:cubicBezTo>
                    <a:pt x="50827" y="18756"/>
                    <a:pt x="50627" y="15713"/>
                    <a:pt x="50543" y="12928"/>
                  </a:cubicBezTo>
                  <a:lnTo>
                    <a:pt x="30283" y="1"/>
                  </a:ln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128475" y="1777375"/>
              <a:ext cx="3078775" cy="2017025"/>
            </a:xfrm>
            <a:custGeom>
              <a:rect b="b" l="l" r="r" t="t"/>
              <a:pathLst>
                <a:path extrusionOk="0" h="80681" w="123151">
                  <a:moveTo>
                    <a:pt x="52470" y="0"/>
                  </a:moveTo>
                  <a:cubicBezTo>
                    <a:pt x="48811" y="0"/>
                    <a:pt x="46281" y="1401"/>
                    <a:pt x="46281" y="1401"/>
                  </a:cubicBezTo>
                  <a:cubicBezTo>
                    <a:pt x="46281" y="1401"/>
                    <a:pt x="45834" y="1371"/>
                    <a:pt x="44864" y="1371"/>
                  </a:cubicBezTo>
                  <a:cubicBezTo>
                    <a:pt x="43164" y="1371"/>
                    <a:pt x="39859" y="1462"/>
                    <a:pt x="34542" y="1965"/>
                  </a:cubicBezTo>
                  <a:cubicBezTo>
                    <a:pt x="26189" y="2754"/>
                    <a:pt x="26414" y="5916"/>
                    <a:pt x="26414" y="5916"/>
                  </a:cubicBezTo>
                  <a:cubicBezTo>
                    <a:pt x="15239" y="9076"/>
                    <a:pt x="15127" y="15961"/>
                    <a:pt x="15127" y="15961"/>
                  </a:cubicBezTo>
                  <a:cubicBezTo>
                    <a:pt x="10498" y="16186"/>
                    <a:pt x="9934" y="21154"/>
                    <a:pt x="9934" y="21154"/>
                  </a:cubicBezTo>
                  <a:cubicBezTo>
                    <a:pt x="1" y="28829"/>
                    <a:pt x="6436" y="36731"/>
                    <a:pt x="6436" y="36731"/>
                  </a:cubicBezTo>
                  <a:cubicBezTo>
                    <a:pt x="4065" y="41810"/>
                    <a:pt x="6661" y="47002"/>
                    <a:pt x="13433" y="51630"/>
                  </a:cubicBezTo>
                  <a:cubicBezTo>
                    <a:pt x="19828" y="56001"/>
                    <a:pt x="31607" y="57838"/>
                    <a:pt x="31607" y="57838"/>
                  </a:cubicBezTo>
                  <a:cubicBezTo>
                    <a:pt x="31607" y="57838"/>
                    <a:pt x="32171" y="59871"/>
                    <a:pt x="32961" y="63256"/>
                  </a:cubicBezTo>
                  <a:cubicBezTo>
                    <a:pt x="33752" y="66643"/>
                    <a:pt x="35331" y="66982"/>
                    <a:pt x="37590" y="70594"/>
                  </a:cubicBezTo>
                  <a:cubicBezTo>
                    <a:pt x="39143" y="73080"/>
                    <a:pt x="42140" y="74176"/>
                    <a:pt x="45771" y="74176"/>
                  </a:cubicBezTo>
                  <a:cubicBezTo>
                    <a:pt x="47416" y="74176"/>
                    <a:pt x="49192" y="73951"/>
                    <a:pt x="51022" y="73529"/>
                  </a:cubicBezTo>
                  <a:cubicBezTo>
                    <a:pt x="56891" y="72173"/>
                    <a:pt x="65244" y="67207"/>
                    <a:pt x="65244" y="67207"/>
                  </a:cubicBezTo>
                  <a:cubicBezTo>
                    <a:pt x="65244" y="67207"/>
                    <a:pt x="68630" y="68222"/>
                    <a:pt x="77208" y="69014"/>
                  </a:cubicBezTo>
                  <a:cubicBezTo>
                    <a:pt x="78433" y="69126"/>
                    <a:pt x="79518" y="69175"/>
                    <a:pt x="80477" y="69175"/>
                  </a:cubicBezTo>
                  <a:cubicBezTo>
                    <a:pt x="86237" y="69175"/>
                    <a:pt x="87481" y="67433"/>
                    <a:pt x="87481" y="67433"/>
                  </a:cubicBezTo>
                  <a:cubicBezTo>
                    <a:pt x="89965" y="73076"/>
                    <a:pt x="97640" y="75560"/>
                    <a:pt x="97640" y="75560"/>
                  </a:cubicBezTo>
                  <a:cubicBezTo>
                    <a:pt x="98252" y="77500"/>
                    <a:pt x="101449" y="77593"/>
                    <a:pt x="102056" y="77593"/>
                  </a:cubicBezTo>
                  <a:cubicBezTo>
                    <a:pt x="102120" y="77593"/>
                    <a:pt x="102155" y="77592"/>
                    <a:pt x="102155" y="77592"/>
                  </a:cubicBezTo>
                  <a:lnTo>
                    <a:pt x="104186" y="78947"/>
                  </a:lnTo>
                  <a:cubicBezTo>
                    <a:pt x="105218" y="80456"/>
                    <a:pt x="106250" y="80679"/>
                    <a:pt x="106772" y="80679"/>
                  </a:cubicBezTo>
                  <a:cubicBezTo>
                    <a:pt x="106992" y="80679"/>
                    <a:pt x="107121" y="80640"/>
                    <a:pt x="107121" y="80640"/>
                  </a:cubicBezTo>
                  <a:cubicBezTo>
                    <a:pt x="107298" y="80667"/>
                    <a:pt x="107473" y="80681"/>
                    <a:pt x="107646" y="80681"/>
                  </a:cubicBezTo>
                  <a:cubicBezTo>
                    <a:pt x="113090" y="80681"/>
                    <a:pt x="116377" y="67321"/>
                    <a:pt x="116377" y="67321"/>
                  </a:cubicBezTo>
                  <a:cubicBezTo>
                    <a:pt x="118860" y="65740"/>
                    <a:pt x="119877" y="60661"/>
                    <a:pt x="119877" y="60661"/>
                  </a:cubicBezTo>
                  <a:cubicBezTo>
                    <a:pt x="123150" y="50389"/>
                    <a:pt x="115474" y="37748"/>
                    <a:pt x="115474" y="37748"/>
                  </a:cubicBezTo>
                  <a:lnTo>
                    <a:pt x="115474" y="36731"/>
                  </a:lnTo>
                  <a:cubicBezTo>
                    <a:pt x="115474" y="23863"/>
                    <a:pt x="103170" y="18366"/>
                    <a:pt x="103170" y="18366"/>
                  </a:cubicBezTo>
                  <a:cubicBezTo>
                    <a:pt x="101930" y="12416"/>
                    <a:pt x="92786" y="11334"/>
                    <a:pt x="92786" y="11334"/>
                  </a:cubicBezTo>
                  <a:cubicBezTo>
                    <a:pt x="92786" y="11334"/>
                    <a:pt x="88496" y="7947"/>
                    <a:pt x="85206" y="5465"/>
                  </a:cubicBezTo>
                  <a:cubicBezTo>
                    <a:pt x="83560" y="4223"/>
                    <a:pt x="81871" y="3913"/>
                    <a:pt x="80594" y="3913"/>
                  </a:cubicBezTo>
                  <a:cubicBezTo>
                    <a:pt x="79316" y="3913"/>
                    <a:pt x="78450" y="4223"/>
                    <a:pt x="78450" y="4223"/>
                  </a:cubicBezTo>
                  <a:cubicBezTo>
                    <a:pt x="74578" y="1878"/>
                    <a:pt x="70073" y="1272"/>
                    <a:pt x="66451" y="1272"/>
                  </a:cubicBezTo>
                  <a:cubicBezTo>
                    <a:pt x="62577" y="1272"/>
                    <a:pt x="59713" y="1965"/>
                    <a:pt x="59713" y="1965"/>
                  </a:cubicBezTo>
                  <a:cubicBezTo>
                    <a:pt x="57101" y="472"/>
                    <a:pt x="54595" y="0"/>
                    <a:pt x="52470" y="0"/>
                  </a:cubicBezTo>
                  <a:close/>
                </a:path>
              </a:pathLst>
            </a:custGeom>
            <a:solidFill>
              <a:srgbClr val="2673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0800" y="1981525"/>
              <a:ext cx="750100" cy="632275"/>
            </a:xfrm>
            <a:custGeom>
              <a:rect b="b" l="l" r="r" t="t"/>
              <a:pathLst>
                <a:path extrusionOk="0" h="25291" w="30004">
                  <a:moveTo>
                    <a:pt x="30004" y="0"/>
                  </a:moveTo>
                  <a:cubicBezTo>
                    <a:pt x="30004" y="0"/>
                    <a:pt x="30003" y="0"/>
                    <a:pt x="30002" y="1"/>
                  </a:cubicBezTo>
                  <a:lnTo>
                    <a:pt x="30002" y="1"/>
                  </a:lnTo>
                  <a:cubicBezTo>
                    <a:pt x="30002" y="1"/>
                    <a:pt x="30003" y="1"/>
                    <a:pt x="30003" y="1"/>
                  </a:cubicBezTo>
                  <a:cubicBezTo>
                    <a:pt x="30003" y="1"/>
                    <a:pt x="30004" y="1"/>
                    <a:pt x="30004" y="2"/>
                  </a:cubicBezTo>
                  <a:lnTo>
                    <a:pt x="30004" y="0"/>
                  </a:lnTo>
                  <a:close/>
                  <a:moveTo>
                    <a:pt x="30002" y="1"/>
                  </a:moveTo>
                  <a:cubicBezTo>
                    <a:pt x="29991" y="4"/>
                    <a:pt x="29922" y="59"/>
                    <a:pt x="29791" y="151"/>
                  </a:cubicBezTo>
                  <a:cubicBezTo>
                    <a:pt x="29652" y="250"/>
                    <a:pt x="29435" y="382"/>
                    <a:pt x="29140" y="536"/>
                  </a:cubicBezTo>
                  <a:cubicBezTo>
                    <a:pt x="28846" y="691"/>
                    <a:pt x="28472" y="865"/>
                    <a:pt x="28036" y="1072"/>
                  </a:cubicBezTo>
                  <a:cubicBezTo>
                    <a:pt x="27610" y="1287"/>
                    <a:pt x="27100" y="1509"/>
                    <a:pt x="26614" y="1903"/>
                  </a:cubicBezTo>
                  <a:lnTo>
                    <a:pt x="26614" y="1903"/>
                  </a:lnTo>
                  <a:cubicBezTo>
                    <a:pt x="25936" y="1685"/>
                    <a:pt x="25166" y="1420"/>
                    <a:pt x="24278" y="1291"/>
                  </a:cubicBezTo>
                  <a:cubicBezTo>
                    <a:pt x="24021" y="1254"/>
                    <a:pt x="23751" y="1231"/>
                    <a:pt x="23473" y="1231"/>
                  </a:cubicBezTo>
                  <a:cubicBezTo>
                    <a:pt x="22790" y="1231"/>
                    <a:pt x="22062" y="1368"/>
                    <a:pt x="21394" y="1760"/>
                  </a:cubicBezTo>
                  <a:cubicBezTo>
                    <a:pt x="20929" y="2033"/>
                    <a:pt x="20524" y="2456"/>
                    <a:pt x="20276" y="2977"/>
                  </a:cubicBezTo>
                  <a:cubicBezTo>
                    <a:pt x="20024" y="3495"/>
                    <a:pt x="19911" y="4092"/>
                    <a:pt x="19917" y="4696"/>
                  </a:cubicBezTo>
                  <a:cubicBezTo>
                    <a:pt x="19925" y="5300"/>
                    <a:pt x="20049" y="5920"/>
                    <a:pt x="20297" y="6504"/>
                  </a:cubicBezTo>
                  <a:cubicBezTo>
                    <a:pt x="20532" y="7068"/>
                    <a:pt x="20859" y="7594"/>
                    <a:pt x="21147" y="8146"/>
                  </a:cubicBezTo>
                  <a:lnTo>
                    <a:pt x="21147" y="8146"/>
                  </a:lnTo>
                  <a:cubicBezTo>
                    <a:pt x="20912" y="8296"/>
                    <a:pt x="20743" y="8500"/>
                    <a:pt x="20569" y="8713"/>
                  </a:cubicBezTo>
                  <a:cubicBezTo>
                    <a:pt x="20403" y="8930"/>
                    <a:pt x="20244" y="9164"/>
                    <a:pt x="20153" y="9443"/>
                  </a:cubicBezTo>
                  <a:lnTo>
                    <a:pt x="20153" y="9443"/>
                  </a:lnTo>
                  <a:cubicBezTo>
                    <a:pt x="18766" y="8926"/>
                    <a:pt x="17210" y="8637"/>
                    <a:pt x="15610" y="8637"/>
                  </a:cubicBezTo>
                  <a:cubicBezTo>
                    <a:pt x="15237" y="8637"/>
                    <a:pt x="14862" y="8653"/>
                    <a:pt x="14486" y="8685"/>
                  </a:cubicBezTo>
                  <a:cubicBezTo>
                    <a:pt x="12772" y="8833"/>
                    <a:pt x="11132" y="9302"/>
                    <a:pt x="9683" y="10022"/>
                  </a:cubicBezTo>
                  <a:cubicBezTo>
                    <a:pt x="8238" y="10753"/>
                    <a:pt x="6993" y="11726"/>
                    <a:pt x="5998" y="12817"/>
                  </a:cubicBezTo>
                  <a:cubicBezTo>
                    <a:pt x="4993" y="13903"/>
                    <a:pt x="4238" y="15098"/>
                    <a:pt x="3687" y="16274"/>
                  </a:cubicBezTo>
                  <a:cubicBezTo>
                    <a:pt x="3154" y="17445"/>
                    <a:pt x="2822" y="18597"/>
                    <a:pt x="2652" y="19661"/>
                  </a:cubicBezTo>
                  <a:lnTo>
                    <a:pt x="2652" y="19661"/>
                  </a:lnTo>
                  <a:cubicBezTo>
                    <a:pt x="2144" y="19771"/>
                    <a:pt x="1722" y="20058"/>
                    <a:pt x="1402" y="20385"/>
                  </a:cubicBezTo>
                  <a:cubicBezTo>
                    <a:pt x="1073" y="20726"/>
                    <a:pt x="840" y="21109"/>
                    <a:pt x="674" y="21487"/>
                  </a:cubicBezTo>
                  <a:cubicBezTo>
                    <a:pt x="343" y="22247"/>
                    <a:pt x="266" y="22961"/>
                    <a:pt x="195" y="23527"/>
                  </a:cubicBezTo>
                  <a:cubicBezTo>
                    <a:pt x="136" y="24089"/>
                    <a:pt x="90" y="24527"/>
                    <a:pt x="57" y="24836"/>
                  </a:cubicBezTo>
                  <a:cubicBezTo>
                    <a:pt x="39" y="24978"/>
                    <a:pt x="26" y="25089"/>
                    <a:pt x="14" y="25173"/>
                  </a:cubicBezTo>
                  <a:cubicBezTo>
                    <a:pt x="4" y="25251"/>
                    <a:pt x="1" y="25290"/>
                    <a:pt x="4" y="25290"/>
                  </a:cubicBezTo>
                  <a:cubicBezTo>
                    <a:pt x="7" y="25290"/>
                    <a:pt x="16" y="25252"/>
                    <a:pt x="30" y="25177"/>
                  </a:cubicBezTo>
                  <a:cubicBezTo>
                    <a:pt x="47" y="25101"/>
                    <a:pt x="65" y="24987"/>
                    <a:pt x="88" y="24839"/>
                  </a:cubicBezTo>
                  <a:cubicBezTo>
                    <a:pt x="136" y="24543"/>
                    <a:pt x="183" y="24101"/>
                    <a:pt x="256" y="23533"/>
                  </a:cubicBezTo>
                  <a:cubicBezTo>
                    <a:pt x="336" y="22971"/>
                    <a:pt x="424" y="22264"/>
                    <a:pt x="754" y="21523"/>
                  </a:cubicBezTo>
                  <a:cubicBezTo>
                    <a:pt x="920" y="21155"/>
                    <a:pt x="1154" y="20783"/>
                    <a:pt x="1475" y="20456"/>
                  </a:cubicBezTo>
                  <a:cubicBezTo>
                    <a:pt x="1794" y="20133"/>
                    <a:pt x="2215" y="19859"/>
                    <a:pt x="2712" y="19763"/>
                  </a:cubicBezTo>
                  <a:lnTo>
                    <a:pt x="2749" y="19757"/>
                  </a:lnTo>
                  <a:lnTo>
                    <a:pt x="2756" y="19717"/>
                  </a:lnTo>
                  <a:cubicBezTo>
                    <a:pt x="2930" y="18653"/>
                    <a:pt x="3268" y="17500"/>
                    <a:pt x="3807" y="16330"/>
                  </a:cubicBezTo>
                  <a:cubicBezTo>
                    <a:pt x="4360" y="15169"/>
                    <a:pt x="5112" y="13988"/>
                    <a:pt x="6108" y="12919"/>
                  </a:cubicBezTo>
                  <a:cubicBezTo>
                    <a:pt x="7095" y="11843"/>
                    <a:pt x="8329" y="10884"/>
                    <a:pt x="9755" y="10165"/>
                  </a:cubicBezTo>
                  <a:cubicBezTo>
                    <a:pt x="11186" y="9456"/>
                    <a:pt x="12806" y="8994"/>
                    <a:pt x="14499" y="8848"/>
                  </a:cubicBezTo>
                  <a:cubicBezTo>
                    <a:pt x="14871" y="8816"/>
                    <a:pt x="15242" y="8801"/>
                    <a:pt x="15611" y="8801"/>
                  </a:cubicBezTo>
                  <a:cubicBezTo>
                    <a:pt x="17222" y="8801"/>
                    <a:pt x="18786" y="9095"/>
                    <a:pt x="20177" y="9621"/>
                  </a:cubicBezTo>
                  <a:lnTo>
                    <a:pt x="20259" y="9652"/>
                  </a:lnTo>
                  <a:lnTo>
                    <a:pt x="20282" y="9565"/>
                  </a:lnTo>
                  <a:cubicBezTo>
                    <a:pt x="20353" y="9292"/>
                    <a:pt x="20519" y="9035"/>
                    <a:pt x="20692" y="8808"/>
                  </a:cubicBezTo>
                  <a:cubicBezTo>
                    <a:pt x="20868" y="8588"/>
                    <a:pt x="21069" y="8363"/>
                    <a:pt x="21281" y="8244"/>
                  </a:cubicBezTo>
                  <a:lnTo>
                    <a:pt x="21353" y="8205"/>
                  </a:lnTo>
                  <a:lnTo>
                    <a:pt x="21319" y="8137"/>
                  </a:lnTo>
                  <a:cubicBezTo>
                    <a:pt x="21018" y="7557"/>
                    <a:pt x="20674" y="7014"/>
                    <a:pt x="20435" y="6446"/>
                  </a:cubicBezTo>
                  <a:cubicBezTo>
                    <a:pt x="20194" y="5879"/>
                    <a:pt x="20070" y="5280"/>
                    <a:pt x="20062" y="4693"/>
                  </a:cubicBezTo>
                  <a:cubicBezTo>
                    <a:pt x="20054" y="4109"/>
                    <a:pt x="20161" y="3533"/>
                    <a:pt x="20399" y="3036"/>
                  </a:cubicBezTo>
                  <a:cubicBezTo>
                    <a:pt x="20636" y="2538"/>
                    <a:pt x="21016" y="2135"/>
                    <a:pt x="21460" y="1870"/>
                  </a:cubicBezTo>
                  <a:cubicBezTo>
                    <a:pt x="22112" y="1483"/>
                    <a:pt x="22832" y="1347"/>
                    <a:pt x="23511" y="1347"/>
                  </a:cubicBezTo>
                  <a:cubicBezTo>
                    <a:pt x="23769" y="1347"/>
                    <a:pt x="24022" y="1367"/>
                    <a:pt x="24263" y="1400"/>
                  </a:cubicBezTo>
                  <a:cubicBezTo>
                    <a:pt x="25148" y="1522"/>
                    <a:pt x="25923" y="1781"/>
                    <a:pt x="26609" y="1995"/>
                  </a:cubicBezTo>
                  <a:lnTo>
                    <a:pt x="26632" y="2002"/>
                  </a:lnTo>
                  <a:lnTo>
                    <a:pt x="26651" y="1985"/>
                  </a:lnTo>
                  <a:cubicBezTo>
                    <a:pt x="27123" y="1591"/>
                    <a:pt x="27638" y="1355"/>
                    <a:pt x="28066" y="1135"/>
                  </a:cubicBezTo>
                  <a:cubicBezTo>
                    <a:pt x="28499" y="921"/>
                    <a:pt x="28869" y="740"/>
                    <a:pt x="29161" y="577"/>
                  </a:cubicBezTo>
                  <a:cubicBezTo>
                    <a:pt x="29454" y="416"/>
                    <a:pt x="29668" y="276"/>
                    <a:pt x="29805" y="171"/>
                  </a:cubicBezTo>
                  <a:cubicBezTo>
                    <a:pt x="29929" y="73"/>
                    <a:pt x="29992" y="11"/>
                    <a:pt x="3000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02475" y="1907400"/>
              <a:ext cx="825900" cy="689875"/>
            </a:xfrm>
            <a:custGeom>
              <a:rect b="b" l="l" r="r" t="t"/>
              <a:pathLst>
                <a:path extrusionOk="0" h="27595" w="33036">
                  <a:moveTo>
                    <a:pt x="32882" y="1"/>
                  </a:moveTo>
                  <a:cubicBezTo>
                    <a:pt x="32882" y="1"/>
                    <a:pt x="32840" y="22"/>
                    <a:pt x="32757" y="70"/>
                  </a:cubicBezTo>
                  <a:cubicBezTo>
                    <a:pt x="32670" y="121"/>
                    <a:pt x="32550" y="192"/>
                    <a:pt x="32395" y="282"/>
                  </a:cubicBezTo>
                  <a:cubicBezTo>
                    <a:pt x="32236" y="374"/>
                    <a:pt x="32062" y="526"/>
                    <a:pt x="31843" y="684"/>
                  </a:cubicBezTo>
                  <a:cubicBezTo>
                    <a:pt x="31736" y="766"/>
                    <a:pt x="31634" y="871"/>
                    <a:pt x="31517" y="975"/>
                  </a:cubicBezTo>
                  <a:cubicBezTo>
                    <a:pt x="31461" y="1027"/>
                    <a:pt x="31402" y="1082"/>
                    <a:pt x="31341" y="1138"/>
                  </a:cubicBezTo>
                  <a:cubicBezTo>
                    <a:pt x="31285" y="1200"/>
                    <a:pt x="31228" y="1263"/>
                    <a:pt x="31170" y="1328"/>
                  </a:cubicBezTo>
                  <a:cubicBezTo>
                    <a:pt x="30695" y="1846"/>
                    <a:pt x="30206" y="2570"/>
                    <a:pt x="29828" y="3495"/>
                  </a:cubicBezTo>
                  <a:cubicBezTo>
                    <a:pt x="29642" y="3959"/>
                    <a:pt x="29484" y="4470"/>
                    <a:pt x="29362" y="5023"/>
                  </a:cubicBezTo>
                  <a:cubicBezTo>
                    <a:pt x="29300" y="5299"/>
                    <a:pt x="29252" y="5587"/>
                    <a:pt x="29209" y="5883"/>
                  </a:cubicBezTo>
                  <a:cubicBezTo>
                    <a:pt x="29171" y="6174"/>
                    <a:pt x="29114" y="6485"/>
                    <a:pt x="29160" y="6807"/>
                  </a:cubicBezTo>
                  <a:cubicBezTo>
                    <a:pt x="29245" y="7452"/>
                    <a:pt x="29616" y="8044"/>
                    <a:pt x="30074" y="8553"/>
                  </a:cubicBezTo>
                  <a:cubicBezTo>
                    <a:pt x="30538" y="9068"/>
                    <a:pt x="31114" y="9492"/>
                    <a:pt x="31632" y="10005"/>
                  </a:cubicBezTo>
                  <a:cubicBezTo>
                    <a:pt x="31890" y="10262"/>
                    <a:pt x="32137" y="10540"/>
                    <a:pt x="32330" y="10859"/>
                  </a:cubicBezTo>
                  <a:cubicBezTo>
                    <a:pt x="32525" y="11175"/>
                    <a:pt x="32660" y="11533"/>
                    <a:pt x="32734" y="11910"/>
                  </a:cubicBezTo>
                  <a:cubicBezTo>
                    <a:pt x="32886" y="12667"/>
                    <a:pt x="32789" y="13476"/>
                    <a:pt x="32609" y="14274"/>
                  </a:cubicBezTo>
                  <a:cubicBezTo>
                    <a:pt x="32418" y="15071"/>
                    <a:pt x="32185" y="15891"/>
                    <a:pt x="31854" y="16682"/>
                  </a:cubicBezTo>
                  <a:cubicBezTo>
                    <a:pt x="31522" y="17468"/>
                    <a:pt x="31052" y="18234"/>
                    <a:pt x="30346" y="18771"/>
                  </a:cubicBezTo>
                  <a:cubicBezTo>
                    <a:pt x="29640" y="19305"/>
                    <a:pt x="28747" y="19570"/>
                    <a:pt x="27836" y="19684"/>
                  </a:cubicBezTo>
                  <a:cubicBezTo>
                    <a:pt x="26921" y="19802"/>
                    <a:pt x="25977" y="19794"/>
                    <a:pt x="25023" y="19838"/>
                  </a:cubicBezTo>
                  <a:cubicBezTo>
                    <a:pt x="23113" y="19924"/>
                    <a:pt x="21248" y="20121"/>
                    <a:pt x="19488" y="20537"/>
                  </a:cubicBezTo>
                  <a:cubicBezTo>
                    <a:pt x="17730" y="20950"/>
                    <a:pt x="16090" y="21621"/>
                    <a:pt x="14698" y="22534"/>
                  </a:cubicBezTo>
                  <a:cubicBezTo>
                    <a:pt x="13302" y="23457"/>
                    <a:pt x="12252" y="24656"/>
                    <a:pt x="11114" y="25572"/>
                  </a:cubicBezTo>
                  <a:cubicBezTo>
                    <a:pt x="9992" y="26515"/>
                    <a:pt x="8716" y="27084"/>
                    <a:pt x="7497" y="27321"/>
                  </a:cubicBezTo>
                  <a:cubicBezTo>
                    <a:pt x="6896" y="27438"/>
                    <a:pt x="6312" y="27490"/>
                    <a:pt x="5759" y="27490"/>
                  </a:cubicBezTo>
                  <a:cubicBezTo>
                    <a:pt x="5190" y="27490"/>
                    <a:pt x="4654" y="27435"/>
                    <a:pt x="4163" y="27339"/>
                  </a:cubicBezTo>
                  <a:cubicBezTo>
                    <a:pt x="3192" y="27151"/>
                    <a:pt x="2386" y="26844"/>
                    <a:pt x="1773" y="26516"/>
                  </a:cubicBezTo>
                  <a:cubicBezTo>
                    <a:pt x="1157" y="26189"/>
                    <a:pt x="718" y="25870"/>
                    <a:pt x="432" y="25638"/>
                  </a:cubicBezTo>
                  <a:cubicBezTo>
                    <a:pt x="297" y="25525"/>
                    <a:pt x="192" y="25434"/>
                    <a:pt x="113" y="25368"/>
                  </a:cubicBezTo>
                  <a:cubicBezTo>
                    <a:pt x="40" y="25309"/>
                    <a:pt x="1" y="25280"/>
                    <a:pt x="1" y="25280"/>
                  </a:cubicBezTo>
                  <a:lnTo>
                    <a:pt x="1" y="25280"/>
                  </a:lnTo>
                  <a:cubicBezTo>
                    <a:pt x="1" y="25280"/>
                    <a:pt x="32" y="25316"/>
                    <a:pt x="101" y="25381"/>
                  </a:cubicBezTo>
                  <a:cubicBezTo>
                    <a:pt x="177" y="25449"/>
                    <a:pt x="279" y="25544"/>
                    <a:pt x="412" y="25664"/>
                  </a:cubicBezTo>
                  <a:cubicBezTo>
                    <a:pt x="690" y="25905"/>
                    <a:pt x="1128" y="26235"/>
                    <a:pt x="1743" y="26574"/>
                  </a:cubicBezTo>
                  <a:cubicBezTo>
                    <a:pt x="2356" y="26913"/>
                    <a:pt x="3166" y="27230"/>
                    <a:pt x="4146" y="27428"/>
                  </a:cubicBezTo>
                  <a:cubicBezTo>
                    <a:pt x="4660" y="27533"/>
                    <a:pt x="5225" y="27594"/>
                    <a:pt x="5825" y="27594"/>
                  </a:cubicBezTo>
                  <a:cubicBezTo>
                    <a:pt x="6364" y="27594"/>
                    <a:pt x="6933" y="27545"/>
                    <a:pt x="7520" y="27434"/>
                  </a:cubicBezTo>
                  <a:cubicBezTo>
                    <a:pt x="8753" y="27204"/>
                    <a:pt x="10061" y="26627"/>
                    <a:pt x="11199" y="25679"/>
                  </a:cubicBezTo>
                  <a:cubicBezTo>
                    <a:pt x="12352" y="24756"/>
                    <a:pt x="13404" y="23564"/>
                    <a:pt x="14780" y="22661"/>
                  </a:cubicBezTo>
                  <a:cubicBezTo>
                    <a:pt x="16159" y="21763"/>
                    <a:pt x="17779" y="21101"/>
                    <a:pt x="19526" y="20695"/>
                  </a:cubicBezTo>
                  <a:cubicBezTo>
                    <a:pt x="21271" y="20282"/>
                    <a:pt x="23126" y="20088"/>
                    <a:pt x="25030" y="20003"/>
                  </a:cubicBezTo>
                  <a:cubicBezTo>
                    <a:pt x="25980" y="19958"/>
                    <a:pt x="26926" y="19967"/>
                    <a:pt x="27857" y="19845"/>
                  </a:cubicBezTo>
                  <a:cubicBezTo>
                    <a:pt x="28782" y="19730"/>
                    <a:pt x="29706" y="19460"/>
                    <a:pt x="30445" y="18901"/>
                  </a:cubicBezTo>
                  <a:cubicBezTo>
                    <a:pt x="31180" y="18338"/>
                    <a:pt x="31662" y="17544"/>
                    <a:pt x="31999" y="16743"/>
                  </a:cubicBezTo>
                  <a:cubicBezTo>
                    <a:pt x="32333" y="15935"/>
                    <a:pt x="32565" y="15117"/>
                    <a:pt x="32757" y="14308"/>
                  </a:cubicBezTo>
                  <a:cubicBezTo>
                    <a:pt x="32937" y="13499"/>
                    <a:pt x="33035" y="12670"/>
                    <a:pt x="32876" y="11882"/>
                  </a:cubicBezTo>
                  <a:cubicBezTo>
                    <a:pt x="32797" y="11490"/>
                    <a:pt x="32655" y="11115"/>
                    <a:pt x="32450" y="10786"/>
                  </a:cubicBezTo>
                  <a:cubicBezTo>
                    <a:pt x="32246" y="10454"/>
                    <a:pt x="31992" y="10170"/>
                    <a:pt x="31728" y="9910"/>
                  </a:cubicBezTo>
                  <a:cubicBezTo>
                    <a:pt x="31200" y="9390"/>
                    <a:pt x="30622" y="8967"/>
                    <a:pt x="30168" y="8467"/>
                  </a:cubicBezTo>
                  <a:cubicBezTo>
                    <a:pt x="29716" y="7972"/>
                    <a:pt x="29359" y="7401"/>
                    <a:pt x="29275" y="6794"/>
                  </a:cubicBezTo>
                  <a:cubicBezTo>
                    <a:pt x="29231" y="6493"/>
                    <a:pt x="29283" y="6194"/>
                    <a:pt x="29318" y="5898"/>
                  </a:cubicBezTo>
                  <a:cubicBezTo>
                    <a:pt x="29359" y="5605"/>
                    <a:pt x="29405" y="5319"/>
                    <a:pt x="29464" y="5046"/>
                  </a:cubicBezTo>
                  <a:cubicBezTo>
                    <a:pt x="29581" y="4498"/>
                    <a:pt x="29732" y="3990"/>
                    <a:pt x="29913" y="3529"/>
                  </a:cubicBezTo>
                  <a:cubicBezTo>
                    <a:pt x="30278" y="2611"/>
                    <a:pt x="30755" y="1891"/>
                    <a:pt x="31218" y="1371"/>
                  </a:cubicBezTo>
                  <a:cubicBezTo>
                    <a:pt x="31274" y="1307"/>
                    <a:pt x="31330" y="1243"/>
                    <a:pt x="31384" y="1180"/>
                  </a:cubicBezTo>
                  <a:cubicBezTo>
                    <a:pt x="31443" y="1124"/>
                    <a:pt x="31501" y="1068"/>
                    <a:pt x="31557" y="1016"/>
                  </a:cubicBezTo>
                  <a:cubicBezTo>
                    <a:pt x="31670" y="912"/>
                    <a:pt x="31769" y="805"/>
                    <a:pt x="31874" y="721"/>
                  </a:cubicBezTo>
                  <a:cubicBezTo>
                    <a:pt x="32088" y="560"/>
                    <a:pt x="32257" y="407"/>
                    <a:pt x="32414" y="310"/>
                  </a:cubicBezTo>
                  <a:cubicBezTo>
                    <a:pt x="32563" y="215"/>
                    <a:pt x="32680" y="139"/>
                    <a:pt x="32766" y="85"/>
                  </a:cubicBezTo>
                  <a:cubicBezTo>
                    <a:pt x="32844" y="32"/>
                    <a:pt x="32884" y="3"/>
                    <a:pt x="32884" y="3"/>
                  </a:cubicBezTo>
                  <a:lnTo>
                    <a:pt x="32882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05375" y="1851875"/>
              <a:ext cx="1116575" cy="324825"/>
            </a:xfrm>
            <a:custGeom>
              <a:rect b="b" l="l" r="r" t="t"/>
              <a:pathLst>
                <a:path extrusionOk="0" h="12993" w="44663">
                  <a:moveTo>
                    <a:pt x="37579" y="1"/>
                  </a:moveTo>
                  <a:cubicBezTo>
                    <a:pt x="35429" y="1"/>
                    <a:pt x="32935" y="382"/>
                    <a:pt x="30182" y="677"/>
                  </a:cubicBezTo>
                  <a:cubicBezTo>
                    <a:pt x="27264" y="1020"/>
                    <a:pt x="24057" y="1373"/>
                    <a:pt x="20693" y="1793"/>
                  </a:cubicBezTo>
                  <a:cubicBezTo>
                    <a:pt x="17332" y="2224"/>
                    <a:pt x="14131" y="2804"/>
                    <a:pt x="11345" y="3768"/>
                  </a:cubicBezTo>
                  <a:cubicBezTo>
                    <a:pt x="8550" y="4704"/>
                    <a:pt x="6215" y="6043"/>
                    <a:pt x="4476" y="7431"/>
                  </a:cubicBezTo>
                  <a:cubicBezTo>
                    <a:pt x="3604" y="8125"/>
                    <a:pt x="2882" y="8833"/>
                    <a:pt x="2293" y="9491"/>
                  </a:cubicBezTo>
                  <a:cubicBezTo>
                    <a:pt x="1709" y="10157"/>
                    <a:pt x="1260" y="10774"/>
                    <a:pt x="923" y="11297"/>
                  </a:cubicBezTo>
                  <a:cubicBezTo>
                    <a:pt x="591" y="11823"/>
                    <a:pt x="354" y="12244"/>
                    <a:pt x="216" y="12542"/>
                  </a:cubicBezTo>
                  <a:cubicBezTo>
                    <a:pt x="147" y="12683"/>
                    <a:pt x="94" y="12795"/>
                    <a:pt x="53" y="12877"/>
                  </a:cubicBezTo>
                  <a:cubicBezTo>
                    <a:pt x="18" y="12953"/>
                    <a:pt x="0" y="12993"/>
                    <a:pt x="3" y="12993"/>
                  </a:cubicBezTo>
                  <a:cubicBezTo>
                    <a:pt x="3" y="12993"/>
                    <a:pt x="4" y="12993"/>
                    <a:pt x="4" y="12993"/>
                  </a:cubicBezTo>
                  <a:cubicBezTo>
                    <a:pt x="6" y="12993"/>
                    <a:pt x="29" y="12956"/>
                    <a:pt x="68" y="12884"/>
                  </a:cubicBezTo>
                  <a:cubicBezTo>
                    <a:pt x="112" y="12803"/>
                    <a:pt x="170" y="12695"/>
                    <a:pt x="245" y="12557"/>
                  </a:cubicBezTo>
                  <a:cubicBezTo>
                    <a:pt x="392" y="12266"/>
                    <a:pt x="638" y="11851"/>
                    <a:pt x="977" y="11333"/>
                  </a:cubicBezTo>
                  <a:cubicBezTo>
                    <a:pt x="1319" y="10816"/>
                    <a:pt x="1773" y="10208"/>
                    <a:pt x="2361" y="9553"/>
                  </a:cubicBezTo>
                  <a:cubicBezTo>
                    <a:pt x="2954" y="8903"/>
                    <a:pt x="3678" y="8206"/>
                    <a:pt x="4548" y="7522"/>
                  </a:cubicBezTo>
                  <a:cubicBezTo>
                    <a:pt x="6285" y="6153"/>
                    <a:pt x="8611" y="4834"/>
                    <a:pt x="11394" y="3911"/>
                  </a:cubicBezTo>
                  <a:cubicBezTo>
                    <a:pt x="14169" y="2960"/>
                    <a:pt x="17357" y="2385"/>
                    <a:pt x="20714" y="1955"/>
                  </a:cubicBezTo>
                  <a:cubicBezTo>
                    <a:pt x="24075" y="1536"/>
                    <a:pt x="27284" y="1177"/>
                    <a:pt x="30199" y="829"/>
                  </a:cubicBezTo>
                  <a:cubicBezTo>
                    <a:pt x="32997" y="519"/>
                    <a:pt x="35524" y="119"/>
                    <a:pt x="37682" y="119"/>
                  </a:cubicBezTo>
                  <a:cubicBezTo>
                    <a:pt x="37774" y="119"/>
                    <a:pt x="37864" y="120"/>
                    <a:pt x="37954" y="121"/>
                  </a:cubicBezTo>
                  <a:cubicBezTo>
                    <a:pt x="40173" y="135"/>
                    <a:pt x="41933" y="651"/>
                    <a:pt x="43037" y="1204"/>
                  </a:cubicBezTo>
                  <a:cubicBezTo>
                    <a:pt x="43595" y="1473"/>
                    <a:pt x="43996" y="1742"/>
                    <a:pt x="44261" y="1934"/>
                  </a:cubicBezTo>
                  <a:cubicBezTo>
                    <a:pt x="44396" y="2025"/>
                    <a:pt x="44489" y="2107"/>
                    <a:pt x="44557" y="2156"/>
                  </a:cubicBezTo>
                  <a:cubicBezTo>
                    <a:pt x="44622" y="2206"/>
                    <a:pt x="44657" y="2230"/>
                    <a:pt x="44660" y="2230"/>
                  </a:cubicBezTo>
                  <a:cubicBezTo>
                    <a:pt x="44660" y="2230"/>
                    <a:pt x="44660" y="2230"/>
                    <a:pt x="44660" y="2230"/>
                  </a:cubicBezTo>
                  <a:lnTo>
                    <a:pt x="44662" y="2229"/>
                  </a:lnTo>
                  <a:cubicBezTo>
                    <a:pt x="44662" y="2229"/>
                    <a:pt x="44539" y="2107"/>
                    <a:pt x="44281" y="1906"/>
                  </a:cubicBezTo>
                  <a:cubicBezTo>
                    <a:pt x="44022" y="1705"/>
                    <a:pt x="43623" y="1427"/>
                    <a:pt x="43067" y="1146"/>
                  </a:cubicBezTo>
                  <a:cubicBezTo>
                    <a:pt x="41963" y="572"/>
                    <a:pt x="40190" y="33"/>
                    <a:pt x="37956" y="5"/>
                  </a:cubicBezTo>
                  <a:cubicBezTo>
                    <a:pt x="37832" y="2"/>
                    <a:pt x="37706" y="1"/>
                    <a:pt x="3757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1324450" y="1887475"/>
              <a:ext cx="393675" cy="339225"/>
            </a:xfrm>
            <a:custGeom>
              <a:rect b="b" l="l" r="r" t="t"/>
              <a:pathLst>
                <a:path extrusionOk="0" h="13569" w="15747">
                  <a:moveTo>
                    <a:pt x="15724" y="1"/>
                  </a:moveTo>
                  <a:cubicBezTo>
                    <a:pt x="15691" y="1"/>
                    <a:pt x="15620" y="6"/>
                    <a:pt x="15513" y="15"/>
                  </a:cubicBezTo>
                  <a:cubicBezTo>
                    <a:pt x="15362" y="28"/>
                    <a:pt x="15140" y="53"/>
                    <a:pt x="14852" y="86"/>
                  </a:cubicBezTo>
                  <a:cubicBezTo>
                    <a:pt x="14279" y="160"/>
                    <a:pt x="13447" y="267"/>
                    <a:pt x="12440" y="517"/>
                  </a:cubicBezTo>
                  <a:cubicBezTo>
                    <a:pt x="11440" y="772"/>
                    <a:pt x="10243" y="1183"/>
                    <a:pt x="9137" y="2027"/>
                  </a:cubicBezTo>
                  <a:cubicBezTo>
                    <a:pt x="8599" y="2458"/>
                    <a:pt x="8093" y="2995"/>
                    <a:pt x="7705" y="3640"/>
                  </a:cubicBezTo>
                  <a:cubicBezTo>
                    <a:pt x="7504" y="3959"/>
                    <a:pt x="7346" y="4311"/>
                    <a:pt x="7208" y="4677"/>
                  </a:cubicBezTo>
                  <a:cubicBezTo>
                    <a:pt x="7085" y="5047"/>
                    <a:pt x="6994" y="5435"/>
                    <a:pt x="6958" y="5835"/>
                  </a:cubicBezTo>
                  <a:cubicBezTo>
                    <a:pt x="6913" y="6367"/>
                    <a:pt x="6981" y="6899"/>
                    <a:pt x="7142" y="7374"/>
                  </a:cubicBezTo>
                  <a:lnTo>
                    <a:pt x="7142" y="7374"/>
                  </a:lnTo>
                  <a:cubicBezTo>
                    <a:pt x="6500" y="7558"/>
                    <a:pt x="5890" y="7782"/>
                    <a:pt x="5323" y="8042"/>
                  </a:cubicBezTo>
                  <a:cubicBezTo>
                    <a:pt x="4729" y="8315"/>
                    <a:pt x="4193" y="8642"/>
                    <a:pt x="3709" y="8985"/>
                  </a:cubicBezTo>
                  <a:cubicBezTo>
                    <a:pt x="2740" y="9675"/>
                    <a:pt x="2018" y="10467"/>
                    <a:pt x="1482" y="11164"/>
                  </a:cubicBezTo>
                  <a:cubicBezTo>
                    <a:pt x="946" y="11866"/>
                    <a:pt x="586" y="12477"/>
                    <a:pt x="345" y="12899"/>
                  </a:cubicBezTo>
                  <a:cubicBezTo>
                    <a:pt x="227" y="13112"/>
                    <a:pt x="143" y="13279"/>
                    <a:pt x="86" y="13393"/>
                  </a:cubicBezTo>
                  <a:cubicBezTo>
                    <a:pt x="29" y="13504"/>
                    <a:pt x="1" y="13565"/>
                    <a:pt x="5" y="13569"/>
                  </a:cubicBezTo>
                  <a:lnTo>
                    <a:pt x="5" y="13569"/>
                  </a:lnTo>
                  <a:cubicBezTo>
                    <a:pt x="13" y="13564"/>
                    <a:pt x="50" y="13509"/>
                    <a:pt x="110" y="13408"/>
                  </a:cubicBezTo>
                  <a:cubicBezTo>
                    <a:pt x="184" y="13284"/>
                    <a:pt x="278" y="13126"/>
                    <a:pt x="396" y="12929"/>
                  </a:cubicBezTo>
                  <a:cubicBezTo>
                    <a:pt x="650" y="12516"/>
                    <a:pt x="1023" y="11917"/>
                    <a:pt x="1568" y="11231"/>
                  </a:cubicBezTo>
                  <a:cubicBezTo>
                    <a:pt x="2109" y="10547"/>
                    <a:pt x="2833" y="9776"/>
                    <a:pt x="3791" y="9101"/>
                  </a:cubicBezTo>
                  <a:cubicBezTo>
                    <a:pt x="4272" y="8769"/>
                    <a:pt x="4801" y="8448"/>
                    <a:pt x="5389" y="8183"/>
                  </a:cubicBezTo>
                  <a:cubicBezTo>
                    <a:pt x="5973" y="7919"/>
                    <a:pt x="6604" y="7692"/>
                    <a:pt x="7267" y="7506"/>
                  </a:cubicBezTo>
                  <a:lnTo>
                    <a:pt x="7353" y="7483"/>
                  </a:lnTo>
                  <a:lnTo>
                    <a:pt x="7323" y="7400"/>
                  </a:lnTo>
                  <a:cubicBezTo>
                    <a:pt x="7152" y="6925"/>
                    <a:pt x="7076" y="6387"/>
                    <a:pt x="7122" y="5848"/>
                  </a:cubicBezTo>
                  <a:cubicBezTo>
                    <a:pt x="7157" y="5463"/>
                    <a:pt x="7242" y="5088"/>
                    <a:pt x="7363" y="4731"/>
                  </a:cubicBezTo>
                  <a:cubicBezTo>
                    <a:pt x="7494" y="4377"/>
                    <a:pt x="7647" y="4035"/>
                    <a:pt x="7841" y="3724"/>
                  </a:cubicBezTo>
                  <a:cubicBezTo>
                    <a:pt x="8218" y="3094"/>
                    <a:pt x="8710" y="2569"/>
                    <a:pt x="9231" y="2145"/>
                  </a:cubicBezTo>
                  <a:cubicBezTo>
                    <a:pt x="10304" y="1316"/>
                    <a:pt x="11483" y="895"/>
                    <a:pt x="12468" y="628"/>
                  </a:cubicBezTo>
                  <a:cubicBezTo>
                    <a:pt x="13463" y="365"/>
                    <a:pt x="14291" y="242"/>
                    <a:pt x="14862" y="150"/>
                  </a:cubicBezTo>
                  <a:cubicBezTo>
                    <a:pt x="15133" y="107"/>
                    <a:pt x="15352" y="74"/>
                    <a:pt x="15518" y="48"/>
                  </a:cubicBezTo>
                  <a:cubicBezTo>
                    <a:pt x="15668" y="23"/>
                    <a:pt x="15747" y="8"/>
                    <a:pt x="15747" y="3"/>
                  </a:cubicBezTo>
                  <a:cubicBezTo>
                    <a:pt x="15746" y="1"/>
                    <a:pt x="15739" y="1"/>
                    <a:pt x="15724" y="1"/>
                  </a:cubicBezTo>
                  <a:close/>
                  <a:moveTo>
                    <a:pt x="5" y="13569"/>
                  </a:moveTo>
                  <a:lnTo>
                    <a:pt x="5" y="13569"/>
                  </a:lnTo>
                  <a:cubicBezTo>
                    <a:pt x="5" y="13569"/>
                    <a:pt x="5" y="13569"/>
                    <a:pt x="4" y="13569"/>
                  </a:cubicBezTo>
                  <a:lnTo>
                    <a:pt x="5" y="13569"/>
                  </a:lnTo>
                  <a:cubicBezTo>
                    <a:pt x="5" y="13569"/>
                    <a:pt x="5" y="13569"/>
                    <a:pt x="5" y="13569"/>
                  </a:cubicBezTo>
                  <a:close/>
                  <a:moveTo>
                    <a:pt x="3" y="13569"/>
                  </a:moveTo>
                  <a:cubicBezTo>
                    <a:pt x="3" y="13569"/>
                    <a:pt x="4" y="13569"/>
                    <a:pt x="4" y="13569"/>
                  </a:cubicBezTo>
                  <a:cubicBezTo>
                    <a:pt x="4" y="13569"/>
                    <a:pt x="4" y="13569"/>
                    <a:pt x="4" y="13569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1502300" y="2031350"/>
              <a:ext cx="167750" cy="42275"/>
            </a:xfrm>
            <a:custGeom>
              <a:rect b="b" l="l" r="r" t="t"/>
              <a:pathLst>
                <a:path extrusionOk="0" h="1691" w="6710">
                  <a:moveTo>
                    <a:pt x="6496" y="0"/>
                  </a:moveTo>
                  <a:cubicBezTo>
                    <a:pt x="6476" y="0"/>
                    <a:pt x="6455" y="0"/>
                    <a:pt x="6433" y="1"/>
                  </a:cubicBezTo>
                  <a:cubicBezTo>
                    <a:pt x="6257" y="1"/>
                    <a:pt x="6002" y="14"/>
                    <a:pt x="5687" y="40"/>
                  </a:cubicBezTo>
                  <a:cubicBezTo>
                    <a:pt x="5058" y="91"/>
                    <a:pt x="4191" y="213"/>
                    <a:pt x="3255" y="446"/>
                  </a:cubicBezTo>
                  <a:cubicBezTo>
                    <a:pt x="2319" y="680"/>
                    <a:pt x="1497" y="979"/>
                    <a:pt x="918" y="1229"/>
                  </a:cubicBezTo>
                  <a:cubicBezTo>
                    <a:pt x="629" y="1354"/>
                    <a:pt x="397" y="1463"/>
                    <a:pt x="240" y="1545"/>
                  </a:cubicBezTo>
                  <a:cubicBezTo>
                    <a:pt x="84" y="1627"/>
                    <a:pt x="0" y="1677"/>
                    <a:pt x="5" y="1688"/>
                  </a:cubicBezTo>
                  <a:cubicBezTo>
                    <a:pt x="6" y="1690"/>
                    <a:pt x="8" y="1691"/>
                    <a:pt x="12" y="1691"/>
                  </a:cubicBezTo>
                  <a:cubicBezTo>
                    <a:pt x="65" y="1691"/>
                    <a:pt x="412" y="1542"/>
                    <a:pt x="961" y="1336"/>
                  </a:cubicBezTo>
                  <a:cubicBezTo>
                    <a:pt x="1548" y="1116"/>
                    <a:pt x="2369" y="838"/>
                    <a:pt x="3295" y="604"/>
                  </a:cubicBezTo>
                  <a:cubicBezTo>
                    <a:pt x="4223" y="374"/>
                    <a:pt x="5078" y="234"/>
                    <a:pt x="5700" y="155"/>
                  </a:cubicBezTo>
                  <a:cubicBezTo>
                    <a:pt x="6321" y="73"/>
                    <a:pt x="6710" y="42"/>
                    <a:pt x="6708" y="15"/>
                  </a:cubicBezTo>
                  <a:cubicBezTo>
                    <a:pt x="6708" y="5"/>
                    <a:pt x="6632" y="0"/>
                    <a:pt x="649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1281025" y="2369375"/>
              <a:ext cx="37350" cy="195650"/>
            </a:xfrm>
            <a:custGeom>
              <a:rect b="b" l="l" r="r" t="t"/>
              <a:pathLst>
                <a:path extrusionOk="0" h="7826" w="1494">
                  <a:moveTo>
                    <a:pt x="26" y="0"/>
                  </a:moveTo>
                  <a:cubicBezTo>
                    <a:pt x="25" y="0"/>
                    <a:pt x="25" y="0"/>
                    <a:pt x="25" y="1"/>
                  </a:cubicBezTo>
                  <a:cubicBezTo>
                    <a:pt x="0" y="14"/>
                    <a:pt x="206" y="415"/>
                    <a:pt x="466" y="1093"/>
                  </a:cubicBezTo>
                  <a:cubicBezTo>
                    <a:pt x="725" y="1770"/>
                    <a:pt x="1017" y="2733"/>
                    <a:pt x="1174" y="3828"/>
                  </a:cubicBezTo>
                  <a:cubicBezTo>
                    <a:pt x="1329" y="4924"/>
                    <a:pt x="1318" y="5930"/>
                    <a:pt x="1257" y="6652"/>
                  </a:cubicBezTo>
                  <a:cubicBezTo>
                    <a:pt x="1197" y="7376"/>
                    <a:pt x="1112" y="7820"/>
                    <a:pt x="1140" y="7825"/>
                  </a:cubicBezTo>
                  <a:cubicBezTo>
                    <a:pt x="1140" y="7825"/>
                    <a:pt x="1140" y="7825"/>
                    <a:pt x="1140" y="7825"/>
                  </a:cubicBezTo>
                  <a:cubicBezTo>
                    <a:pt x="1152" y="7825"/>
                    <a:pt x="1183" y="7717"/>
                    <a:pt x="1229" y="7519"/>
                  </a:cubicBezTo>
                  <a:cubicBezTo>
                    <a:pt x="1276" y="7320"/>
                    <a:pt x="1327" y="7027"/>
                    <a:pt x="1372" y="6664"/>
                  </a:cubicBezTo>
                  <a:cubicBezTo>
                    <a:pt x="1464" y="5937"/>
                    <a:pt x="1494" y="4915"/>
                    <a:pt x="1337" y="3805"/>
                  </a:cubicBezTo>
                  <a:cubicBezTo>
                    <a:pt x="1178" y="2695"/>
                    <a:pt x="862" y="1721"/>
                    <a:pt x="572" y="1050"/>
                  </a:cubicBezTo>
                  <a:cubicBezTo>
                    <a:pt x="428" y="713"/>
                    <a:pt x="298" y="446"/>
                    <a:pt x="196" y="269"/>
                  </a:cubicBezTo>
                  <a:cubicBezTo>
                    <a:pt x="99" y="97"/>
                    <a:pt x="38" y="0"/>
                    <a:pt x="2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1098725" y="1885075"/>
              <a:ext cx="980500" cy="888475"/>
            </a:xfrm>
            <a:custGeom>
              <a:rect b="b" l="l" r="r" t="t"/>
              <a:pathLst>
                <a:path extrusionOk="0" h="35539" w="39220">
                  <a:moveTo>
                    <a:pt x="39207" y="98"/>
                  </a:moveTo>
                  <a:lnTo>
                    <a:pt x="39207" y="98"/>
                  </a:lnTo>
                  <a:cubicBezTo>
                    <a:pt x="39215" y="99"/>
                    <a:pt x="39219" y="99"/>
                    <a:pt x="39219" y="99"/>
                  </a:cubicBezTo>
                  <a:lnTo>
                    <a:pt x="39218" y="98"/>
                  </a:lnTo>
                  <a:cubicBezTo>
                    <a:pt x="39218" y="98"/>
                    <a:pt x="39214" y="98"/>
                    <a:pt x="39207" y="98"/>
                  </a:cubicBezTo>
                  <a:close/>
                  <a:moveTo>
                    <a:pt x="37608" y="1"/>
                  </a:moveTo>
                  <a:cubicBezTo>
                    <a:pt x="37488" y="1"/>
                    <a:pt x="37363" y="3"/>
                    <a:pt x="37231" y="7"/>
                  </a:cubicBezTo>
                  <a:cubicBezTo>
                    <a:pt x="36800" y="20"/>
                    <a:pt x="36300" y="67"/>
                    <a:pt x="35754" y="203"/>
                  </a:cubicBezTo>
                  <a:cubicBezTo>
                    <a:pt x="35207" y="336"/>
                    <a:pt x="34623" y="565"/>
                    <a:pt x="34015" y="871"/>
                  </a:cubicBezTo>
                  <a:cubicBezTo>
                    <a:pt x="33711" y="1026"/>
                    <a:pt x="33401" y="1198"/>
                    <a:pt x="33081" y="1382"/>
                  </a:cubicBezTo>
                  <a:cubicBezTo>
                    <a:pt x="32923" y="1478"/>
                    <a:pt x="32760" y="1570"/>
                    <a:pt x="32599" y="1674"/>
                  </a:cubicBezTo>
                  <a:cubicBezTo>
                    <a:pt x="32444" y="1789"/>
                    <a:pt x="32273" y="1891"/>
                    <a:pt x="32123" y="2024"/>
                  </a:cubicBezTo>
                  <a:cubicBezTo>
                    <a:pt x="31516" y="2549"/>
                    <a:pt x="31034" y="3294"/>
                    <a:pt x="30760" y="4156"/>
                  </a:cubicBezTo>
                  <a:cubicBezTo>
                    <a:pt x="30481" y="5003"/>
                    <a:pt x="30354" y="5945"/>
                    <a:pt x="30397" y="6932"/>
                  </a:cubicBezTo>
                  <a:lnTo>
                    <a:pt x="30397" y="6932"/>
                  </a:lnTo>
                  <a:cubicBezTo>
                    <a:pt x="29496" y="7286"/>
                    <a:pt x="28616" y="7888"/>
                    <a:pt x="27942" y="8733"/>
                  </a:cubicBezTo>
                  <a:cubicBezTo>
                    <a:pt x="27593" y="9158"/>
                    <a:pt x="27315" y="9650"/>
                    <a:pt x="27087" y="10171"/>
                  </a:cubicBezTo>
                  <a:cubicBezTo>
                    <a:pt x="26865" y="10688"/>
                    <a:pt x="26699" y="11235"/>
                    <a:pt x="26623" y="11819"/>
                  </a:cubicBezTo>
                  <a:lnTo>
                    <a:pt x="26623" y="11819"/>
                  </a:lnTo>
                  <a:cubicBezTo>
                    <a:pt x="25599" y="12631"/>
                    <a:pt x="24309" y="13130"/>
                    <a:pt x="23042" y="13770"/>
                  </a:cubicBezTo>
                  <a:cubicBezTo>
                    <a:pt x="22404" y="14092"/>
                    <a:pt x="21770" y="14471"/>
                    <a:pt x="21196" y="14948"/>
                  </a:cubicBezTo>
                  <a:cubicBezTo>
                    <a:pt x="20622" y="15423"/>
                    <a:pt x="20111" y="15987"/>
                    <a:pt x="19667" y="16609"/>
                  </a:cubicBezTo>
                  <a:cubicBezTo>
                    <a:pt x="18773" y="17854"/>
                    <a:pt x="18148" y="19313"/>
                    <a:pt x="17676" y="20835"/>
                  </a:cubicBezTo>
                  <a:cubicBezTo>
                    <a:pt x="17201" y="22360"/>
                    <a:pt x="16901" y="23962"/>
                    <a:pt x="16554" y="25570"/>
                  </a:cubicBezTo>
                  <a:cubicBezTo>
                    <a:pt x="16283" y="26834"/>
                    <a:pt x="15987" y="28077"/>
                    <a:pt x="15574" y="29263"/>
                  </a:cubicBezTo>
                  <a:cubicBezTo>
                    <a:pt x="15161" y="30444"/>
                    <a:pt x="14635" y="31578"/>
                    <a:pt x="13927" y="32560"/>
                  </a:cubicBezTo>
                  <a:cubicBezTo>
                    <a:pt x="13223" y="33532"/>
                    <a:pt x="12289" y="34359"/>
                    <a:pt x="11169" y="34673"/>
                  </a:cubicBezTo>
                  <a:cubicBezTo>
                    <a:pt x="10617" y="34836"/>
                    <a:pt x="10053" y="34892"/>
                    <a:pt x="9489" y="34892"/>
                  </a:cubicBezTo>
                  <a:cubicBezTo>
                    <a:pt x="8915" y="34892"/>
                    <a:pt x="8342" y="34834"/>
                    <a:pt x="7784" y="34772"/>
                  </a:cubicBezTo>
                  <a:cubicBezTo>
                    <a:pt x="6999" y="34685"/>
                    <a:pt x="6219" y="34587"/>
                    <a:pt x="5451" y="34587"/>
                  </a:cubicBezTo>
                  <a:cubicBezTo>
                    <a:pt x="5132" y="34587"/>
                    <a:pt x="4815" y="34604"/>
                    <a:pt x="4501" y="34645"/>
                  </a:cubicBezTo>
                  <a:cubicBezTo>
                    <a:pt x="3966" y="34711"/>
                    <a:pt x="3454" y="34885"/>
                    <a:pt x="2979" y="35078"/>
                  </a:cubicBezTo>
                  <a:cubicBezTo>
                    <a:pt x="2563" y="35241"/>
                    <a:pt x="2140" y="35402"/>
                    <a:pt x="1717" y="35402"/>
                  </a:cubicBezTo>
                  <a:cubicBezTo>
                    <a:pt x="1659" y="35402"/>
                    <a:pt x="1600" y="35399"/>
                    <a:pt x="1541" y="35392"/>
                  </a:cubicBezTo>
                  <a:cubicBezTo>
                    <a:pt x="1063" y="35341"/>
                    <a:pt x="658" y="35022"/>
                    <a:pt x="444" y="34609"/>
                  </a:cubicBezTo>
                  <a:cubicBezTo>
                    <a:pt x="224" y="34196"/>
                    <a:pt x="143" y="33726"/>
                    <a:pt x="130" y="33272"/>
                  </a:cubicBezTo>
                  <a:cubicBezTo>
                    <a:pt x="127" y="33045"/>
                    <a:pt x="140" y="32819"/>
                    <a:pt x="173" y="32599"/>
                  </a:cubicBezTo>
                  <a:cubicBezTo>
                    <a:pt x="216" y="32377"/>
                    <a:pt x="260" y="32160"/>
                    <a:pt x="303" y="31943"/>
                  </a:cubicBezTo>
                  <a:cubicBezTo>
                    <a:pt x="344" y="31727"/>
                    <a:pt x="421" y="31522"/>
                    <a:pt x="479" y="31314"/>
                  </a:cubicBezTo>
                  <a:cubicBezTo>
                    <a:pt x="533" y="31106"/>
                    <a:pt x="610" y="30906"/>
                    <a:pt x="688" y="30709"/>
                  </a:cubicBezTo>
                  <a:cubicBezTo>
                    <a:pt x="981" y="29918"/>
                    <a:pt x="1351" y="29201"/>
                    <a:pt x="1717" y="28533"/>
                  </a:cubicBezTo>
                  <a:cubicBezTo>
                    <a:pt x="2081" y="27863"/>
                    <a:pt x="2449" y="27243"/>
                    <a:pt x="2783" y="26659"/>
                  </a:cubicBezTo>
                  <a:cubicBezTo>
                    <a:pt x="3456" y="25492"/>
                    <a:pt x="3981" y="24449"/>
                    <a:pt x="4292" y="23549"/>
                  </a:cubicBezTo>
                  <a:cubicBezTo>
                    <a:pt x="4362" y="23322"/>
                    <a:pt x="4445" y="23111"/>
                    <a:pt x="4494" y="22907"/>
                  </a:cubicBezTo>
                  <a:cubicBezTo>
                    <a:pt x="4542" y="22702"/>
                    <a:pt x="4586" y="22509"/>
                    <a:pt x="4627" y="22332"/>
                  </a:cubicBezTo>
                  <a:cubicBezTo>
                    <a:pt x="4691" y="21971"/>
                    <a:pt x="4721" y="21662"/>
                    <a:pt x="4747" y="21414"/>
                  </a:cubicBezTo>
                  <a:lnTo>
                    <a:pt x="4747" y="20845"/>
                  </a:lnTo>
                  <a:cubicBezTo>
                    <a:pt x="4746" y="20716"/>
                    <a:pt x="4741" y="20651"/>
                    <a:pt x="4741" y="20651"/>
                  </a:cubicBezTo>
                  <a:cubicBezTo>
                    <a:pt x="4741" y="20651"/>
                    <a:pt x="4734" y="20718"/>
                    <a:pt x="4731" y="20845"/>
                  </a:cubicBezTo>
                  <a:cubicBezTo>
                    <a:pt x="4726" y="20980"/>
                    <a:pt x="4721" y="21167"/>
                    <a:pt x="4714" y="21412"/>
                  </a:cubicBezTo>
                  <a:cubicBezTo>
                    <a:pt x="4683" y="21659"/>
                    <a:pt x="4649" y="21965"/>
                    <a:pt x="4580" y="22322"/>
                  </a:cubicBezTo>
                  <a:cubicBezTo>
                    <a:pt x="4537" y="22499"/>
                    <a:pt x="4489" y="22689"/>
                    <a:pt x="4440" y="22893"/>
                  </a:cubicBezTo>
                  <a:cubicBezTo>
                    <a:pt x="4387" y="23095"/>
                    <a:pt x="4303" y="23302"/>
                    <a:pt x="4231" y="23528"/>
                  </a:cubicBezTo>
                  <a:cubicBezTo>
                    <a:pt x="3913" y="24419"/>
                    <a:pt x="3384" y="25452"/>
                    <a:pt x="2704" y="26613"/>
                  </a:cubicBezTo>
                  <a:cubicBezTo>
                    <a:pt x="2367" y="27196"/>
                    <a:pt x="1995" y="27812"/>
                    <a:pt x="1625" y="28482"/>
                  </a:cubicBezTo>
                  <a:cubicBezTo>
                    <a:pt x="1255" y="29151"/>
                    <a:pt x="879" y="29870"/>
                    <a:pt x="579" y="30670"/>
                  </a:cubicBezTo>
                  <a:cubicBezTo>
                    <a:pt x="500" y="30867"/>
                    <a:pt x="421" y="31068"/>
                    <a:pt x="365" y="31278"/>
                  </a:cubicBezTo>
                  <a:cubicBezTo>
                    <a:pt x="306" y="31489"/>
                    <a:pt x="227" y="31696"/>
                    <a:pt x="184" y="31916"/>
                  </a:cubicBezTo>
                  <a:cubicBezTo>
                    <a:pt x="140" y="32135"/>
                    <a:pt x="96" y="32357"/>
                    <a:pt x="50" y="32581"/>
                  </a:cubicBezTo>
                  <a:cubicBezTo>
                    <a:pt x="15" y="32808"/>
                    <a:pt x="0" y="33040"/>
                    <a:pt x="4" y="33275"/>
                  </a:cubicBezTo>
                  <a:cubicBezTo>
                    <a:pt x="17" y="33742"/>
                    <a:pt x="94" y="34231"/>
                    <a:pt x="329" y="34672"/>
                  </a:cubicBezTo>
                  <a:cubicBezTo>
                    <a:pt x="446" y="34889"/>
                    <a:pt x="606" y="35093"/>
                    <a:pt x="813" y="35246"/>
                  </a:cubicBezTo>
                  <a:cubicBezTo>
                    <a:pt x="1018" y="35397"/>
                    <a:pt x="1267" y="35496"/>
                    <a:pt x="1525" y="35527"/>
                  </a:cubicBezTo>
                  <a:cubicBezTo>
                    <a:pt x="1592" y="35535"/>
                    <a:pt x="1659" y="35538"/>
                    <a:pt x="1726" y="35538"/>
                  </a:cubicBezTo>
                  <a:cubicBezTo>
                    <a:pt x="2180" y="35538"/>
                    <a:pt x="2616" y="35370"/>
                    <a:pt x="3030" y="35209"/>
                  </a:cubicBezTo>
                  <a:cubicBezTo>
                    <a:pt x="3509" y="35017"/>
                    <a:pt x="3997" y="34853"/>
                    <a:pt x="4520" y="34788"/>
                  </a:cubicBezTo>
                  <a:cubicBezTo>
                    <a:pt x="4821" y="34749"/>
                    <a:pt x="5125" y="34733"/>
                    <a:pt x="5432" y="34733"/>
                  </a:cubicBezTo>
                  <a:cubicBezTo>
                    <a:pt x="6193" y="34733"/>
                    <a:pt x="6974" y="34832"/>
                    <a:pt x="7766" y="34923"/>
                  </a:cubicBezTo>
                  <a:cubicBezTo>
                    <a:pt x="8327" y="34987"/>
                    <a:pt x="8909" y="35047"/>
                    <a:pt x="9496" y="35047"/>
                  </a:cubicBezTo>
                  <a:cubicBezTo>
                    <a:pt x="10067" y="35047"/>
                    <a:pt x="10644" y="34990"/>
                    <a:pt x="11213" y="34823"/>
                  </a:cubicBezTo>
                  <a:cubicBezTo>
                    <a:pt x="12376" y="34499"/>
                    <a:pt x="13340" y="33644"/>
                    <a:pt x="14056" y="32655"/>
                  </a:cubicBezTo>
                  <a:cubicBezTo>
                    <a:pt x="14778" y="31655"/>
                    <a:pt x="15309" y="30510"/>
                    <a:pt x="15727" y="29318"/>
                  </a:cubicBezTo>
                  <a:cubicBezTo>
                    <a:pt x="16143" y="28122"/>
                    <a:pt x="16441" y="26872"/>
                    <a:pt x="16714" y="25607"/>
                  </a:cubicBezTo>
                  <a:cubicBezTo>
                    <a:pt x="17061" y="23995"/>
                    <a:pt x="17360" y="22397"/>
                    <a:pt x="17831" y="20883"/>
                  </a:cubicBezTo>
                  <a:cubicBezTo>
                    <a:pt x="18298" y="19371"/>
                    <a:pt x="18918" y="17928"/>
                    <a:pt x="19795" y="16701"/>
                  </a:cubicBezTo>
                  <a:cubicBezTo>
                    <a:pt x="20232" y="16089"/>
                    <a:pt x="20734" y="15533"/>
                    <a:pt x="21297" y="15068"/>
                  </a:cubicBezTo>
                  <a:cubicBezTo>
                    <a:pt x="21858" y="14599"/>
                    <a:pt x="22476" y="14226"/>
                    <a:pt x="23111" y="13907"/>
                  </a:cubicBezTo>
                  <a:cubicBezTo>
                    <a:pt x="24376" y="13263"/>
                    <a:pt x="25685" y="12755"/>
                    <a:pt x="26735" y="11913"/>
                  </a:cubicBezTo>
                  <a:lnTo>
                    <a:pt x="26756" y="11895"/>
                  </a:lnTo>
                  <a:lnTo>
                    <a:pt x="26761" y="11862"/>
                  </a:lnTo>
                  <a:cubicBezTo>
                    <a:pt x="26912" y="10722"/>
                    <a:pt x="27386" y="9655"/>
                    <a:pt x="28046" y="8816"/>
                  </a:cubicBezTo>
                  <a:cubicBezTo>
                    <a:pt x="28713" y="7977"/>
                    <a:pt x="29585" y="7381"/>
                    <a:pt x="30482" y="7031"/>
                  </a:cubicBezTo>
                  <a:lnTo>
                    <a:pt x="30524" y="7015"/>
                  </a:lnTo>
                  <a:lnTo>
                    <a:pt x="30521" y="6968"/>
                  </a:lnTo>
                  <a:cubicBezTo>
                    <a:pt x="30470" y="5988"/>
                    <a:pt x="30590" y="5034"/>
                    <a:pt x="30865" y="4190"/>
                  </a:cubicBezTo>
                  <a:cubicBezTo>
                    <a:pt x="31131" y="3343"/>
                    <a:pt x="31599" y="2613"/>
                    <a:pt x="32186" y="2098"/>
                  </a:cubicBezTo>
                  <a:cubicBezTo>
                    <a:pt x="32331" y="1966"/>
                    <a:pt x="32498" y="1868"/>
                    <a:pt x="32648" y="1754"/>
                  </a:cubicBezTo>
                  <a:cubicBezTo>
                    <a:pt x="32808" y="1651"/>
                    <a:pt x="32970" y="1557"/>
                    <a:pt x="33127" y="1461"/>
                  </a:cubicBezTo>
                  <a:cubicBezTo>
                    <a:pt x="33444" y="1276"/>
                    <a:pt x="33752" y="1101"/>
                    <a:pt x="34053" y="947"/>
                  </a:cubicBezTo>
                  <a:cubicBezTo>
                    <a:pt x="34655" y="637"/>
                    <a:pt x="35232" y="407"/>
                    <a:pt x="35770" y="269"/>
                  </a:cubicBezTo>
                  <a:cubicBezTo>
                    <a:pt x="36308" y="129"/>
                    <a:pt x="36803" y="78"/>
                    <a:pt x="37232" y="58"/>
                  </a:cubicBezTo>
                  <a:cubicBezTo>
                    <a:pt x="37429" y="50"/>
                    <a:pt x="37611" y="47"/>
                    <a:pt x="37780" y="47"/>
                  </a:cubicBezTo>
                  <a:cubicBezTo>
                    <a:pt x="37980" y="47"/>
                    <a:pt x="38160" y="51"/>
                    <a:pt x="38320" y="57"/>
                  </a:cubicBezTo>
                  <a:cubicBezTo>
                    <a:pt x="38614" y="68"/>
                    <a:pt x="38838" y="81"/>
                    <a:pt x="38989" y="90"/>
                  </a:cubicBezTo>
                  <a:cubicBezTo>
                    <a:pt x="39107" y="96"/>
                    <a:pt x="39181" y="97"/>
                    <a:pt x="39207" y="98"/>
                  </a:cubicBezTo>
                  <a:lnTo>
                    <a:pt x="39207" y="98"/>
                  </a:lnTo>
                  <a:cubicBezTo>
                    <a:pt x="39144" y="89"/>
                    <a:pt x="38843" y="51"/>
                    <a:pt x="38321" y="22"/>
                  </a:cubicBezTo>
                  <a:cubicBezTo>
                    <a:pt x="38118" y="11"/>
                    <a:pt x="37879" y="1"/>
                    <a:pt x="3760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942375" y="2439800"/>
              <a:ext cx="57725" cy="267475"/>
            </a:xfrm>
            <a:custGeom>
              <a:rect b="b" l="l" r="r" t="t"/>
              <a:pathLst>
                <a:path extrusionOk="0" h="10699" w="2309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0" y="24"/>
                    <a:pt x="469" y="490"/>
                    <a:pt x="997" y="1401"/>
                  </a:cubicBezTo>
                  <a:cubicBezTo>
                    <a:pt x="1524" y="2302"/>
                    <a:pt x="2065" y="3696"/>
                    <a:pt x="2104" y="5301"/>
                  </a:cubicBezTo>
                  <a:cubicBezTo>
                    <a:pt x="2144" y="6905"/>
                    <a:pt x="1675" y="8324"/>
                    <a:pt x="1193" y="9250"/>
                  </a:cubicBezTo>
                  <a:cubicBezTo>
                    <a:pt x="711" y="10186"/>
                    <a:pt x="265" y="10677"/>
                    <a:pt x="293" y="10696"/>
                  </a:cubicBezTo>
                  <a:lnTo>
                    <a:pt x="293" y="10698"/>
                  </a:lnTo>
                  <a:cubicBezTo>
                    <a:pt x="293" y="10698"/>
                    <a:pt x="293" y="10698"/>
                    <a:pt x="294" y="10698"/>
                  </a:cubicBezTo>
                  <a:cubicBezTo>
                    <a:pt x="304" y="10698"/>
                    <a:pt x="420" y="10581"/>
                    <a:pt x="602" y="10356"/>
                  </a:cubicBezTo>
                  <a:cubicBezTo>
                    <a:pt x="790" y="10125"/>
                    <a:pt x="1038" y="9772"/>
                    <a:pt x="1295" y="9305"/>
                  </a:cubicBezTo>
                  <a:cubicBezTo>
                    <a:pt x="1810" y="8380"/>
                    <a:pt x="2308" y="6938"/>
                    <a:pt x="2269" y="5298"/>
                  </a:cubicBezTo>
                  <a:cubicBezTo>
                    <a:pt x="2228" y="3658"/>
                    <a:pt x="1657" y="2242"/>
                    <a:pt x="1097" y="1343"/>
                  </a:cubicBezTo>
                  <a:cubicBezTo>
                    <a:pt x="818" y="889"/>
                    <a:pt x="551" y="549"/>
                    <a:pt x="352" y="329"/>
                  </a:cubicBezTo>
                  <a:cubicBezTo>
                    <a:pt x="160" y="11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43300" y="2603100"/>
              <a:ext cx="481550" cy="236000"/>
            </a:xfrm>
            <a:custGeom>
              <a:rect b="b" l="l" r="r" t="t"/>
              <a:pathLst>
                <a:path extrusionOk="0" h="9440" w="19262">
                  <a:moveTo>
                    <a:pt x="918" y="1"/>
                  </a:moveTo>
                  <a:cubicBezTo>
                    <a:pt x="914" y="1"/>
                    <a:pt x="898" y="14"/>
                    <a:pt x="867" y="42"/>
                  </a:cubicBezTo>
                  <a:cubicBezTo>
                    <a:pt x="837" y="72"/>
                    <a:pt x="786" y="113"/>
                    <a:pt x="734" y="179"/>
                  </a:cubicBezTo>
                  <a:cubicBezTo>
                    <a:pt x="622" y="304"/>
                    <a:pt x="475" y="509"/>
                    <a:pt x="352" y="805"/>
                  </a:cubicBezTo>
                  <a:cubicBezTo>
                    <a:pt x="109" y="1388"/>
                    <a:pt x="0" y="2403"/>
                    <a:pt x="525" y="3445"/>
                  </a:cubicBezTo>
                  <a:cubicBezTo>
                    <a:pt x="1030" y="4495"/>
                    <a:pt x="2078" y="5426"/>
                    <a:pt x="3280" y="6314"/>
                  </a:cubicBezTo>
                  <a:cubicBezTo>
                    <a:pt x="4489" y="7207"/>
                    <a:pt x="5932" y="8058"/>
                    <a:pt x="7572" y="8648"/>
                  </a:cubicBezTo>
                  <a:cubicBezTo>
                    <a:pt x="9031" y="9175"/>
                    <a:pt x="10516" y="9440"/>
                    <a:pt x="11890" y="9440"/>
                  </a:cubicBezTo>
                  <a:cubicBezTo>
                    <a:pt x="12057" y="9440"/>
                    <a:pt x="12222" y="9436"/>
                    <a:pt x="12386" y="9428"/>
                  </a:cubicBezTo>
                  <a:cubicBezTo>
                    <a:pt x="13894" y="9359"/>
                    <a:pt x="15232" y="9008"/>
                    <a:pt x="16271" y="8543"/>
                  </a:cubicBezTo>
                  <a:cubicBezTo>
                    <a:pt x="17322" y="8092"/>
                    <a:pt x="18072" y="7531"/>
                    <a:pt x="18556" y="7123"/>
                  </a:cubicBezTo>
                  <a:cubicBezTo>
                    <a:pt x="18673" y="7018"/>
                    <a:pt x="18778" y="6926"/>
                    <a:pt x="18872" y="6842"/>
                  </a:cubicBezTo>
                  <a:cubicBezTo>
                    <a:pt x="18954" y="6757"/>
                    <a:pt x="19027" y="6683"/>
                    <a:pt x="19087" y="6620"/>
                  </a:cubicBezTo>
                  <a:cubicBezTo>
                    <a:pt x="19204" y="6498"/>
                    <a:pt x="19262" y="6434"/>
                    <a:pt x="19258" y="6429"/>
                  </a:cubicBezTo>
                  <a:cubicBezTo>
                    <a:pt x="19258" y="6429"/>
                    <a:pt x="19258" y="6429"/>
                    <a:pt x="19258" y="6429"/>
                  </a:cubicBezTo>
                  <a:cubicBezTo>
                    <a:pt x="19250" y="6429"/>
                    <a:pt x="19184" y="6487"/>
                    <a:pt x="19064" y="6595"/>
                  </a:cubicBezTo>
                  <a:cubicBezTo>
                    <a:pt x="19000" y="6656"/>
                    <a:pt x="18925" y="6725"/>
                    <a:pt x="18839" y="6806"/>
                  </a:cubicBezTo>
                  <a:cubicBezTo>
                    <a:pt x="18744" y="6885"/>
                    <a:pt x="18635" y="6975"/>
                    <a:pt x="18515" y="7074"/>
                  </a:cubicBezTo>
                  <a:cubicBezTo>
                    <a:pt x="18023" y="7466"/>
                    <a:pt x="17271" y="8005"/>
                    <a:pt x="16227" y="8436"/>
                  </a:cubicBezTo>
                  <a:cubicBezTo>
                    <a:pt x="15192" y="8883"/>
                    <a:pt x="13868" y="9217"/>
                    <a:pt x="12380" y="9277"/>
                  </a:cubicBezTo>
                  <a:cubicBezTo>
                    <a:pt x="12236" y="9283"/>
                    <a:pt x="12091" y="9286"/>
                    <a:pt x="11944" y="9286"/>
                  </a:cubicBezTo>
                  <a:cubicBezTo>
                    <a:pt x="10574" y="9286"/>
                    <a:pt x="9090" y="9021"/>
                    <a:pt x="7627" y="8495"/>
                  </a:cubicBezTo>
                  <a:cubicBezTo>
                    <a:pt x="6006" y="7910"/>
                    <a:pt x="4575" y="7071"/>
                    <a:pt x="3369" y="6192"/>
                  </a:cubicBezTo>
                  <a:cubicBezTo>
                    <a:pt x="2166" y="5316"/>
                    <a:pt x="1130" y="4406"/>
                    <a:pt x="628" y="3393"/>
                  </a:cubicBezTo>
                  <a:cubicBezTo>
                    <a:pt x="107" y="2389"/>
                    <a:pt x="193" y="1404"/>
                    <a:pt x="411" y="828"/>
                  </a:cubicBezTo>
                  <a:cubicBezTo>
                    <a:pt x="638" y="240"/>
                    <a:pt x="941" y="16"/>
                    <a:pt x="918" y="1"/>
                  </a:cubicBezTo>
                  <a:cubicBezTo>
                    <a:pt x="918" y="1"/>
                    <a:pt x="918" y="1"/>
                    <a:pt x="91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070825" y="1803600"/>
              <a:ext cx="203675" cy="34675"/>
            </a:xfrm>
            <a:custGeom>
              <a:rect b="b" l="l" r="r" t="t"/>
              <a:pathLst>
                <a:path extrusionOk="0" h="1387" w="8147">
                  <a:moveTo>
                    <a:pt x="8131" y="0"/>
                  </a:moveTo>
                  <a:cubicBezTo>
                    <a:pt x="8096" y="0"/>
                    <a:pt x="7988" y="19"/>
                    <a:pt x="7821" y="54"/>
                  </a:cubicBezTo>
                  <a:cubicBezTo>
                    <a:pt x="7581" y="105"/>
                    <a:pt x="7293" y="167"/>
                    <a:pt x="6956" y="240"/>
                  </a:cubicBezTo>
                  <a:cubicBezTo>
                    <a:pt x="6225" y="398"/>
                    <a:pt x="5214" y="605"/>
                    <a:pt x="4090" y="794"/>
                  </a:cubicBezTo>
                  <a:cubicBezTo>
                    <a:pt x="2967" y="983"/>
                    <a:pt x="1944" y="1120"/>
                    <a:pt x="1202" y="1210"/>
                  </a:cubicBezTo>
                  <a:cubicBezTo>
                    <a:pt x="860" y="1253"/>
                    <a:pt x="567" y="1288"/>
                    <a:pt x="323" y="1319"/>
                  </a:cubicBezTo>
                  <a:cubicBezTo>
                    <a:pt x="116" y="1345"/>
                    <a:pt x="1" y="1365"/>
                    <a:pt x="3" y="1376"/>
                  </a:cubicBezTo>
                  <a:cubicBezTo>
                    <a:pt x="4" y="1383"/>
                    <a:pt x="48" y="1387"/>
                    <a:pt x="130" y="1387"/>
                  </a:cubicBezTo>
                  <a:cubicBezTo>
                    <a:pt x="181" y="1387"/>
                    <a:pt x="248" y="1385"/>
                    <a:pt x="328" y="1383"/>
                  </a:cubicBezTo>
                  <a:cubicBezTo>
                    <a:pt x="539" y="1375"/>
                    <a:pt x="842" y="1357"/>
                    <a:pt x="1215" y="1325"/>
                  </a:cubicBezTo>
                  <a:cubicBezTo>
                    <a:pt x="1960" y="1265"/>
                    <a:pt x="2990" y="1146"/>
                    <a:pt x="4118" y="957"/>
                  </a:cubicBezTo>
                  <a:cubicBezTo>
                    <a:pt x="5245" y="766"/>
                    <a:pt x="6257" y="539"/>
                    <a:pt x="6982" y="353"/>
                  </a:cubicBezTo>
                  <a:cubicBezTo>
                    <a:pt x="7344" y="259"/>
                    <a:pt x="7637" y="177"/>
                    <a:pt x="7836" y="115"/>
                  </a:cubicBezTo>
                  <a:cubicBezTo>
                    <a:pt x="8036" y="54"/>
                    <a:pt x="8146" y="14"/>
                    <a:pt x="8143" y="3"/>
                  </a:cubicBezTo>
                  <a:cubicBezTo>
                    <a:pt x="8143" y="1"/>
                    <a:pt x="8138" y="0"/>
                    <a:pt x="813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465275" y="1819725"/>
              <a:ext cx="249200" cy="32800"/>
            </a:xfrm>
            <a:custGeom>
              <a:rect b="b" l="l" r="r" t="t"/>
              <a:pathLst>
                <a:path extrusionOk="0" h="1312" w="9968">
                  <a:moveTo>
                    <a:pt x="454" y="1"/>
                  </a:moveTo>
                  <a:cubicBezTo>
                    <a:pt x="434" y="1"/>
                    <a:pt x="415" y="1"/>
                    <a:pt x="397" y="1"/>
                  </a:cubicBezTo>
                  <a:cubicBezTo>
                    <a:pt x="144" y="1"/>
                    <a:pt x="2" y="6"/>
                    <a:pt x="2" y="17"/>
                  </a:cubicBezTo>
                  <a:cubicBezTo>
                    <a:pt x="1" y="29"/>
                    <a:pt x="142" y="45"/>
                    <a:pt x="396" y="64"/>
                  </a:cubicBezTo>
                  <a:cubicBezTo>
                    <a:pt x="682" y="85"/>
                    <a:pt x="1042" y="113"/>
                    <a:pt x="1470" y="144"/>
                  </a:cubicBezTo>
                  <a:cubicBezTo>
                    <a:pt x="2376" y="213"/>
                    <a:pt x="3628" y="327"/>
                    <a:pt x="5005" y="504"/>
                  </a:cubicBezTo>
                  <a:cubicBezTo>
                    <a:pt x="6380" y="684"/>
                    <a:pt x="7618" y="893"/>
                    <a:pt x="8513" y="1057"/>
                  </a:cubicBezTo>
                  <a:cubicBezTo>
                    <a:pt x="8934" y="1136"/>
                    <a:pt x="9289" y="1202"/>
                    <a:pt x="9572" y="1254"/>
                  </a:cubicBezTo>
                  <a:cubicBezTo>
                    <a:pt x="9776" y="1292"/>
                    <a:pt x="9906" y="1312"/>
                    <a:pt x="9950" y="1312"/>
                  </a:cubicBezTo>
                  <a:cubicBezTo>
                    <a:pt x="9959" y="1312"/>
                    <a:pt x="9965" y="1311"/>
                    <a:pt x="9965" y="1309"/>
                  </a:cubicBezTo>
                  <a:lnTo>
                    <a:pt x="9964" y="1309"/>
                  </a:lnTo>
                  <a:cubicBezTo>
                    <a:pt x="9967" y="1299"/>
                    <a:pt x="9832" y="1258"/>
                    <a:pt x="9586" y="1192"/>
                  </a:cubicBezTo>
                  <a:cubicBezTo>
                    <a:pt x="9339" y="1126"/>
                    <a:pt x="8980" y="1041"/>
                    <a:pt x="8534" y="944"/>
                  </a:cubicBezTo>
                  <a:cubicBezTo>
                    <a:pt x="7645" y="749"/>
                    <a:pt x="6404" y="521"/>
                    <a:pt x="5024" y="342"/>
                  </a:cubicBezTo>
                  <a:cubicBezTo>
                    <a:pt x="3644" y="162"/>
                    <a:pt x="2387" y="68"/>
                    <a:pt x="1476" y="29"/>
                  </a:cubicBezTo>
                  <a:cubicBezTo>
                    <a:pt x="1055" y="11"/>
                    <a:pt x="706" y="1"/>
                    <a:pt x="45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778800" y="2026400"/>
              <a:ext cx="668000" cy="647625"/>
            </a:xfrm>
            <a:custGeom>
              <a:rect b="b" l="l" r="r" t="t"/>
              <a:pathLst>
                <a:path extrusionOk="0" h="25905" w="26720">
                  <a:moveTo>
                    <a:pt x="19833" y="1"/>
                  </a:moveTo>
                  <a:cubicBezTo>
                    <a:pt x="19240" y="1"/>
                    <a:pt x="18613" y="69"/>
                    <a:pt x="17986" y="278"/>
                  </a:cubicBezTo>
                  <a:cubicBezTo>
                    <a:pt x="17550" y="424"/>
                    <a:pt x="17114" y="646"/>
                    <a:pt x="16739" y="968"/>
                  </a:cubicBezTo>
                  <a:cubicBezTo>
                    <a:pt x="16365" y="1289"/>
                    <a:pt x="16046" y="1702"/>
                    <a:pt x="15831" y="2176"/>
                  </a:cubicBezTo>
                  <a:cubicBezTo>
                    <a:pt x="15395" y="3103"/>
                    <a:pt x="15288" y="4194"/>
                    <a:pt x="15332" y="5294"/>
                  </a:cubicBezTo>
                  <a:lnTo>
                    <a:pt x="15332" y="5294"/>
                  </a:lnTo>
                  <a:cubicBezTo>
                    <a:pt x="14121" y="5298"/>
                    <a:pt x="12926" y="5797"/>
                    <a:pt x="11798" y="6403"/>
                  </a:cubicBezTo>
                  <a:cubicBezTo>
                    <a:pt x="10638" y="7025"/>
                    <a:pt x="9462" y="7719"/>
                    <a:pt x="8284" y="8490"/>
                  </a:cubicBezTo>
                  <a:cubicBezTo>
                    <a:pt x="7108" y="9264"/>
                    <a:pt x="5925" y="10104"/>
                    <a:pt x="4771" y="11037"/>
                  </a:cubicBezTo>
                  <a:cubicBezTo>
                    <a:pt x="3621" y="11973"/>
                    <a:pt x="2506" y="13042"/>
                    <a:pt x="1668" y="14356"/>
                  </a:cubicBezTo>
                  <a:cubicBezTo>
                    <a:pt x="486" y="16216"/>
                    <a:pt x="0" y="18473"/>
                    <a:pt x="415" y="20526"/>
                  </a:cubicBezTo>
                  <a:cubicBezTo>
                    <a:pt x="829" y="22571"/>
                    <a:pt x="2131" y="24347"/>
                    <a:pt x="3838" y="25240"/>
                  </a:cubicBezTo>
                  <a:cubicBezTo>
                    <a:pt x="4707" y="25692"/>
                    <a:pt x="5654" y="25904"/>
                    <a:pt x="6575" y="25904"/>
                  </a:cubicBezTo>
                  <a:cubicBezTo>
                    <a:pt x="7470" y="25904"/>
                    <a:pt x="8341" y="25704"/>
                    <a:pt x="9093" y="25326"/>
                  </a:cubicBezTo>
                  <a:cubicBezTo>
                    <a:pt x="9860" y="24941"/>
                    <a:pt x="10483" y="24373"/>
                    <a:pt x="10973" y="23757"/>
                  </a:cubicBezTo>
                  <a:cubicBezTo>
                    <a:pt x="11467" y="23140"/>
                    <a:pt x="11847" y="22483"/>
                    <a:pt x="12182" y="21849"/>
                  </a:cubicBezTo>
                  <a:cubicBezTo>
                    <a:pt x="13480" y="19289"/>
                    <a:pt x="14500" y="17207"/>
                    <a:pt x="15216" y="15769"/>
                  </a:cubicBezTo>
                  <a:cubicBezTo>
                    <a:pt x="15566" y="15055"/>
                    <a:pt x="15841" y="14498"/>
                    <a:pt x="16030" y="14111"/>
                  </a:cubicBezTo>
                  <a:cubicBezTo>
                    <a:pt x="16119" y="13927"/>
                    <a:pt x="16188" y="13782"/>
                    <a:pt x="16237" y="13678"/>
                  </a:cubicBezTo>
                  <a:cubicBezTo>
                    <a:pt x="16283" y="13581"/>
                    <a:pt x="16303" y="13529"/>
                    <a:pt x="16303" y="13529"/>
                  </a:cubicBezTo>
                  <a:lnTo>
                    <a:pt x="16303" y="13529"/>
                  </a:lnTo>
                  <a:cubicBezTo>
                    <a:pt x="16303" y="13529"/>
                    <a:pt x="16273" y="13575"/>
                    <a:pt x="16222" y="13670"/>
                  </a:cubicBezTo>
                  <a:cubicBezTo>
                    <a:pt x="16170" y="13772"/>
                    <a:pt x="16096" y="13914"/>
                    <a:pt x="16000" y="14096"/>
                  </a:cubicBezTo>
                  <a:cubicBezTo>
                    <a:pt x="15804" y="14478"/>
                    <a:pt x="15522" y="15032"/>
                    <a:pt x="15158" y="15741"/>
                  </a:cubicBezTo>
                  <a:cubicBezTo>
                    <a:pt x="14428" y="17175"/>
                    <a:pt x="13377" y="19243"/>
                    <a:pt x="12080" y="21794"/>
                  </a:cubicBezTo>
                  <a:cubicBezTo>
                    <a:pt x="11742" y="22424"/>
                    <a:pt x="11363" y="23072"/>
                    <a:pt x="10875" y="23678"/>
                  </a:cubicBezTo>
                  <a:cubicBezTo>
                    <a:pt x="10390" y="24281"/>
                    <a:pt x="9779" y="24832"/>
                    <a:pt x="9032" y="25204"/>
                  </a:cubicBezTo>
                  <a:cubicBezTo>
                    <a:pt x="8304" y="25567"/>
                    <a:pt x="7459" y="25760"/>
                    <a:pt x="6592" y="25760"/>
                  </a:cubicBezTo>
                  <a:cubicBezTo>
                    <a:pt x="5687" y="25760"/>
                    <a:pt x="4758" y="25551"/>
                    <a:pt x="3909" y="25107"/>
                  </a:cubicBezTo>
                  <a:cubicBezTo>
                    <a:pt x="2247" y="24234"/>
                    <a:pt x="974" y="22493"/>
                    <a:pt x="573" y="20493"/>
                  </a:cubicBezTo>
                  <a:cubicBezTo>
                    <a:pt x="168" y="18488"/>
                    <a:pt x="644" y="16271"/>
                    <a:pt x="1806" y="14443"/>
                  </a:cubicBezTo>
                  <a:cubicBezTo>
                    <a:pt x="2629" y="13150"/>
                    <a:pt x="3731" y="12093"/>
                    <a:pt x="4873" y="11162"/>
                  </a:cubicBezTo>
                  <a:cubicBezTo>
                    <a:pt x="6021" y="10234"/>
                    <a:pt x="7200" y="9394"/>
                    <a:pt x="8371" y="8622"/>
                  </a:cubicBezTo>
                  <a:cubicBezTo>
                    <a:pt x="9542" y="7852"/>
                    <a:pt x="10715" y="7156"/>
                    <a:pt x="11868" y="6535"/>
                  </a:cubicBezTo>
                  <a:cubicBezTo>
                    <a:pt x="12998" y="5923"/>
                    <a:pt x="14180" y="5432"/>
                    <a:pt x="15364" y="5432"/>
                  </a:cubicBezTo>
                  <a:cubicBezTo>
                    <a:pt x="15377" y="5432"/>
                    <a:pt x="15391" y="5432"/>
                    <a:pt x="15405" y="5433"/>
                  </a:cubicBezTo>
                  <a:lnTo>
                    <a:pt x="15479" y="5433"/>
                  </a:lnTo>
                  <a:lnTo>
                    <a:pt x="15475" y="5360"/>
                  </a:lnTo>
                  <a:cubicBezTo>
                    <a:pt x="15418" y="4247"/>
                    <a:pt x="15517" y="3150"/>
                    <a:pt x="15946" y="2228"/>
                  </a:cubicBezTo>
                  <a:cubicBezTo>
                    <a:pt x="16153" y="1769"/>
                    <a:pt x="16459" y="1371"/>
                    <a:pt x="16818" y="1059"/>
                  </a:cubicBezTo>
                  <a:cubicBezTo>
                    <a:pt x="17178" y="746"/>
                    <a:pt x="17597" y="531"/>
                    <a:pt x="18022" y="384"/>
                  </a:cubicBezTo>
                  <a:cubicBezTo>
                    <a:pt x="18649" y="171"/>
                    <a:pt x="19282" y="102"/>
                    <a:pt x="19881" y="102"/>
                  </a:cubicBezTo>
                  <a:cubicBezTo>
                    <a:pt x="20101" y="102"/>
                    <a:pt x="20316" y="111"/>
                    <a:pt x="20525" y="126"/>
                  </a:cubicBezTo>
                  <a:cubicBezTo>
                    <a:pt x="21308" y="187"/>
                    <a:pt x="22016" y="347"/>
                    <a:pt x="22654" y="485"/>
                  </a:cubicBezTo>
                  <a:cubicBezTo>
                    <a:pt x="23927" y="776"/>
                    <a:pt x="24945" y="959"/>
                    <a:pt x="25649" y="967"/>
                  </a:cubicBezTo>
                  <a:cubicBezTo>
                    <a:pt x="25731" y="969"/>
                    <a:pt x="25809" y="970"/>
                    <a:pt x="25882" y="970"/>
                  </a:cubicBezTo>
                  <a:cubicBezTo>
                    <a:pt x="26433" y="970"/>
                    <a:pt x="26720" y="908"/>
                    <a:pt x="26720" y="908"/>
                  </a:cubicBezTo>
                  <a:lnTo>
                    <a:pt x="26720" y="908"/>
                  </a:lnTo>
                  <a:cubicBezTo>
                    <a:pt x="26720" y="908"/>
                    <a:pt x="26626" y="909"/>
                    <a:pt x="26445" y="922"/>
                  </a:cubicBezTo>
                  <a:cubicBezTo>
                    <a:pt x="26338" y="929"/>
                    <a:pt x="26200" y="935"/>
                    <a:pt x="26032" y="935"/>
                  </a:cubicBezTo>
                  <a:cubicBezTo>
                    <a:pt x="25918" y="935"/>
                    <a:pt x="25791" y="932"/>
                    <a:pt x="25651" y="926"/>
                  </a:cubicBezTo>
                  <a:cubicBezTo>
                    <a:pt x="24952" y="903"/>
                    <a:pt x="23943" y="709"/>
                    <a:pt x="22672" y="406"/>
                  </a:cubicBezTo>
                  <a:cubicBezTo>
                    <a:pt x="22034" y="261"/>
                    <a:pt x="21323" y="97"/>
                    <a:pt x="20532" y="29"/>
                  </a:cubicBezTo>
                  <a:cubicBezTo>
                    <a:pt x="20306" y="12"/>
                    <a:pt x="20072" y="1"/>
                    <a:pt x="1983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181775" y="2529350"/>
              <a:ext cx="1233125" cy="623025"/>
            </a:xfrm>
            <a:custGeom>
              <a:rect b="b" l="l" r="r" t="t"/>
              <a:pathLst>
                <a:path extrusionOk="0" h="24921" w="49325">
                  <a:moveTo>
                    <a:pt x="49325" y="0"/>
                  </a:moveTo>
                  <a:cubicBezTo>
                    <a:pt x="49324" y="0"/>
                    <a:pt x="48772" y="645"/>
                    <a:pt x="48022" y="1977"/>
                  </a:cubicBezTo>
                  <a:cubicBezTo>
                    <a:pt x="47254" y="3298"/>
                    <a:pt x="46377" y="5330"/>
                    <a:pt x="45260" y="7812"/>
                  </a:cubicBezTo>
                  <a:cubicBezTo>
                    <a:pt x="44972" y="8429"/>
                    <a:pt x="44674" y="9078"/>
                    <a:pt x="44314" y="9726"/>
                  </a:cubicBezTo>
                  <a:cubicBezTo>
                    <a:pt x="43952" y="10368"/>
                    <a:pt x="43564" y="11047"/>
                    <a:pt x="43007" y="11608"/>
                  </a:cubicBezTo>
                  <a:cubicBezTo>
                    <a:pt x="42854" y="11730"/>
                    <a:pt x="42709" y="11863"/>
                    <a:pt x="42546" y="11981"/>
                  </a:cubicBezTo>
                  <a:cubicBezTo>
                    <a:pt x="42375" y="12090"/>
                    <a:pt x="42207" y="12207"/>
                    <a:pt x="42029" y="12314"/>
                  </a:cubicBezTo>
                  <a:cubicBezTo>
                    <a:pt x="41681" y="12533"/>
                    <a:pt x="41317" y="12741"/>
                    <a:pt x="40942" y="12944"/>
                  </a:cubicBezTo>
                  <a:cubicBezTo>
                    <a:pt x="40195" y="13350"/>
                    <a:pt x="39399" y="13718"/>
                    <a:pt x="38570" y="14066"/>
                  </a:cubicBezTo>
                  <a:cubicBezTo>
                    <a:pt x="36911" y="14756"/>
                    <a:pt x="35109" y="15337"/>
                    <a:pt x="33239" y="15919"/>
                  </a:cubicBezTo>
                  <a:cubicBezTo>
                    <a:pt x="31367" y="16497"/>
                    <a:pt x="29408" y="17025"/>
                    <a:pt x="27388" y="17508"/>
                  </a:cubicBezTo>
                  <a:cubicBezTo>
                    <a:pt x="23345" y="18474"/>
                    <a:pt x="19432" y="19122"/>
                    <a:pt x="15853" y="19522"/>
                  </a:cubicBezTo>
                  <a:cubicBezTo>
                    <a:pt x="14065" y="19729"/>
                    <a:pt x="12357" y="19857"/>
                    <a:pt x="10758" y="19956"/>
                  </a:cubicBezTo>
                  <a:cubicBezTo>
                    <a:pt x="9160" y="20055"/>
                    <a:pt x="7671" y="20084"/>
                    <a:pt x="6306" y="20130"/>
                  </a:cubicBezTo>
                  <a:cubicBezTo>
                    <a:pt x="4945" y="20181"/>
                    <a:pt x="3695" y="20374"/>
                    <a:pt x="2702" y="20839"/>
                  </a:cubicBezTo>
                  <a:cubicBezTo>
                    <a:pt x="1710" y="21301"/>
                    <a:pt x="1004" y="21986"/>
                    <a:pt x="619" y="22649"/>
                  </a:cubicBezTo>
                  <a:cubicBezTo>
                    <a:pt x="425" y="22981"/>
                    <a:pt x="304" y="23303"/>
                    <a:pt x="238" y="23593"/>
                  </a:cubicBezTo>
                  <a:cubicBezTo>
                    <a:pt x="174" y="23881"/>
                    <a:pt x="159" y="24131"/>
                    <a:pt x="141" y="24330"/>
                  </a:cubicBezTo>
                  <a:cubicBezTo>
                    <a:pt x="123" y="24529"/>
                    <a:pt x="90" y="24678"/>
                    <a:pt x="58" y="24775"/>
                  </a:cubicBezTo>
                  <a:cubicBezTo>
                    <a:pt x="26" y="24872"/>
                    <a:pt x="1" y="24919"/>
                    <a:pt x="6" y="24920"/>
                  </a:cubicBezTo>
                  <a:cubicBezTo>
                    <a:pt x="6" y="24920"/>
                    <a:pt x="35" y="24877"/>
                    <a:pt x="73" y="24780"/>
                  </a:cubicBezTo>
                  <a:cubicBezTo>
                    <a:pt x="111" y="24683"/>
                    <a:pt x="151" y="24534"/>
                    <a:pt x="174" y="24333"/>
                  </a:cubicBezTo>
                  <a:cubicBezTo>
                    <a:pt x="197" y="24134"/>
                    <a:pt x="216" y="23887"/>
                    <a:pt x="284" y="23603"/>
                  </a:cubicBezTo>
                  <a:cubicBezTo>
                    <a:pt x="355" y="23321"/>
                    <a:pt x="478" y="23006"/>
                    <a:pt x="674" y="22681"/>
                  </a:cubicBezTo>
                  <a:cubicBezTo>
                    <a:pt x="1062" y="22035"/>
                    <a:pt x="1761" y="21369"/>
                    <a:pt x="2740" y="20921"/>
                  </a:cubicBezTo>
                  <a:cubicBezTo>
                    <a:pt x="3720" y="20472"/>
                    <a:pt x="4955" y="20288"/>
                    <a:pt x="6311" y="20245"/>
                  </a:cubicBezTo>
                  <a:cubicBezTo>
                    <a:pt x="7671" y="20208"/>
                    <a:pt x="9166" y="20185"/>
                    <a:pt x="10767" y="20092"/>
                  </a:cubicBezTo>
                  <a:cubicBezTo>
                    <a:pt x="12367" y="19997"/>
                    <a:pt x="14078" y="19875"/>
                    <a:pt x="15869" y="19671"/>
                  </a:cubicBezTo>
                  <a:cubicBezTo>
                    <a:pt x="19455" y="19280"/>
                    <a:pt x="23376" y="18635"/>
                    <a:pt x="27426" y="17666"/>
                  </a:cubicBezTo>
                  <a:cubicBezTo>
                    <a:pt x="29449" y="17183"/>
                    <a:pt x="31412" y="16653"/>
                    <a:pt x="33287" y="16072"/>
                  </a:cubicBezTo>
                  <a:cubicBezTo>
                    <a:pt x="35159" y="15487"/>
                    <a:pt x="36962" y="14903"/>
                    <a:pt x="38628" y="14204"/>
                  </a:cubicBezTo>
                  <a:cubicBezTo>
                    <a:pt x="39460" y="13853"/>
                    <a:pt x="40260" y="13482"/>
                    <a:pt x="41011" y="13070"/>
                  </a:cubicBezTo>
                  <a:cubicBezTo>
                    <a:pt x="41388" y="12865"/>
                    <a:pt x="41753" y="12654"/>
                    <a:pt x="42103" y="12432"/>
                  </a:cubicBezTo>
                  <a:cubicBezTo>
                    <a:pt x="42283" y="12325"/>
                    <a:pt x="42451" y="12207"/>
                    <a:pt x="42623" y="12095"/>
                  </a:cubicBezTo>
                  <a:cubicBezTo>
                    <a:pt x="42789" y="11975"/>
                    <a:pt x="42942" y="11833"/>
                    <a:pt x="43102" y="11704"/>
                  </a:cubicBezTo>
                  <a:cubicBezTo>
                    <a:pt x="43676" y="11121"/>
                    <a:pt x="44063" y="10435"/>
                    <a:pt x="44426" y="9786"/>
                  </a:cubicBezTo>
                  <a:cubicBezTo>
                    <a:pt x="44786" y="9133"/>
                    <a:pt x="45079" y="8480"/>
                    <a:pt x="45365" y="7861"/>
                  </a:cubicBezTo>
                  <a:cubicBezTo>
                    <a:pt x="46471" y="5367"/>
                    <a:pt x="47328" y="3336"/>
                    <a:pt x="48078" y="2009"/>
                  </a:cubicBezTo>
                  <a:cubicBezTo>
                    <a:pt x="48170" y="1841"/>
                    <a:pt x="48255" y="1685"/>
                    <a:pt x="48338" y="1536"/>
                  </a:cubicBezTo>
                  <a:cubicBezTo>
                    <a:pt x="48425" y="1392"/>
                    <a:pt x="48507" y="1257"/>
                    <a:pt x="48583" y="1132"/>
                  </a:cubicBezTo>
                  <a:cubicBezTo>
                    <a:pt x="48734" y="882"/>
                    <a:pt x="48864" y="670"/>
                    <a:pt x="48982" y="508"/>
                  </a:cubicBezTo>
                  <a:cubicBezTo>
                    <a:pt x="49093" y="347"/>
                    <a:pt x="49178" y="222"/>
                    <a:pt x="49241" y="132"/>
                  </a:cubicBezTo>
                  <a:cubicBezTo>
                    <a:pt x="49298" y="46"/>
                    <a:pt x="49324" y="0"/>
                    <a:pt x="4932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910125" y="2842075"/>
              <a:ext cx="112575" cy="222050"/>
            </a:xfrm>
            <a:custGeom>
              <a:rect b="b" l="l" r="r" t="t"/>
              <a:pathLst>
                <a:path extrusionOk="0" h="8882" w="4503">
                  <a:moveTo>
                    <a:pt x="4482" y="1"/>
                  </a:moveTo>
                  <a:cubicBezTo>
                    <a:pt x="4457" y="1"/>
                    <a:pt x="4319" y="53"/>
                    <a:pt x="4087" y="147"/>
                  </a:cubicBezTo>
                  <a:cubicBezTo>
                    <a:pt x="3838" y="260"/>
                    <a:pt x="3478" y="431"/>
                    <a:pt x="3067" y="700"/>
                  </a:cubicBezTo>
                  <a:cubicBezTo>
                    <a:pt x="2249" y="1221"/>
                    <a:pt x="1162" y="2140"/>
                    <a:pt x="532" y="3532"/>
                  </a:cubicBezTo>
                  <a:cubicBezTo>
                    <a:pt x="269" y="4116"/>
                    <a:pt x="137" y="4728"/>
                    <a:pt x="116" y="5290"/>
                  </a:cubicBezTo>
                  <a:lnTo>
                    <a:pt x="118" y="5282"/>
                  </a:lnTo>
                  <a:lnTo>
                    <a:pt x="118" y="5282"/>
                  </a:lnTo>
                  <a:cubicBezTo>
                    <a:pt x="1" y="6342"/>
                    <a:pt x="70" y="7246"/>
                    <a:pt x="142" y="7883"/>
                  </a:cubicBezTo>
                  <a:cubicBezTo>
                    <a:pt x="180" y="8200"/>
                    <a:pt x="223" y="8450"/>
                    <a:pt x="257" y="8621"/>
                  </a:cubicBezTo>
                  <a:cubicBezTo>
                    <a:pt x="293" y="8789"/>
                    <a:pt x="316" y="8881"/>
                    <a:pt x="325" y="8881"/>
                  </a:cubicBezTo>
                  <a:cubicBezTo>
                    <a:pt x="325" y="8881"/>
                    <a:pt x="325" y="8881"/>
                    <a:pt x="325" y="8881"/>
                  </a:cubicBezTo>
                  <a:cubicBezTo>
                    <a:pt x="346" y="8878"/>
                    <a:pt x="289" y="8506"/>
                    <a:pt x="238" y="7873"/>
                  </a:cubicBezTo>
                  <a:cubicBezTo>
                    <a:pt x="192" y="7241"/>
                    <a:pt x="144" y="6337"/>
                    <a:pt x="269" y="5305"/>
                  </a:cubicBezTo>
                  <a:lnTo>
                    <a:pt x="271" y="5300"/>
                  </a:lnTo>
                  <a:lnTo>
                    <a:pt x="271" y="5297"/>
                  </a:lnTo>
                  <a:cubicBezTo>
                    <a:pt x="297" y="4754"/>
                    <a:pt x="427" y="4164"/>
                    <a:pt x="680" y="3598"/>
                  </a:cubicBezTo>
                  <a:cubicBezTo>
                    <a:pt x="1292" y="2251"/>
                    <a:pt x="2340" y="1336"/>
                    <a:pt x="3131" y="797"/>
                  </a:cubicBezTo>
                  <a:cubicBezTo>
                    <a:pt x="3930" y="246"/>
                    <a:pt x="4503" y="33"/>
                    <a:pt x="4486" y="2"/>
                  </a:cubicBezTo>
                  <a:cubicBezTo>
                    <a:pt x="4486" y="1"/>
                    <a:pt x="4485" y="1"/>
                    <a:pt x="448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1369050" y="2664850"/>
              <a:ext cx="509700" cy="99100"/>
            </a:xfrm>
            <a:custGeom>
              <a:rect b="b" l="l" r="r" t="t"/>
              <a:pathLst>
                <a:path extrusionOk="0" h="3964" w="20388">
                  <a:moveTo>
                    <a:pt x="20375" y="0"/>
                  </a:moveTo>
                  <a:cubicBezTo>
                    <a:pt x="20351" y="0"/>
                    <a:pt x="20282" y="8"/>
                    <a:pt x="20172" y="23"/>
                  </a:cubicBezTo>
                  <a:cubicBezTo>
                    <a:pt x="20017" y="46"/>
                    <a:pt x="19815" y="76"/>
                    <a:pt x="19565" y="114"/>
                  </a:cubicBezTo>
                  <a:cubicBezTo>
                    <a:pt x="19042" y="216"/>
                    <a:pt x="18282" y="365"/>
                    <a:pt x="17372" y="656"/>
                  </a:cubicBezTo>
                  <a:cubicBezTo>
                    <a:pt x="16459" y="938"/>
                    <a:pt x="15403" y="1362"/>
                    <a:pt x="14257" y="1885"/>
                  </a:cubicBezTo>
                  <a:cubicBezTo>
                    <a:pt x="13110" y="2398"/>
                    <a:pt x="11862" y="3009"/>
                    <a:pt x="10462" y="3367"/>
                  </a:cubicBezTo>
                  <a:cubicBezTo>
                    <a:pt x="9765" y="3550"/>
                    <a:pt x="9064" y="3642"/>
                    <a:pt x="8385" y="3699"/>
                  </a:cubicBezTo>
                  <a:cubicBezTo>
                    <a:pt x="7705" y="3764"/>
                    <a:pt x="7046" y="3785"/>
                    <a:pt x="6417" y="3805"/>
                  </a:cubicBezTo>
                  <a:cubicBezTo>
                    <a:pt x="6002" y="3815"/>
                    <a:pt x="5600" y="3819"/>
                    <a:pt x="5214" y="3819"/>
                  </a:cubicBezTo>
                  <a:cubicBezTo>
                    <a:pt x="4432" y="3819"/>
                    <a:pt x="3714" y="3802"/>
                    <a:pt x="3078" y="3783"/>
                  </a:cubicBezTo>
                  <a:cubicBezTo>
                    <a:pt x="2129" y="3754"/>
                    <a:pt x="1359" y="3714"/>
                    <a:pt x="828" y="3688"/>
                  </a:cubicBezTo>
                  <a:cubicBezTo>
                    <a:pt x="576" y="3676"/>
                    <a:pt x="372" y="3666"/>
                    <a:pt x="216" y="3660"/>
                  </a:cubicBezTo>
                  <a:cubicBezTo>
                    <a:pt x="141" y="3656"/>
                    <a:pt x="85" y="3655"/>
                    <a:pt x="49" y="3655"/>
                  </a:cubicBezTo>
                  <a:cubicBezTo>
                    <a:pt x="18" y="3655"/>
                    <a:pt x="1" y="3656"/>
                    <a:pt x="1" y="3658"/>
                  </a:cubicBezTo>
                  <a:cubicBezTo>
                    <a:pt x="1" y="3665"/>
                    <a:pt x="73" y="3676"/>
                    <a:pt x="213" y="3693"/>
                  </a:cubicBezTo>
                  <a:cubicBezTo>
                    <a:pt x="369" y="3708"/>
                    <a:pt x="571" y="3727"/>
                    <a:pt x="823" y="3752"/>
                  </a:cubicBezTo>
                  <a:cubicBezTo>
                    <a:pt x="1354" y="3798"/>
                    <a:pt x="2123" y="3854"/>
                    <a:pt x="3075" y="3898"/>
                  </a:cubicBezTo>
                  <a:cubicBezTo>
                    <a:pt x="3822" y="3933"/>
                    <a:pt x="4683" y="3963"/>
                    <a:pt x="5630" y="3963"/>
                  </a:cubicBezTo>
                  <a:cubicBezTo>
                    <a:pt x="5888" y="3963"/>
                    <a:pt x="6152" y="3961"/>
                    <a:pt x="6422" y="3956"/>
                  </a:cubicBezTo>
                  <a:cubicBezTo>
                    <a:pt x="7052" y="3941"/>
                    <a:pt x="7714" y="3921"/>
                    <a:pt x="8400" y="3859"/>
                  </a:cubicBezTo>
                  <a:cubicBezTo>
                    <a:pt x="9082" y="3803"/>
                    <a:pt x="9794" y="3711"/>
                    <a:pt x="10503" y="3525"/>
                  </a:cubicBezTo>
                  <a:cubicBezTo>
                    <a:pt x="11925" y="3162"/>
                    <a:pt x="13178" y="2543"/>
                    <a:pt x="14321" y="2023"/>
                  </a:cubicBezTo>
                  <a:cubicBezTo>
                    <a:pt x="15461" y="1494"/>
                    <a:pt x="16506" y="1061"/>
                    <a:pt x="17409" y="767"/>
                  </a:cubicBezTo>
                  <a:cubicBezTo>
                    <a:pt x="18308" y="462"/>
                    <a:pt x="19060" y="296"/>
                    <a:pt x="19578" y="176"/>
                  </a:cubicBezTo>
                  <a:cubicBezTo>
                    <a:pt x="19825" y="127"/>
                    <a:pt x="20024" y="86"/>
                    <a:pt x="20179" y="56"/>
                  </a:cubicBezTo>
                  <a:cubicBezTo>
                    <a:pt x="20315" y="26"/>
                    <a:pt x="20387" y="8"/>
                    <a:pt x="20386" y="2"/>
                  </a:cubicBezTo>
                  <a:cubicBezTo>
                    <a:pt x="20385" y="1"/>
                    <a:pt x="20382" y="0"/>
                    <a:pt x="2037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393450" y="2395025"/>
              <a:ext cx="613950" cy="311200"/>
            </a:xfrm>
            <a:custGeom>
              <a:rect b="b" l="l" r="r" t="t"/>
              <a:pathLst>
                <a:path extrusionOk="0" h="12448" w="24558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359" y="200"/>
                    <a:pt x="1078" y="373"/>
                  </a:cubicBezTo>
                  <a:cubicBezTo>
                    <a:pt x="1636" y="511"/>
                    <a:pt x="2413" y="601"/>
                    <a:pt x="3357" y="601"/>
                  </a:cubicBezTo>
                  <a:cubicBezTo>
                    <a:pt x="3627" y="601"/>
                    <a:pt x="3910" y="594"/>
                    <a:pt x="4205" y="578"/>
                  </a:cubicBezTo>
                  <a:cubicBezTo>
                    <a:pt x="4869" y="539"/>
                    <a:pt x="5598" y="496"/>
                    <a:pt x="6383" y="448"/>
                  </a:cubicBezTo>
                  <a:cubicBezTo>
                    <a:pt x="6689" y="435"/>
                    <a:pt x="7005" y="425"/>
                    <a:pt x="7328" y="425"/>
                  </a:cubicBezTo>
                  <a:cubicBezTo>
                    <a:pt x="7832" y="425"/>
                    <a:pt x="8354" y="450"/>
                    <a:pt x="8888" y="526"/>
                  </a:cubicBezTo>
                  <a:cubicBezTo>
                    <a:pt x="9760" y="651"/>
                    <a:pt x="10666" y="942"/>
                    <a:pt x="11456" y="1501"/>
                  </a:cubicBezTo>
                  <a:cubicBezTo>
                    <a:pt x="11849" y="1781"/>
                    <a:pt x="12209" y="2121"/>
                    <a:pt x="12502" y="2524"/>
                  </a:cubicBezTo>
                  <a:cubicBezTo>
                    <a:pt x="12789" y="2924"/>
                    <a:pt x="12994" y="3393"/>
                    <a:pt x="13085" y="3892"/>
                  </a:cubicBezTo>
                  <a:lnTo>
                    <a:pt x="13085" y="3892"/>
                  </a:lnTo>
                  <a:cubicBezTo>
                    <a:pt x="13085" y="3893"/>
                    <a:pt x="13086" y="3895"/>
                    <a:pt x="13086" y="3896"/>
                  </a:cubicBezTo>
                  <a:lnTo>
                    <a:pt x="13086" y="3896"/>
                  </a:lnTo>
                  <a:lnTo>
                    <a:pt x="13086" y="3896"/>
                  </a:lnTo>
                  <a:cubicBezTo>
                    <a:pt x="13086" y="3898"/>
                    <a:pt x="13087" y="3900"/>
                    <a:pt x="13087" y="3903"/>
                  </a:cubicBezTo>
                  <a:lnTo>
                    <a:pt x="13248" y="3883"/>
                  </a:lnTo>
                  <a:cubicBezTo>
                    <a:pt x="13225" y="3537"/>
                    <a:pt x="13301" y="3179"/>
                    <a:pt x="13462" y="2853"/>
                  </a:cubicBezTo>
                  <a:cubicBezTo>
                    <a:pt x="13622" y="2526"/>
                    <a:pt x="13869" y="2238"/>
                    <a:pt x="14158" y="1999"/>
                  </a:cubicBezTo>
                  <a:cubicBezTo>
                    <a:pt x="14604" y="1638"/>
                    <a:pt x="15148" y="1414"/>
                    <a:pt x="15706" y="1365"/>
                  </a:cubicBezTo>
                  <a:cubicBezTo>
                    <a:pt x="15816" y="1354"/>
                    <a:pt x="15926" y="1348"/>
                    <a:pt x="16035" y="1348"/>
                  </a:cubicBezTo>
                  <a:cubicBezTo>
                    <a:pt x="16483" y="1348"/>
                    <a:pt x="16926" y="1436"/>
                    <a:pt x="17343" y="1572"/>
                  </a:cubicBezTo>
                  <a:cubicBezTo>
                    <a:pt x="18387" y="1916"/>
                    <a:pt x="19264" y="2565"/>
                    <a:pt x="20007" y="3246"/>
                  </a:cubicBezTo>
                  <a:cubicBezTo>
                    <a:pt x="21496" y="4640"/>
                    <a:pt x="22363" y="6309"/>
                    <a:pt x="22975" y="7712"/>
                  </a:cubicBezTo>
                  <a:cubicBezTo>
                    <a:pt x="23582" y="9130"/>
                    <a:pt x="23934" y="10332"/>
                    <a:pt x="24179" y="11160"/>
                  </a:cubicBezTo>
                  <a:cubicBezTo>
                    <a:pt x="24296" y="11566"/>
                    <a:pt x="24386" y="11885"/>
                    <a:pt x="24452" y="12116"/>
                  </a:cubicBezTo>
                  <a:cubicBezTo>
                    <a:pt x="24481" y="12218"/>
                    <a:pt x="24506" y="12300"/>
                    <a:pt x="24526" y="12364"/>
                  </a:cubicBezTo>
                  <a:cubicBezTo>
                    <a:pt x="24542" y="12420"/>
                    <a:pt x="24552" y="12448"/>
                    <a:pt x="24555" y="12448"/>
                  </a:cubicBezTo>
                  <a:cubicBezTo>
                    <a:pt x="24557" y="12448"/>
                    <a:pt x="24552" y="12418"/>
                    <a:pt x="24541" y="12361"/>
                  </a:cubicBezTo>
                  <a:cubicBezTo>
                    <a:pt x="24526" y="12295"/>
                    <a:pt x="24508" y="12213"/>
                    <a:pt x="24483" y="12109"/>
                  </a:cubicBezTo>
                  <a:cubicBezTo>
                    <a:pt x="24434" y="11887"/>
                    <a:pt x="24351" y="11561"/>
                    <a:pt x="24240" y="11143"/>
                  </a:cubicBezTo>
                  <a:cubicBezTo>
                    <a:pt x="24013" y="10309"/>
                    <a:pt x="23677" y="9099"/>
                    <a:pt x="23080" y="7668"/>
                  </a:cubicBezTo>
                  <a:cubicBezTo>
                    <a:pt x="22478" y="6252"/>
                    <a:pt x="21618" y="4559"/>
                    <a:pt x="20111" y="3136"/>
                  </a:cubicBezTo>
                  <a:cubicBezTo>
                    <a:pt x="19358" y="2442"/>
                    <a:pt x="18469" y="1777"/>
                    <a:pt x="17392" y="1420"/>
                  </a:cubicBezTo>
                  <a:cubicBezTo>
                    <a:pt x="16962" y="1278"/>
                    <a:pt x="16502" y="1187"/>
                    <a:pt x="16032" y="1187"/>
                  </a:cubicBezTo>
                  <a:cubicBezTo>
                    <a:pt x="15919" y="1187"/>
                    <a:pt x="15804" y="1192"/>
                    <a:pt x="15689" y="1203"/>
                  </a:cubicBezTo>
                  <a:cubicBezTo>
                    <a:pt x="15102" y="1253"/>
                    <a:pt x="14523" y="1491"/>
                    <a:pt x="14054" y="1873"/>
                  </a:cubicBezTo>
                  <a:cubicBezTo>
                    <a:pt x="13749" y="2125"/>
                    <a:pt x="13487" y="2430"/>
                    <a:pt x="13316" y="2781"/>
                  </a:cubicBezTo>
                  <a:cubicBezTo>
                    <a:pt x="13222" y="2971"/>
                    <a:pt x="13155" y="3171"/>
                    <a:pt x="13118" y="3375"/>
                  </a:cubicBezTo>
                  <a:lnTo>
                    <a:pt x="13118" y="3375"/>
                  </a:lnTo>
                  <a:cubicBezTo>
                    <a:pt x="13002" y="3035"/>
                    <a:pt x="12837" y="2716"/>
                    <a:pt x="12632" y="2430"/>
                  </a:cubicBezTo>
                  <a:cubicBezTo>
                    <a:pt x="12326" y="2011"/>
                    <a:pt x="11951" y="1661"/>
                    <a:pt x="11546" y="1374"/>
                  </a:cubicBezTo>
                  <a:cubicBezTo>
                    <a:pt x="10730" y="800"/>
                    <a:pt x="9796" y="504"/>
                    <a:pt x="8908" y="384"/>
                  </a:cubicBezTo>
                  <a:cubicBezTo>
                    <a:pt x="8399" y="314"/>
                    <a:pt x="7904" y="290"/>
                    <a:pt x="7425" y="290"/>
                  </a:cubicBezTo>
                  <a:cubicBezTo>
                    <a:pt x="7065" y="290"/>
                    <a:pt x="6715" y="303"/>
                    <a:pt x="6376" y="322"/>
                  </a:cubicBezTo>
                  <a:cubicBezTo>
                    <a:pt x="5593" y="374"/>
                    <a:pt x="4864" y="425"/>
                    <a:pt x="4200" y="471"/>
                  </a:cubicBezTo>
                  <a:cubicBezTo>
                    <a:pt x="3837" y="494"/>
                    <a:pt x="3494" y="504"/>
                    <a:pt x="3171" y="504"/>
                  </a:cubicBezTo>
                  <a:cubicBezTo>
                    <a:pt x="2317" y="504"/>
                    <a:pt x="1611" y="431"/>
                    <a:pt x="1091" y="315"/>
                  </a:cubicBezTo>
                  <a:cubicBezTo>
                    <a:pt x="733" y="241"/>
                    <a:pt x="463" y="152"/>
                    <a:pt x="280" y="93"/>
                  </a:cubicBezTo>
                  <a:cubicBezTo>
                    <a:pt x="196" y="63"/>
                    <a:pt x="129" y="40"/>
                    <a:pt x="73" y="21"/>
                  </a:cubicBezTo>
                  <a:cubicBezTo>
                    <a:pt x="34" y="8"/>
                    <a:pt x="10" y="0"/>
                    <a:pt x="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669050" y="2513250"/>
              <a:ext cx="313825" cy="682050"/>
            </a:xfrm>
            <a:custGeom>
              <a:rect b="b" l="l" r="r" t="t"/>
              <a:pathLst>
                <a:path extrusionOk="0" h="27282" w="12553">
                  <a:moveTo>
                    <a:pt x="6486" y="1"/>
                  </a:moveTo>
                  <a:cubicBezTo>
                    <a:pt x="6485" y="1"/>
                    <a:pt x="6485" y="1"/>
                    <a:pt x="6485" y="1"/>
                  </a:cubicBezTo>
                  <a:lnTo>
                    <a:pt x="6486" y="3"/>
                  </a:lnTo>
                  <a:cubicBezTo>
                    <a:pt x="6465" y="36"/>
                    <a:pt x="7181" y="141"/>
                    <a:pt x="8125" y="925"/>
                  </a:cubicBezTo>
                  <a:cubicBezTo>
                    <a:pt x="9059" y="1694"/>
                    <a:pt x="10090" y="3251"/>
                    <a:pt x="10454" y="5408"/>
                  </a:cubicBezTo>
                  <a:cubicBezTo>
                    <a:pt x="10636" y="6482"/>
                    <a:pt x="10668" y="7681"/>
                    <a:pt x="10658" y="8967"/>
                  </a:cubicBezTo>
                  <a:cubicBezTo>
                    <a:pt x="10655" y="10252"/>
                    <a:pt x="10607" y="11634"/>
                    <a:pt x="10781" y="13079"/>
                  </a:cubicBezTo>
                  <a:cubicBezTo>
                    <a:pt x="10949" y="14524"/>
                    <a:pt x="11288" y="16011"/>
                    <a:pt x="11630" y="17545"/>
                  </a:cubicBezTo>
                  <a:cubicBezTo>
                    <a:pt x="11964" y="19082"/>
                    <a:pt x="12309" y="20680"/>
                    <a:pt x="12372" y="22342"/>
                  </a:cubicBezTo>
                  <a:cubicBezTo>
                    <a:pt x="12382" y="22756"/>
                    <a:pt x="12390" y="23171"/>
                    <a:pt x="12359" y="23579"/>
                  </a:cubicBezTo>
                  <a:cubicBezTo>
                    <a:pt x="12344" y="23988"/>
                    <a:pt x="12296" y="24393"/>
                    <a:pt x="12212" y="24784"/>
                  </a:cubicBezTo>
                  <a:cubicBezTo>
                    <a:pt x="12053" y="25563"/>
                    <a:pt x="11663" y="26308"/>
                    <a:pt x="10997" y="26702"/>
                  </a:cubicBezTo>
                  <a:cubicBezTo>
                    <a:pt x="10501" y="27007"/>
                    <a:pt x="9923" y="27125"/>
                    <a:pt x="9354" y="27125"/>
                  </a:cubicBezTo>
                  <a:cubicBezTo>
                    <a:pt x="9170" y="27125"/>
                    <a:pt x="8988" y="27113"/>
                    <a:pt x="8809" y="27091"/>
                  </a:cubicBezTo>
                  <a:cubicBezTo>
                    <a:pt x="8064" y="27003"/>
                    <a:pt x="7375" y="26730"/>
                    <a:pt x="6736" y="26401"/>
                  </a:cubicBezTo>
                  <a:cubicBezTo>
                    <a:pt x="6095" y="26076"/>
                    <a:pt x="5493" y="25706"/>
                    <a:pt x="4883" y="25385"/>
                  </a:cubicBezTo>
                  <a:cubicBezTo>
                    <a:pt x="4277" y="25061"/>
                    <a:pt x="3651" y="24798"/>
                    <a:pt x="3026" y="24631"/>
                  </a:cubicBezTo>
                  <a:cubicBezTo>
                    <a:pt x="2409" y="24454"/>
                    <a:pt x="1802" y="24301"/>
                    <a:pt x="1302" y="23993"/>
                  </a:cubicBezTo>
                  <a:cubicBezTo>
                    <a:pt x="795" y="23696"/>
                    <a:pt x="450" y="23215"/>
                    <a:pt x="295" y="22702"/>
                  </a:cubicBezTo>
                  <a:cubicBezTo>
                    <a:pt x="129" y="22190"/>
                    <a:pt x="111" y="21664"/>
                    <a:pt x="142" y="21179"/>
                  </a:cubicBezTo>
                  <a:cubicBezTo>
                    <a:pt x="177" y="20692"/>
                    <a:pt x="269" y="20236"/>
                    <a:pt x="390" y="19822"/>
                  </a:cubicBezTo>
                  <a:cubicBezTo>
                    <a:pt x="640" y="18994"/>
                    <a:pt x="1006" y="18333"/>
                    <a:pt x="1361" y="17840"/>
                  </a:cubicBezTo>
                  <a:cubicBezTo>
                    <a:pt x="1715" y="17343"/>
                    <a:pt x="2052" y="17006"/>
                    <a:pt x="2289" y="16790"/>
                  </a:cubicBezTo>
                  <a:cubicBezTo>
                    <a:pt x="2404" y="16678"/>
                    <a:pt x="2501" y="16603"/>
                    <a:pt x="2563" y="16549"/>
                  </a:cubicBezTo>
                  <a:cubicBezTo>
                    <a:pt x="2626" y="16494"/>
                    <a:pt x="2657" y="16466"/>
                    <a:pt x="2655" y="16463"/>
                  </a:cubicBezTo>
                  <a:lnTo>
                    <a:pt x="2655" y="16463"/>
                  </a:lnTo>
                  <a:cubicBezTo>
                    <a:pt x="2655" y="16463"/>
                    <a:pt x="2511" y="16555"/>
                    <a:pt x="2266" y="16766"/>
                  </a:cubicBezTo>
                  <a:cubicBezTo>
                    <a:pt x="2021" y="16975"/>
                    <a:pt x="1673" y="17307"/>
                    <a:pt x="1308" y="17804"/>
                  </a:cubicBezTo>
                  <a:cubicBezTo>
                    <a:pt x="943" y="18295"/>
                    <a:pt x="563" y="18960"/>
                    <a:pt x="302" y="19796"/>
                  </a:cubicBezTo>
                  <a:cubicBezTo>
                    <a:pt x="175" y="20215"/>
                    <a:pt x="78" y="20676"/>
                    <a:pt x="37" y="21171"/>
                  </a:cubicBezTo>
                  <a:cubicBezTo>
                    <a:pt x="1" y="21666"/>
                    <a:pt x="15" y="22204"/>
                    <a:pt x="183" y="22738"/>
                  </a:cubicBezTo>
                  <a:cubicBezTo>
                    <a:pt x="339" y="23271"/>
                    <a:pt x="705" y="23788"/>
                    <a:pt x="1234" y="24100"/>
                  </a:cubicBezTo>
                  <a:cubicBezTo>
                    <a:pt x="1757" y="24424"/>
                    <a:pt x="2374" y="24581"/>
                    <a:pt x="2988" y="24761"/>
                  </a:cubicBezTo>
                  <a:cubicBezTo>
                    <a:pt x="3606" y="24931"/>
                    <a:pt x="4213" y="25187"/>
                    <a:pt x="4815" y="25512"/>
                  </a:cubicBezTo>
                  <a:cubicBezTo>
                    <a:pt x="5419" y="25832"/>
                    <a:pt x="6019" y="26204"/>
                    <a:pt x="6667" y="26536"/>
                  </a:cubicBezTo>
                  <a:cubicBezTo>
                    <a:pt x="7310" y="26870"/>
                    <a:pt x="8023" y="27155"/>
                    <a:pt x="8789" y="27245"/>
                  </a:cubicBezTo>
                  <a:cubicBezTo>
                    <a:pt x="8976" y="27268"/>
                    <a:pt x="9168" y="27281"/>
                    <a:pt x="9362" y="27281"/>
                  </a:cubicBezTo>
                  <a:cubicBezTo>
                    <a:pt x="9950" y="27281"/>
                    <a:pt x="10553" y="27161"/>
                    <a:pt x="11081" y="26839"/>
                  </a:cubicBezTo>
                  <a:cubicBezTo>
                    <a:pt x="11428" y="26627"/>
                    <a:pt x="11724" y="26324"/>
                    <a:pt x="11934" y="25970"/>
                  </a:cubicBezTo>
                  <a:cubicBezTo>
                    <a:pt x="12146" y="25617"/>
                    <a:pt x="12285" y="25222"/>
                    <a:pt x="12372" y="24819"/>
                  </a:cubicBezTo>
                  <a:cubicBezTo>
                    <a:pt x="12459" y="24416"/>
                    <a:pt x="12507" y="24003"/>
                    <a:pt x="12521" y="23589"/>
                  </a:cubicBezTo>
                  <a:cubicBezTo>
                    <a:pt x="12553" y="23174"/>
                    <a:pt x="12546" y="22755"/>
                    <a:pt x="12535" y="22335"/>
                  </a:cubicBezTo>
                  <a:cubicBezTo>
                    <a:pt x="12472" y="20654"/>
                    <a:pt x="12123" y="19047"/>
                    <a:pt x="11786" y="17511"/>
                  </a:cubicBezTo>
                  <a:cubicBezTo>
                    <a:pt x="11441" y="15974"/>
                    <a:pt x="11102" y="14494"/>
                    <a:pt x="10931" y="13061"/>
                  </a:cubicBezTo>
                  <a:cubicBezTo>
                    <a:pt x="10755" y="11630"/>
                    <a:pt x="10796" y="10254"/>
                    <a:pt x="10794" y="8967"/>
                  </a:cubicBezTo>
                  <a:cubicBezTo>
                    <a:pt x="10798" y="7679"/>
                    <a:pt x="10760" y="6472"/>
                    <a:pt x="10567" y="5388"/>
                  </a:cubicBezTo>
                  <a:cubicBezTo>
                    <a:pt x="10186" y="3207"/>
                    <a:pt x="9125" y="1639"/>
                    <a:pt x="8166" y="876"/>
                  </a:cubicBezTo>
                  <a:cubicBezTo>
                    <a:pt x="7689" y="485"/>
                    <a:pt x="7253" y="272"/>
                    <a:pt x="6955" y="151"/>
                  </a:cubicBezTo>
                  <a:cubicBezTo>
                    <a:pt x="6805" y="91"/>
                    <a:pt x="6684" y="60"/>
                    <a:pt x="6606" y="34"/>
                  </a:cubicBezTo>
                  <a:cubicBezTo>
                    <a:pt x="6533" y="11"/>
                    <a:pt x="6492" y="1"/>
                    <a:pt x="648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793825" y="3012025"/>
              <a:ext cx="113150" cy="54925"/>
            </a:xfrm>
            <a:custGeom>
              <a:rect b="b" l="l" r="r" t="t"/>
              <a:pathLst>
                <a:path extrusionOk="0" h="2197" w="4526">
                  <a:moveTo>
                    <a:pt x="321" y="0"/>
                  </a:moveTo>
                  <a:cubicBezTo>
                    <a:pt x="123" y="0"/>
                    <a:pt x="10" y="17"/>
                    <a:pt x="10" y="27"/>
                  </a:cubicBezTo>
                  <a:cubicBezTo>
                    <a:pt x="0" y="83"/>
                    <a:pt x="1191" y="55"/>
                    <a:pt x="2468" y="682"/>
                  </a:cubicBezTo>
                  <a:cubicBezTo>
                    <a:pt x="3727" y="1276"/>
                    <a:pt x="4444" y="2196"/>
                    <a:pt x="4507" y="2196"/>
                  </a:cubicBezTo>
                  <a:cubicBezTo>
                    <a:pt x="4509" y="2196"/>
                    <a:pt x="4510" y="2196"/>
                    <a:pt x="4510" y="2195"/>
                  </a:cubicBezTo>
                  <a:lnTo>
                    <a:pt x="4512" y="2195"/>
                  </a:lnTo>
                  <a:cubicBezTo>
                    <a:pt x="4525" y="2184"/>
                    <a:pt x="4369" y="1935"/>
                    <a:pt x="4038" y="1598"/>
                  </a:cubicBezTo>
                  <a:cubicBezTo>
                    <a:pt x="3709" y="1261"/>
                    <a:pt x="3191" y="848"/>
                    <a:pt x="2538" y="534"/>
                  </a:cubicBezTo>
                  <a:cubicBezTo>
                    <a:pt x="1885" y="220"/>
                    <a:pt x="1240" y="72"/>
                    <a:pt x="772" y="24"/>
                  </a:cubicBezTo>
                  <a:cubicBezTo>
                    <a:pt x="594" y="6"/>
                    <a:pt x="442" y="0"/>
                    <a:pt x="32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2541750" y="2579300"/>
              <a:ext cx="335025" cy="463725"/>
            </a:xfrm>
            <a:custGeom>
              <a:rect b="b" l="l" r="r" t="t"/>
              <a:pathLst>
                <a:path extrusionOk="0" h="18549" w="13401">
                  <a:moveTo>
                    <a:pt x="488" y="1"/>
                  </a:moveTo>
                  <a:cubicBezTo>
                    <a:pt x="484" y="1"/>
                    <a:pt x="471" y="24"/>
                    <a:pt x="447" y="68"/>
                  </a:cubicBezTo>
                  <a:cubicBezTo>
                    <a:pt x="423" y="114"/>
                    <a:pt x="387" y="183"/>
                    <a:pt x="342" y="275"/>
                  </a:cubicBezTo>
                  <a:cubicBezTo>
                    <a:pt x="265" y="463"/>
                    <a:pt x="153" y="744"/>
                    <a:pt x="86" y="1129"/>
                  </a:cubicBezTo>
                  <a:cubicBezTo>
                    <a:pt x="20" y="1511"/>
                    <a:pt x="0" y="1994"/>
                    <a:pt x="95" y="2540"/>
                  </a:cubicBezTo>
                  <a:cubicBezTo>
                    <a:pt x="192" y="3083"/>
                    <a:pt x="418" y="3692"/>
                    <a:pt x="845" y="4249"/>
                  </a:cubicBezTo>
                  <a:cubicBezTo>
                    <a:pt x="1272" y="4807"/>
                    <a:pt x="1920" y="5277"/>
                    <a:pt x="2704" y="5532"/>
                  </a:cubicBezTo>
                  <a:cubicBezTo>
                    <a:pt x="3102" y="5664"/>
                    <a:pt x="3538" y="5740"/>
                    <a:pt x="3988" y="5740"/>
                  </a:cubicBezTo>
                  <a:cubicBezTo>
                    <a:pt x="4418" y="5740"/>
                    <a:pt x="4860" y="5671"/>
                    <a:pt x="5290" y="5516"/>
                  </a:cubicBezTo>
                  <a:cubicBezTo>
                    <a:pt x="6177" y="5205"/>
                    <a:pt x="6909" y="4542"/>
                    <a:pt x="7751" y="4049"/>
                  </a:cubicBezTo>
                  <a:cubicBezTo>
                    <a:pt x="8173" y="3804"/>
                    <a:pt x="8639" y="3610"/>
                    <a:pt x="9132" y="3540"/>
                  </a:cubicBezTo>
                  <a:cubicBezTo>
                    <a:pt x="9238" y="3525"/>
                    <a:pt x="9346" y="3517"/>
                    <a:pt x="9453" y="3517"/>
                  </a:cubicBezTo>
                  <a:cubicBezTo>
                    <a:pt x="9844" y="3517"/>
                    <a:pt x="10235" y="3622"/>
                    <a:pt x="10555" y="3858"/>
                  </a:cubicBezTo>
                  <a:cubicBezTo>
                    <a:pt x="10970" y="4152"/>
                    <a:pt x="11238" y="4606"/>
                    <a:pt x="11427" y="5069"/>
                  </a:cubicBezTo>
                  <a:cubicBezTo>
                    <a:pt x="11616" y="5537"/>
                    <a:pt x="11735" y="6024"/>
                    <a:pt x="11840" y="6508"/>
                  </a:cubicBezTo>
                  <a:cubicBezTo>
                    <a:pt x="12054" y="7475"/>
                    <a:pt x="12240" y="8413"/>
                    <a:pt x="12398" y="9309"/>
                  </a:cubicBezTo>
                  <a:cubicBezTo>
                    <a:pt x="12713" y="11104"/>
                    <a:pt x="12924" y="12730"/>
                    <a:pt x="13064" y="14101"/>
                  </a:cubicBezTo>
                  <a:cubicBezTo>
                    <a:pt x="13202" y="15471"/>
                    <a:pt x="13276" y="16583"/>
                    <a:pt x="13320" y="17353"/>
                  </a:cubicBezTo>
                  <a:cubicBezTo>
                    <a:pt x="13340" y="17728"/>
                    <a:pt x="13356" y="18024"/>
                    <a:pt x="13368" y="18239"/>
                  </a:cubicBezTo>
                  <a:cubicBezTo>
                    <a:pt x="13375" y="18331"/>
                    <a:pt x="13380" y="18409"/>
                    <a:pt x="13384" y="18469"/>
                  </a:cubicBezTo>
                  <a:cubicBezTo>
                    <a:pt x="13389" y="18520"/>
                    <a:pt x="13393" y="18548"/>
                    <a:pt x="13396" y="18548"/>
                  </a:cubicBezTo>
                  <a:cubicBezTo>
                    <a:pt x="13398" y="18548"/>
                    <a:pt x="13399" y="18520"/>
                    <a:pt x="13401" y="18469"/>
                  </a:cubicBezTo>
                  <a:cubicBezTo>
                    <a:pt x="13401" y="18407"/>
                    <a:pt x="13401" y="18331"/>
                    <a:pt x="13401" y="18238"/>
                  </a:cubicBezTo>
                  <a:cubicBezTo>
                    <a:pt x="13401" y="18035"/>
                    <a:pt x="13398" y="17736"/>
                    <a:pt x="13383" y="17351"/>
                  </a:cubicBezTo>
                  <a:cubicBezTo>
                    <a:pt x="13358" y="16579"/>
                    <a:pt x="13302" y="15464"/>
                    <a:pt x="13179" y="14089"/>
                  </a:cubicBezTo>
                  <a:cubicBezTo>
                    <a:pt x="13054" y="12716"/>
                    <a:pt x="12855" y="11084"/>
                    <a:pt x="12547" y="9284"/>
                  </a:cubicBezTo>
                  <a:cubicBezTo>
                    <a:pt x="12393" y="8385"/>
                    <a:pt x="12208" y="7444"/>
                    <a:pt x="11996" y="6475"/>
                  </a:cubicBezTo>
                  <a:cubicBezTo>
                    <a:pt x="11893" y="5990"/>
                    <a:pt x="11772" y="5491"/>
                    <a:pt x="11578" y="5008"/>
                  </a:cubicBezTo>
                  <a:cubicBezTo>
                    <a:pt x="11384" y="4529"/>
                    <a:pt x="11101" y="4049"/>
                    <a:pt x="10651" y="3725"/>
                  </a:cubicBezTo>
                  <a:cubicBezTo>
                    <a:pt x="10302" y="3468"/>
                    <a:pt x="9872" y="3354"/>
                    <a:pt x="9453" y="3354"/>
                  </a:cubicBezTo>
                  <a:cubicBezTo>
                    <a:pt x="9337" y="3354"/>
                    <a:pt x="9223" y="3363"/>
                    <a:pt x="9111" y="3379"/>
                  </a:cubicBezTo>
                  <a:cubicBezTo>
                    <a:pt x="8588" y="3453"/>
                    <a:pt x="8106" y="3657"/>
                    <a:pt x="7670" y="3909"/>
                  </a:cubicBezTo>
                  <a:cubicBezTo>
                    <a:pt x="6810" y="4420"/>
                    <a:pt x="6089" y="5074"/>
                    <a:pt x="5239" y="5375"/>
                  </a:cubicBezTo>
                  <a:cubicBezTo>
                    <a:pt x="4821" y="5528"/>
                    <a:pt x="4388" y="5596"/>
                    <a:pt x="3966" y="5596"/>
                  </a:cubicBezTo>
                  <a:cubicBezTo>
                    <a:pt x="3540" y="5596"/>
                    <a:pt x="3125" y="5526"/>
                    <a:pt x="2745" y="5404"/>
                  </a:cubicBezTo>
                  <a:cubicBezTo>
                    <a:pt x="1985" y="5161"/>
                    <a:pt x="1354" y="4712"/>
                    <a:pt x="936" y="4179"/>
                  </a:cubicBezTo>
                  <a:cubicBezTo>
                    <a:pt x="516" y="3644"/>
                    <a:pt x="290" y="3052"/>
                    <a:pt x="184" y="2524"/>
                  </a:cubicBezTo>
                  <a:cubicBezTo>
                    <a:pt x="84" y="1991"/>
                    <a:pt x="92" y="1517"/>
                    <a:pt x="148" y="1139"/>
                  </a:cubicBezTo>
                  <a:cubicBezTo>
                    <a:pt x="271" y="379"/>
                    <a:pt x="512" y="9"/>
                    <a:pt x="489" y="1"/>
                  </a:cubicBezTo>
                  <a:cubicBezTo>
                    <a:pt x="488" y="1"/>
                    <a:pt x="488" y="1"/>
                    <a:pt x="48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471750" y="3067625"/>
              <a:ext cx="585800" cy="389325"/>
            </a:xfrm>
            <a:custGeom>
              <a:rect b="b" l="l" r="r" t="t"/>
              <a:pathLst>
                <a:path extrusionOk="0" h="15573" w="23432">
                  <a:moveTo>
                    <a:pt x="2618" y="0"/>
                  </a:moveTo>
                  <a:cubicBezTo>
                    <a:pt x="2612" y="0"/>
                    <a:pt x="2586" y="13"/>
                    <a:pt x="2538" y="37"/>
                  </a:cubicBezTo>
                  <a:cubicBezTo>
                    <a:pt x="2489" y="66"/>
                    <a:pt x="2410" y="103"/>
                    <a:pt x="2315" y="165"/>
                  </a:cubicBezTo>
                  <a:cubicBezTo>
                    <a:pt x="2121" y="282"/>
                    <a:pt x="1848" y="478"/>
                    <a:pt x="1535" y="777"/>
                  </a:cubicBezTo>
                  <a:cubicBezTo>
                    <a:pt x="1227" y="1078"/>
                    <a:pt x="882" y="1488"/>
                    <a:pt x="596" y="2034"/>
                  </a:cubicBezTo>
                  <a:cubicBezTo>
                    <a:pt x="310" y="2575"/>
                    <a:pt x="79" y="3258"/>
                    <a:pt x="42" y="4034"/>
                  </a:cubicBezTo>
                  <a:cubicBezTo>
                    <a:pt x="0" y="4809"/>
                    <a:pt x="147" y="5674"/>
                    <a:pt x="547" y="6498"/>
                  </a:cubicBezTo>
                  <a:cubicBezTo>
                    <a:pt x="943" y="7324"/>
                    <a:pt x="1627" y="8079"/>
                    <a:pt x="2504" y="8612"/>
                  </a:cubicBezTo>
                  <a:cubicBezTo>
                    <a:pt x="3379" y="9153"/>
                    <a:pt x="4424" y="9493"/>
                    <a:pt x="5524" y="9650"/>
                  </a:cubicBezTo>
                  <a:cubicBezTo>
                    <a:pt x="6132" y="9735"/>
                    <a:pt x="6755" y="9767"/>
                    <a:pt x="7388" y="9767"/>
                  </a:cubicBezTo>
                  <a:cubicBezTo>
                    <a:pt x="7904" y="9767"/>
                    <a:pt x="8426" y="9746"/>
                    <a:pt x="8952" y="9714"/>
                  </a:cubicBezTo>
                  <a:cubicBezTo>
                    <a:pt x="9536" y="9674"/>
                    <a:pt x="10113" y="9636"/>
                    <a:pt x="10682" y="9599"/>
                  </a:cubicBezTo>
                  <a:cubicBezTo>
                    <a:pt x="10915" y="9585"/>
                    <a:pt x="11147" y="9575"/>
                    <a:pt x="11377" y="9575"/>
                  </a:cubicBezTo>
                  <a:cubicBezTo>
                    <a:pt x="11704" y="9575"/>
                    <a:pt x="12027" y="9595"/>
                    <a:pt x="12342" y="9651"/>
                  </a:cubicBezTo>
                  <a:cubicBezTo>
                    <a:pt x="12872" y="9743"/>
                    <a:pt x="13377" y="9960"/>
                    <a:pt x="13735" y="10331"/>
                  </a:cubicBezTo>
                  <a:cubicBezTo>
                    <a:pt x="14099" y="10699"/>
                    <a:pt x="14327" y="11168"/>
                    <a:pt x="14559" y="11617"/>
                  </a:cubicBezTo>
                  <a:cubicBezTo>
                    <a:pt x="15022" y="12530"/>
                    <a:pt x="15648" y="13305"/>
                    <a:pt x="16354" y="13880"/>
                  </a:cubicBezTo>
                  <a:cubicBezTo>
                    <a:pt x="17058" y="14459"/>
                    <a:pt x="17819" y="14857"/>
                    <a:pt x="18545" y="15125"/>
                  </a:cubicBezTo>
                  <a:cubicBezTo>
                    <a:pt x="19489" y="15463"/>
                    <a:pt x="20361" y="15573"/>
                    <a:pt x="21088" y="15573"/>
                  </a:cubicBezTo>
                  <a:cubicBezTo>
                    <a:pt x="21489" y="15573"/>
                    <a:pt x="21845" y="15540"/>
                    <a:pt x="22146" y="15492"/>
                  </a:cubicBezTo>
                  <a:cubicBezTo>
                    <a:pt x="22568" y="15415"/>
                    <a:pt x="22896" y="15336"/>
                    <a:pt x="23106" y="15254"/>
                  </a:cubicBezTo>
                  <a:cubicBezTo>
                    <a:pt x="23206" y="15219"/>
                    <a:pt x="23285" y="15191"/>
                    <a:pt x="23350" y="15168"/>
                  </a:cubicBezTo>
                  <a:cubicBezTo>
                    <a:pt x="23404" y="15148"/>
                    <a:pt x="23432" y="15137"/>
                    <a:pt x="23430" y="15135"/>
                  </a:cubicBezTo>
                  <a:lnTo>
                    <a:pt x="23430" y="15134"/>
                  </a:lnTo>
                  <a:cubicBezTo>
                    <a:pt x="23430" y="15133"/>
                    <a:pt x="23430" y="15133"/>
                    <a:pt x="23429" y="15133"/>
                  </a:cubicBezTo>
                  <a:cubicBezTo>
                    <a:pt x="23424" y="15133"/>
                    <a:pt x="23395" y="15140"/>
                    <a:pt x="23345" y="15153"/>
                  </a:cubicBezTo>
                  <a:cubicBezTo>
                    <a:pt x="23279" y="15171"/>
                    <a:pt x="23198" y="15194"/>
                    <a:pt x="23096" y="15222"/>
                  </a:cubicBezTo>
                  <a:cubicBezTo>
                    <a:pt x="22882" y="15293"/>
                    <a:pt x="22557" y="15361"/>
                    <a:pt x="22136" y="15428"/>
                  </a:cubicBezTo>
                  <a:cubicBezTo>
                    <a:pt x="21868" y="15464"/>
                    <a:pt x="21555" y="15489"/>
                    <a:pt x="21208" y="15489"/>
                  </a:cubicBezTo>
                  <a:cubicBezTo>
                    <a:pt x="20466" y="15489"/>
                    <a:pt x="19563" y="15376"/>
                    <a:pt x="18584" y="15015"/>
                  </a:cubicBezTo>
                  <a:cubicBezTo>
                    <a:pt x="17874" y="14745"/>
                    <a:pt x="17129" y="14347"/>
                    <a:pt x="16441" y="13775"/>
                  </a:cubicBezTo>
                  <a:cubicBezTo>
                    <a:pt x="15750" y="13204"/>
                    <a:pt x="15147" y="12449"/>
                    <a:pt x="14694" y="11548"/>
                  </a:cubicBezTo>
                  <a:cubicBezTo>
                    <a:pt x="14464" y="11100"/>
                    <a:pt x="14232" y="10615"/>
                    <a:pt x="13847" y="10220"/>
                  </a:cubicBezTo>
                  <a:cubicBezTo>
                    <a:pt x="13462" y="9822"/>
                    <a:pt x="12921" y="9589"/>
                    <a:pt x="12370" y="9493"/>
                  </a:cubicBezTo>
                  <a:cubicBezTo>
                    <a:pt x="12039" y="9434"/>
                    <a:pt x="11703" y="9413"/>
                    <a:pt x="11364" y="9413"/>
                  </a:cubicBezTo>
                  <a:cubicBezTo>
                    <a:pt x="11134" y="9413"/>
                    <a:pt x="10903" y="9422"/>
                    <a:pt x="10672" y="9436"/>
                  </a:cubicBezTo>
                  <a:cubicBezTo>
                    <a:pt x="10103" y="9474"/>
                    <a:pt x="9526" y="9511"/>
                    <a:pt x="8942" y="9549"/>
                  </a:cubicBezTo>
                  <a:cubicBezTo>
                    <a:pt x="8412" y="9582"/>
                    <a:pt x="7887" y="9604"/>
                    <a:pt x="7369" y="9604"/>
                  </a:cubicBezTo>
                  <a:cubicBezTo>
                    <a:pt x="6748" y="9604"/>
                    <a:pt x="6139" y="9573"/>
                    <a:pt x="5547" y="9490"/>
                  </a:cubicBezTo>
                  <a:cubicBezTo>
                    <a:pt x="4465" y="9339"/>
                    <a:pt x="3440" y="9006"/>
                    <a:pt x="2585" y="8483"/>
                  </a:cubicBezTo>
                  <a:cubicBezTo>
                    <a:pt x="1724" y="7965"/>
                    <a:pt x="1060" y="7238"/>
                    <a:pt x="668" y="6437"/>
                  </a:cubicBezTo>
                  <a:cubicBezTo>
                    <a:pt x="273" y="5638"/>
                    <a:pt x="124" y="4796"/>
                    <a:pt x="158" y="4039"/>
                  </a:cubicBezTo>
                  <a:cubicBezTo>
                    <a:pt x="188" y="3281"/>
                    <a:pt x="403" y="2613"/>
                    <a:pt x="676" y="2075"/>
                  </a:cubicBezTo>
                  <a:cubicBezTo>
                    <a:pt x="951" y="1535"/>
                    <a:pt x="1283" y="1126"/>
                    <a:pt x="1579" y="821"/>
                  </a:cubicBezTo>
                  <a:cubicBezTo>
                    <a:pt x="1882" y="520"/>
                    <a:pt x="2147" y="318"/>
                    <a:pt x="2333" y="193"/>
                  </a:cubicBezTo>
                  <a:cubicBezTo>
                    <a:pt x="2520" y="66"/>
                    <a:pt x="2622" y="7"/>
                    <a:pt x="2619" y="1"/>
                  </a:cubicBezTo>
                  <a:cubicBezTo>
                    <a:pt x="2619" y="0"/>
                    <a:pt x="2618" y="0"/>
                    <a:pt x="261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2908825" y="3200750"/>
              <a:ext cx="117150" cy="130375"/>
            </a:xfrm>
            <a:custGeom>
              <a:rect b="b" l="l" r="r" t="t"/>
              <a:pathLst>
                <a:path extrusionOk="0" h="5215" w="4686">
                  <a:moveTo>
                    <a:pt x="19" y="0"/>
                  </a:moveTo>
                  <a:cubicBezTo>
                    <a:pt x="16" y="0"/>
                    <a:pt x="15" y="1"/>
                    <a:pt x="14" y="2"/>
                  </a:cubicBezTo>
                  <a:cubicBezTo>
                    <a:pt x="1" y="28"/>
                    <a:pt x="358" y="211"/>
                    <a:pt x="892" y="571"/>
                  </a:cubicBezTo>
                  <a:cubicBezTo>
                    <a:pt x="1425" y="931"/>
                    <a:pt x="2124" y="1487"/>
                    <a:pt x="2781" y="2219"/>
                  </a:cubicBezTo>
                  <a:cubicBezTo>
                    <a:pt x="3434" y="2951"/>
                    <a:pt x="3909" y="3708"/>
                    <a:pt x="4207" y="4277"/>
                  </a:cubicBezTo>
                  <a:cubicBezTo>
                    <a:pt x="4502" y="4840"/>
                    <a:pt x="4646" y="5213"/>
                    <a:pt x="4675" y="5213"/>
                  </a:cubicBezTo>
                  <a:cubicBezTo>
                    <a:pt x="4675" y="5213"/>
                    <a:pt x="4675" y="5213"/>
                    <a:pt x="4676" y="5213"/>
                  </a:cubicBezTo>
                  <a:lnTo>
                    <a:pt x="4676" y="5214"/>
                  </a:lnTo>
                  <a:cubicBezTo>
                    <a:pt x="4686" y="5210"/>
                    <a:pt x="4659" y="5112"/>
                    <a:pt x="4602" y="4940"/>
                  </a:cubicBezTo>
                  <a:cubicBezTo>
                    <a:pt x="4547" y="4765"/>
                    <a:pt x="4449" y="4522"/>
                    <a:pt x="4311" y="4226"/>
                  </a:cubicBezTo>
                  <a:cubicBezTo>
                    <a:pt x="4036" y="3635"/>
                    <a:pt x="3567" y="2854"/>
                    <a:pt x="2903" y="2109"/>
                  </a:cubicBezTo>
                  <a:cubicBezTo>
                    <a:pt x="2236" y="1365"/>
                    <a:pt x="1511" y="813"/>
                    <a:pt x="955" y="474"/>
                  </a:cubicBezTo>
                  <a:cubicBezTo>
                    <a:pt x="677" y="304"/>
                    <a:pt x="445" y="179"/>
                    <a:pt x="277" y="105"/>
                  </a:cubicBezTo>
                  <a:cubicBezTo>
                    <a:pt x="130" y="38"/>
                    <a:pt x="39" y="0"/>
                    <a:pt x="1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2011500" y="3065125"/>
              <a:ext cx="462650" cy="94825"/>
            </a:xfrm>
            <a:custGeom>
              <a:rect b="b" l="l" r="r" t="t"/>
              <a:pathLst>
                <a:path extrusionOk="0" h="3793" w="18506">
                  <a:moveTo>
                    <a:pt x="6892" y="1"/>
                  </a:moveTo>
                  <a:cubicBezTo>
                    <a:pt x="6513" y="1"/>
                    <a:pt x="6143" y="11"/>
                    <a:pt x="5784" y="28"/>
                  </a:cubicBezTo>
                  <a:cubicBezTo>
                    <a:pt x="5202" y="76"/>
                    <a:pt x="4649" y="111"/>
                    <a:pt x="4138" y="199"/>
                  </a:cubicBezTo>
                  <a:cubicBezTo>
                    <a:pt x="3881" y="240"/>
                    <a:pt x="3631" y="267"/>
                    <a:pt x="3396" y="315"/>
                  </a:cubicBezTo>
                  <a:cubicBezTo>
                    <a:pt x="3161" y="366"/>
                    <a:pt x="2935" y="413"/>
                    <a:pt x="2720" y="459"/>
                  </a:cubicBezTo>
                  <a:cubicBezTo>
                    <a:pt x="2286" y="540"/>
                    <a:pt x="1906" y="665"/>
                    <a:pt x="1568" y="757"/>
                  </a:cubicBezTo>
                  <a:cubicBezTo>
                    <a:pt x="1401" y="806"/>
                    <a:pt x="1243" y="847"/>
                    <a:pt x="1101" y="895"/>
                  </a:cubicBezTo>
                  <a:cubicBezTo>
                    <a:pt x="961" y="946"/>
                    <a:pt x="833" y="992"/>
                    <a:pt x="715" y="1035"/>
                  </a:cubicBezTo>
                  <a:cubicBezTo>
                    <a:pt x="498" y="1117"/>
                    <a:pt x="322" y="1183"/>
                    <a:pt x="185" y="1234"/>
                  </a:cubicBezTo>
                  <a:cubicBezTo>
                    <a:pt x="63" y="1282"/>
                    <a:pt x="1" y="1308"/>
                    <a:pt x="4" y="1313"/>
                  </a:cubicBezTo>
                  <a:cubicBezTo>
                    <a:pt x="4" y="1314"/>
                    <a:pt x="6" y="1314"/>
                    <a:pt x="8" y="1314"/>
                  </a:cubicBezTo>
                  <a:cubicBezTo>
                    <a:pt x="25" y="1314"/>
                    <a:pt x="88" y="1297"/>
                    <a:pt x="195" y="1265"/>
                  </a:cubicBezTo>
                  <a:cubicBezTo>
                    <a:pt x="335" y="1221"/>
                    <a:pt x="514" y="1165"/>
                    <a:pt x="734" y="1096"/>
                  </a:cubicBezTo>
                  <a:cubicBezTo>
                    <a:pt x="853" y="1058"/>
                    <a:pt x="983" y="1015"/>
                    <a:pt x="1123" y="969"/>
                  </a:cubicBezTo>
                  <a:cubicBezTo>
                    <a:pt x="1266" y="928"/>
                    <a:pt x="1425" y="890"/>
                    <a:pt x="1593" y="846"/>
                  </a:cubicBezTo>
                  <a:cubicBezTo>
                    <a:pt x="1930" y="762"/>
                    <a:pt x="2310" y="645"/>
                    <a:pt x="2743" y="573"/>
                  </a:cubicBezTo>
                  <a:cubicBezTo>
                    <a:pt x="2958" y="530"/>
                    <a:pt x="3184" y="486"/>
                    <a:pt x="3419" y="440"/>
                  </a:cubicBezTo>
                  <a:cubicBezTo>
                    <a:pt x="3652" y="395"/>
                    <a:pt x="3901" y="370"/>
                    <a:pt x="4156" y="334"/>
                  </a:cubicBezTo>
                  <a:cubicBezTo>
                    <a:pt x="4664" y="252"/>
                    <a:pt x="5215" y="222"/>
                    <a:pt x="5792" y="180"/>
                  </a:cubicBezTo>
                  <a:cubicBezTo>
                    <a:pt x="6114" y="166"/>
                    <a:pt x="6446" y="158"/>
                    <a:pt x="6785" y="158"/>
                  </a:cubicBezTo>
                  <a:cubicBezTo>
                    <a:pt x="7663" y="158"/>
                    <a:pt x="8594" y="209"/>
                    <a:pt x="9551" y="331"/>
                  </a:cubicBezTo>
                  <a:cubicBezTo>
                    <a:pt x="10875" y="517"/>
                    <a:pt x="12114" y="823"/>
                    <a:pt x="13216" y="1173"/>
                  </a:cubicBezTo>
                  <a:cubicBezTo>
                    <a:pt x="13762" y="1367"/>
                    <a:pt x="14285" y="1540"/>
                    <a:pt x="14754" y="1754"/>
                  </a:cubicBezTo>
                  <a:cubicBezTo>
                    <a:pt x="14991" y="1856"/>
                    <a:pt x="15224" y="1945"/>
                    <a:pt x="15438" y="2048"/>
                  </a:cubicBezTo>
                  <a:cubicBezTo>
                    <a:pt x="15652" y="2155"/>
                    <a:pt x="15858" y="2257"/>
                    <a:pt x="16055" y="2354"/>
                  </a:cubicBezTo>
                  <a:cubicBezTo>
                    <a:pt x="16453" y="2538"/>
                    <a:pt x="16789" y="2751"/>
                    <a:pt x="17093" y="2922"/>
                  </a:cubicBezTo>
                  <a:cubicBezTo>
                    <a:pt x="17243" y="3009"/>
                    <a:pt x="17386" y="3086"/>
                    <a:pt x="17512" y="3163"/>
                  </a:cubicBezTo>
                  <a:cubicBezTo>
                    <a:pt x="17636" y="3246"/>
                    <a:pt x="17749" y="3320"/>
                    <a:pt x="17854" y="3389"/>
                  </a:cubicBezTo>
                  <a:cubicBezTo>
                    <a:pt x="18049" y="3512"/>
                    <a:pt x="18206" y="3614"/>
                    <a:pt x="18330" y="3693"/>
                  </a:cubicBezTo>
                  <a:cubicBezTo>
                    <a:pt x="18435" y="3759"/>
                    <a:pt x="18494" y="3792"/>
                    <a:pt x="18502" y="3792"/>
                  </a:cubicBezTo>
                  <a:cubicBezTo>
                    <a:pt x="18502" y="3792"/>
                    <a:pt x="18502" y="3792"/>
                    <a:pt x="18503" y="3792"/>
                  </a:cubicBezTo>
                  <a:lnTo>
                    <a:pt x="18503" y="3790"/>
                  </a:lnTo>
                  <a:cubicBezTo>
                    <a:pt x="18506" y="3785"/>
                    <a:pt x="18453" y="3744"/>
                    <a:pt x="18350" y="3667"/>
                  </a:cubicBezTo>
                  <a:cubicBezTo>
                    <a:pt x="18229" y="3580"/>
                    <a:pt x="18078" y="3469"/>
                    <a:pt x="17889" y="3335"/>
                  </a:cubicBezTo>
                  <a:cubicBezTo>
                    <a:pt x="17787" y="3262"/>
                    <a:pt x="17675" y="3183"/>
                    <a:pt x="17555" y="3098"/>
                  </a:cubicBezTo>
                  <a:cubicBezTo>
                    <a:pt x="17430" y="3015"/>
                    <a:pt x="17289" y="2933"/>
                    <a:pt x="17139" y="2843"/>
                  </a:cubicBezTo>
                  <a:cubicBezTo>
                    <a:pt x="16838" y="2663"/>
                    <a:pt x="16504" y="2443"/>
                    <a:pt x="16108" y="2251"/>
                  </a:cubicBezTo>
                  <a:cubicBezTo>
                    <a:pt x="15912" y="2150"/>
                    <a:pt x="15706" y="2045"/>
                    <a:pt x="15492" y="1935"/>
                  </a:cubicBezTo>
                  <a:cubicBezTo>
                    <a:pt x="15277" y="1826"/>
                    <a:pt x="15043" y="1734"/>
                    <a:pt x="14808" y="1627"/>
                  </a:cubicBezTo>
                  <a:cubicBezTo>
                    <a:pt x="14338" y="1407"/>
                    <a:pt x="13813" y="1229"/>
                    <a:pt x="13264" y="1030"/>
                  </a:cubicBezTo>
                  <a:cubicBezTo>
                    <a:pt x="12155" y="668"/>
                    <a:pt x="10906" y="356"/>
                    <a:pt x="9572" y="170"/>
                  </a:cubicBezTo>
                  <a:cubicBezTo>
                    <a:pt x="8647" y="50"/>
                    <a:pt x="7746" y="1"/>
                    <a:pt x="68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2172175" y="2991375"/>
              <a:ext cx="51800" cy="76300"/>
            </a:xfrm>
            <a:custGeom>
              <a:rect b="b" l="l" r="r" t="t"/>
              <a:pathLst>
                <a:path extrusionOk="0" h="3052" w="2072">
                  <a:moveTo>
                    <a:pt x="42" y="1"/>
                  </a:moveTo>
                  <a:cubicBezTo>
                    <a:pt x="41" y="1"/>
                    <a:pt x="40" y="1"/>
                    <a:pt x="40" y="1"/>
                  </a:cubicBezTo>
                  <a:cubicBezTo>
                    <a:pt x="0" y="9"/>
                    <a:pt x="226" y="824"/>
                    <a:pt x="795" y="1685"/>
                  </a:cubicBezTo>
                  <a:cubicBezTo>
                    <a:pt x="1342" y="2526"/>
                    <a:pt x="1976" y="3052"/>
                    <a:pt x="2033" y="3052"/>
                  </a:cubicBezTo>
                  <a:cubicBezTo>
                    <a:pt x="2035" y="3052"/>
                    <a:pt x="2036" y="3052"/>
                    <a:pt x="2037" y="3051"/>
                  </a:cubicBezTo>
                  <a:cubicBezTo>
                    <a:pt x="2071" y="3014"/>
                    <a:pt x="1481" y="2440"/>
                    <a:pt x="931" y="1595"/>
                  </a:cubicBezTo>
                  <a:cubicBezTo>
                    <a:pt x="383" y="764"/>
                    <a:pt x="93" y="1"/>
                    <a:pt x="4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1191700" y="3208350"/>
              <a:ext cx="1351925" cy="265375"/>
            </a:xfrm>
            <a:custGeom>
              <a:rect b="b" l="l" r="r" t="t"/>
              <a:pathLst>
                <a:path extrusionOk="0" h="10615" w="54077">
                  <a:moveTo>
                    <a:pt x="27915" y="0"/>
                  </a:moveTo>
                  <a:cubicBezTo>
                    <a:pt x="27785" y="0"/>
                    <a:pt x="27655" y="1"/>
                    <a:pt x="27524" y="4"/>
                  </a:cubicBezTo>
                  <a:cubicBezTo>
                    <a:pt x="25481" y="50"/>
                    <a:pt x="23527" y="450"/>
                    <a:pt x="21640" y="736"/>
                  </a:cubicBezTo>
                  <a:cubicBezTo>
                    <a:pt x="20696" y="882"/>
                    <a:pt x="19765" y="997"/>
                    <a:pt x="18851" y="1052"/>
                  </a:cubicBezTo>
                  <a:cubicBezTo>
                    <a:pt x="18069" y="1098"/>
                    <a:pt x="17299" y="1108"/>
                    <a:pt x="16544" y="1108"/>
                  </a:cubicBezTo>
                  <a:cubicBezTo>
                    <a:pt x="16414" y="1108"/>
                    <a:pt x="16285" y="1108"/>
                    <a:pt x="16156" y="1107"/>
                  </a:cubicBezTo>
                  <a:cubicBezTo>
                    <a:pt x="15565" y="1104"/>
                    <a:pt x="14982" y="1098"/>
                    <a:pt x="14409" y="1098"/>
                  </a:cubicBezTo>
                  <a:cubicBezTo>
                    <a:pt x="13282" y="1098"/>
                    <a:pt x="12196" y="1121"/>
                    <a:pt x="11159" y="1232"/>
                  </a:cubicBezTo>
                  <a:cubicBezTo>
                    <a:pt x="9600" y="1392"/>
                    <a:pt x="8161" y="1747"/>
                    <a:pt x="6942" y="2303"/>
                  </a:cubicBezTo>
                  <a:cubicBezTo>
                    <a:pt x="6335" y="2583"/>
                    <a:pt x="5784" y="2912"/>
                    <a:pt x="5303" y="3274"/>
                  </a:cubicBezTo>
                  <a:cubicBezTo>
                    <a:pt x="4830" y="3641"/>
                    <a:pt x="4382" y="3986"/>
                    <a:pt x="3963" y="4310"/>
                  </a:cubicBezTo>
                  <a:cubicBezTo>
                    <a:pt x="3127" y="4953"/>
                    <a:pt x="2408" y="5508"/>
                    <a:pt x="1816" y="5963"/>
                  </a:cubicBezTo>
                  <a:cubicBezTo>
                    <a:pt x="1234" y="6417"/>
                    <a:pt x="780" y="6769"/>
                    <a:pt x="464" y="7014"/>
                  </a:cubicBezTo>
                  <a:cubicBezTo>
                    <a:pt x="316" y="7133"/>
                    <a:pt x="199" y="7225"/>
                    <a:pt x="115" y="7291"/>
                  </a:cubicBezTo>
                  <a:cubicBezTo>
                    <a:pt x="38" y="7355"/>
                    <a:pt x="0" y="7389"/>
                    <a:pt x="0" y="7389"/>
                  </a:cubicBezTo>
                  <a:cubicBezTo>
                    <a:pt x="0" y="7389"/>
                    <a:pt x="45" y="7363"/>
                    <a:pt x="125" y="7305"/>
                  </a:cubicBezTo>
                  <a:cubicBezTo>
                    <a:pt x="213" y="7241"/>
                    <a:pt x="331" y="7154"/>
                    <a:pt x="484" y="7041"/>
                  </a:cubicBezTo>
                  <a:cubicBezTo>
                    <a:pt x="805" y="6802"/>
                    <a:pt x="1265" y="6457"/>
                    <a:pt x="1856" y="6014"/>
                  </a:cubicBezTo>
                  <a:cubicBezTo>
                    <a:pt x="2451" y="5565"/>
                    <a:pt x="3178" y="5016"/>
                    <a:pt x="4020" y="4381"/>
                  </a:cubicBezTo>
                  <a:cubicBezTo>
                    <a:pt x="4440" y="4062"/>
                    <a:pt x="4896" y="3725"/>
                    <a:pt x="5366" y="3358"/>
                  </a:cubicBezTo>
                  <a:cubicBezTo>
                    <a:pt x="5843" y="3002"/>
                    <a:pt x="6387" y="2682"/>
                    <a:pt x="6991" y="2409"/>
                  </a:cubicBezTo>
                  <a:cubicBezTo>
                    <a:pt x="8197" y="1866"/>
                    <a:pt x="9625" y="1520"/>
                    <a:pt x="11174" y="1367"/>
                  </a:cubicBezTo>
                  <a:cubicBezTo>
                    <a:pt x="12148" y="1267"/>
                    <a:pt x="13169" y="1244"/>
                    <a:pt x="14230" y="1244"/>
                  </a:cubicBezTo>
                  <a:cubicBezTo>
                    <a:pt x="14858" y="1244"/>
                    <a:pt x="15500" y="1252"/>
                    <a:pt x="16155" y="1257"/>
                  </a:cubicBezTo>
                  <a:cubicBezTo>
                    <a:pt x="16356" y="1259"/>
                    <a:pt x="16559" y="1260"/>
                    <a:pt x="16762" y="1260"/>
                  </a:cubicBezTo>
                  <a:cubicBezTo>
                    <a:pt x="17449" y="1260"/>
                    <a:pt x="18149" y="1248"/>
                    <a:pt x="18859" y="1208"/>
                  </a:cubicBezTo>
                  <a:cubicBezTo>
                    <a:pt x="19782" y="1155"/>
                    <a:pt x="20718" y="1040"/>
                    <a:pt x="21665" y="894"/>
                  </a:cubicBezTo>
                  <a:cubicBezTo>
                    <a:pt x="23557" y="609"/>
                    <a:pt x="25504" y="213"/>
                    <a:pt x="27528" y="168"/>
                  </a:cubicBezTo>
                  <a:cubicBezTo>
                    <a:pt x="27658" y="166"/>
                    <a:pt x="27789" y="164"/>
                    <a:pt x="27919" y="164"/>
                  </a:cubicBezTo>
                  <a:cubicBezTo>
                    <a:pt x="29805" y="164"/>
                    <a:pt x="31640" y="422"/>
                    <a:pt x="33410" y="673"/>
                  </a:cubicBezTo>
                  <a:cubicBezTo>
                    <a:pt x="35305" y="941"/>
                    <a:pt x="37129" y="1213"/>
                    <a:pt x="38839" y="1606"/>
                  </a:cubicBezTo>
                  <a:cubicBezTo>
                    <a:pt x="40547" y="2004"/>
                    <a:pt x="42147" y="2507"/>
                    <a:pt x="43531" y="3223"/>
                  </a:cubicBezTo>
                  <a:cubicBezTo>
                    <a:pt x="43702" y="3315"/>
                    <a:pt x="43876" y="3400"/>
                    <a:pt x="44041" y="3498"/>
                  </a:cubicBezTo>
                  <a:cubicBezTo>
                    <a:pt x="44203" y="3596"/>
                    <a:pt x="44365" y="3697"/>
                    <a:pt x="44524" y="3794"/>
                  </a:cubicBezTo>
                  <a:cubicBezTo>
                    <a:pt x="44837" y="4002"/>
                    <a:pt x="45129" y="4218"/>
                    <a:pt x="45422" y="4440"/>
                  </a:cubicBezTo>
                  <a:cubicBezTo>
                    <a:pt x="46011" y="4864"/>
                    <a:pt x="46577" y="5271"/>
                    <a:pt x="47117" y="5659"/>
                  </a:cubicBezTo>
                  <a:cubicBezTo>
                    <a:pt x="47656" y="6047"/>
                    <a:pt x="48166" y="6422"/>
                    <a:pt x="48641" y="6786"/>
                  </a:cubicBezTo>
                  <a:cubicBezTo>
                    <a:pt x="49122" y="7146"/>
                    <a:pt x="49558" y="7498"/>
                    <a:pt x="49944" y="7858"/>
                  </a:cubicBezTo>
                  <a:cubicBezTo>
                    <a:pt x="50711" y="8577"/>
                    <a:pt x="51355" y="9233"/>
                    <a:pt x="51985" y="9641"/>
                  </a:cubicBezTo>
                  <a:cubicBezTo>
                    <a:pt x="52604" y="10064"/>
                    <a:pt x="53145" y="10288"/>
                    <a:pt x="53510" y="10427"/>
                  </a:cubicBezTo>
                  <a:cubicBezTo>
                    <a:pt x="53691" y="10500"/>
                    <a:pt x="53836" y="10539"/>
                    <a:pt x="53931" y="10572"/>
                  </a:cubicBezTo>
                  <a:cubicBezTo>
                    <a:pt x="54027" y="10603"/>
                    <a:pt x="54076" y="10615"/>
                    <a:pt x="54076" y="10615"/>
                  </a:cubicBezTo>
                  <a:cubicBezTo>
                    <a:pt x="54076" y="10615"/>
                    <a:pt x="54030" y="10594"/>
                    <a:pt x="53936" y="10557"/>
                  </a:cubicBezTo>
                  <a:cubicBezTo>
                    <a:pt x="53844" y="10520"/>
                    <a:pt x="53701" y="10473"/>
                    <a:pt x="53522" y="10396"/>
                  </a:cubicBezTo>
                  <a:cubicBezTo>
                    <a:pt x="53161" y="10246"/>
                    <a:pt x="52629" y="10015"/>
                    <a:pt x="52022" y="9589"/>
                  </a:cubicBezTo>
                  <a:cubicBezTo>
                    <a:pt x="51403" y="9176"/>
                    <a:pt x="50771" y="8521"/>
                    <a:pt x="50007" y="7791"/>
                  </a:cubicBezTo>
                  <a:cubicBezTo>
                    <a:pt x="49622" y="7425"/>
                    <a:pt x="49181" y="7065"/>
                    <a:pt x="48705" y="6702"/>
                  </a:cubicBezTo>
                  <a:cubicBezTo>
                    <a:pt x="48230" y="6337"/>
                    <a:pt x="47722" y="5957"/>
                    <a:pt x="47186" y="5565"/>
                  </a:cubicBezTo>
                  <a:cubicBezTo>
                    <a:pt x="46648" y="5174"/>
                    <a:pt x="46084" y="4764"/>
                    <a:pt x="45498" y="4338"/>
                  </a:cubicBezTo>
                  <a:cubicBezTo>
                    <a:pt x="45213" y="4119"/>
                    <a:pt x="44909" y="3896"/>
                    <a:pt x="44597" y="3683"/>
                  </a:cubicBezTo>
                  <a:cubicBezTo>
                    <a:pt x="44435" y="3583"/>
                    <a:pt x="44272" y="3483"/>
                    <a:pt x="44108" y="3381"/>
                  </a:cubicBezTo>
                  <a:cubicBezTo>
                    <a:pt x="43942" y="3282"/>
                    <a:pt x="43766" y="3196"/>
                    <a:pt x="43593" y="3103"/>
                  </a:cubicBezTo>
                  <a:cubicBezTo>
                    <a:pt x="42198" y="2374"/>
                    <a:pt x="40588" y="1862"/>
                    <a:pt x="38874" y="1458"/>
                  </a:cubicBezTo>
                  <a:cubicBezTo>
                    <a:pt x="37157" y="1060"/>
                    <a:pt x="35326" y="783"/>
                    <a:pt x="33433" y="515"/>
                  </a:cubicBezTo>
                  <a:cubicBezTo>
                    <a:pt x="31662" y="261"/>
                    <a:pt x="29818" y="0"/>
                    <a:pt x="2791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237300" y="2718425"/>
              <a:ext cx="687375" cy="508000"/>
            </a:xfrm>
            <a:custGeom>
              <a:rect b="b" l="l" r="r" t="t"/>
              <a:pathLst>
                <a:path extrusionOk="0" h="20320" w="27495">
                  <a:moveTo>
                    <a:pt x="1666" y="0"/>
                  </a:moveTo>
                  <a:cubicBezTo>
                    <a:pt x="0" y="4784"/>
                    <a:pt x="2676" y="9631"/>
                    <a:pt x="9039" y="13979"/>
                  </a:cubicBezTo>
                  <a:cubicBezTo>
                    <a:pt x="15434" y="18349"/>
                    <a:pt x="27213" y="20186"/>
                    <a:pt x="27213" y="20186"/>
                  </a:cubicBezTo>
                  <a:cubicBezTo>
                    <a:pt x="27213" y="20186"/>
                    <a:pt x="27225" y="20232"/>
                    <a:pt x="27249" y="20320"/>
                  </a:cubicBezTo>
                  <a:cubicBezTo>
                    <a:pt x="27244" y="18790"/>
                    <a:pt x="27249" y="15544"/>
                    <a:pt x="27355" y="15227"/>
                  </a:cubicBezTo>
                  <a:cubicBezTo>
                    <a:pt x="27494" y="14813"/>
                    <a:pt x="24032" y="10934"/>
                    <a:pt x="11845" y="7333"/>
                  </a:cubicBezTo>
                  <a:lnTo>
                    <a:pt x="11845" y="7335"/>
                  </a:lnTo>
                  <a:cubicBezTo>
                    <a:pt x="2007" y="4428"/>
                    <a:pt x="1689" y="1436"/>
                    <a:pt x="1666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919225" y="3230100"/>
              <a:ext cx="341750" cy="78275"/>
            </a:xfrm>
            <a:custGeom>
              <a:rect b="b" l="l" r="r" t="t"/>
              <a:pathLst>
                <a:path extrusionOk="0" h="3131" w="13670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0" y="4"/>
                    <a:pt x="35" y="47"/>
                    <a:pt x="106" y="122"/>
                  </a:cubicBezTo>
                  <a:cubicBezTo>
                    <a:pt x="191" y="210"/>
                    <a:pt x="296" y="318"/>
                    <a:pt x="423" y="448"/>
                  </a:cubicBezTo>
                  <a:cubicBezTo>
                    <a:pt x="704" y="724"/>
                    <a:pt x="1142" y="1094"/>
                    <a:pt x="1731" y="1488"/>
                  </a:cubicBezTo>
                  <a:cubicBezTo>
                    <a:pt x="2328" y="1866"/>
                    <a:pt x="3075" y="2266"/>
                    <a:pt x="3961" y="2572"/>
                  </a:cubicBezTo>
                  <a:cubicBezTo>
                    <a:pt x="4849" y="2871"/>
                    <a:pt x="5868" y="3080"/>
                    <a:pt x="6950" y="3123"/>
                  </a:cubicBezTo>
                  <a:cubicBezTo>
                    <a:pt x="7084" y="3128"/>
                    <a:pt x="7218" y="3131"/>
                    <a:pt x="7350" y="3131"/>
                  </a:cubicBezTo>
                  <a:cubicBezTo>
                    <a:pt x="8285" y="3131"/>
                    <a:pt x="9176" y="3001"/>
                    <a:pt x="9967" y="2784"/>
                  </a:cubicBezTo>
                  <a:cubicBezTo>
                    <a:pt x="10195" y="2733"/>
                    <a:pt x="10409" y="2652"/>
                    <a:pt x="10620" y="2578"/>
                  </a:cubicBezTo>
                  <a:cubicBezTo>
                    <a:pt x="10830" y="2507"/>
                    <a:pt x="11033" y="2435"/>
                    <a:pt x="11220" y="2345"/>
                  </a:cubicBezTo>
                  <a:cubicBezTo>
                    <a:pt x="11602" y="2177"/>
                    <a:pt x="11954" y="2012"/>
                    <a:pt x="12251" y="1815"/>
                  </a:cubicBezTo>
                  <a:cubicBezTo>
                    <a:pt x="12853" y="1437"/>
                    <a:pt x="13252" y="996"/>
                    <a:pt x="13446" y="647"/>
                  </a:cubicBezTo>
                  <a:cubicBezTo>
                    <a:pt x="13546" y="476"/>
                    <a:pt x="13599" y="330"/>
                    <a:pt x="13631" y="229"/>
                  </a:cubicBezTo>
                  <a:cubicBezTo>
                    <a:pt x="13658" y="129"/>
                    <a:pt x="13669" y="76"/>
                    <a:pt x="13664" y="75"/>
                  </a:cubicBezTo>
                  <a:cubicBezTo>
                    <a:pt x="13664" y="75"/>
                    <a:pt x="13664" y="74"/>
                    <a:pt x="13664" y="74"/>
                  </a:cubicBezTo>
                  <a:cubicBezTo>
                    <a:pt x="13645" y="74"/>
                    <a:pt x="13600" y="292"/>
                    <a:pt x="13391" y="614"/>
                  </a:cubicBezTo>
                  <a:cubicBezTo>
                    <a:pt x="13186" y="943"/>
                    <a:pt x="12788" y="1359"/>
                    <a:pt x="12191" y="1716"/>
                  </a:cubicBezTo>
                  <a:cubicBezTo>
                    <a:pt x="11896" y="1904"/>
                    <a:pt x="11546" y="2060"/>
                    <a:pt x="11167" y="2220"/>
                  </a:cubicBezTo>
                  <a:cubicBezTo>
                    <a:pt x="10982" y="2307"/>
                    <a:pt x="10781" y="2376"/>
                    <a:pt x="10572" y="2443"/>
                  </a:cubicBezTo>
                  <a:cubicBezTo>
                    <a:pt x="10366" y="2512"/>
                    <a:pt x="10154" y="2590"/>
                    <a:pt x="9927" y="2637"/>
                  </a:cubicBezTo>
                  <a:cubicBezTo>
                    <a:pt x="9152" y="2844"/>
                    <a:pt x="8281" y="2966"/>
                    <a:pt x="7366" y="2966"/>
                  </a:cubicBezTo>
                  <a:cubicBezTo>
                    <a:pt x="7231" y="2966"/>
                    <a:pt x="7094" y="2964"/>
                    <a:pt x="6957" y="2958"/>
                  </a:cubicBezTo>
                  <a:cubicBezTo>
                    <a:pt x="5891" y="2917"/>
                    <a:pt x="4887" y="2716"/>
                    <a:pt x="4011" y="2428"/>
                  </a:cubicBezTo>
                  <a:cubicBezTo>
                    <a:pt x="3134" y="2136"/>
                    <a:pt x="2390" y="1751"/>
                    <a:pt x="1793" y="1391"/>
                  </a:cubicBezTo>
                  <a:cubicBezTo>
                    <a:pt x="1203" y="1014"/>
                    <a:pt x="759" y="660"/>
                    <a:pt x="466" y="402"/>
                  </a:cubicBezTo>
                  <a:cubicBezTo>
                    <a:pt x="331" y="280"/>
                    <a:pt x="221" y="180"/>
                    <a:pt x="130" y="99"/>
                  </a:cubicBezTo>
                  <a:cubicBezTo>
                    <a:pt x="55" y="33"/>
                    <a:pt x="12" y="0"/>
                    <a:pt x="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88350" y="1913950"/>
              <a:ext cx="849975" cy="685700"/>
            </a:xfrm>
            <a:custGeom>
              <a:rect b="b" l="l" r="r" t="t"/>
              <a:pathLst>
                <a:path extrusionOk="0" h="27428" w="33999">
                  <a:moveTo>
                    <a:pt x="33015" y="0"/>
                  </a:moveTo>
                  <a:cubicBezTo>
                    <a:pt x="33015" y="0"/>
                    <a:pt x="33006" y="5"/>
                    <a:pt x="32989" y="15"/>
                  </a:cubicBezTo>
                  <a:lnTo>
                    <a:pt x="32989" y="15"/>
                  </a:lnTo>
                  <a:cubicBezTo>
                    <a:pt x="32997" y="10"/>
                    <a:pt x="33006" y="5"/>
                    <a:pt x="33015" y="0"/>
                  </a:cubicBezTo>
                  <a:close/>
                  <a:moveTo>
                    <a:pt x="32989" y="15"/>
                  </a:moveTo>
                  <a:cubicBezTo>
                    <a:pt x="29798" y="1774"/>
                    <a:pt x="28447" y="4309"/>
                    <a:pt x="28338" y="5208"/>
                  </a:cubicBezTo>
                  <a:cubicBezTo>
                    <a:pt x="28220" y="6197"/>
                    <a:pt x="28886" y="7108"/>
                    <a:pt x="29615" y="7787"/>
                  </a:cubicBezTo>
                  <a:cubicBezTo>
                    <a:pt x="30343" y="8467"/>
                    <a:pt x="31194" y="9067"/>
                    <a:pt x="31645" y="9955"/>
                  </a:cubicBezTo>
                  <a:cubicBezTo>
                    <a:pt x="32273" y="11196"/>
                    <a:pt x="31975" y="12689"/>
                    <a:pt x="31595" y="14026"/>
                  </a:cubicBezTo>
                  <a:cubicBezTo>
                    <a:pt x="31200" y="15411"/>
                    <a:pt x="30676" y="16857"/>
                    <a:pt x="29532" y="17734"/>
                  </a:cubicBezTo>
                  <a:cubicBezTo>
                    <a:pt x="28258" y="18711"/>
                    <a:pt x="26524" y="18750"/>
                    <a:pt x="24917" y="18798"/>
                  </a:cubicBezTo>
                  <a:cubicBezTo>
                    <a:pt x="20818" y="18923"/>
                    <a:pt x="16497" y="19466"/>
                    <a:pt x="13233" y="21953"/>
                  </a:cubicBezTo>
                  <a:cubicBezTo>
                    <a:pt x="11886" y="22979"/>
                    <a:pt x="10771" y="24304"/>
                    <a:pt x="9343" y="25215"/>
                  </a:cubicBezTo>
                  <a:cubicBezTo>
                    <a:pt x="8616" y="25679"/>
                    <a:pt x="7755" y="25850"/>
                    <a:pt x="6854" y="25850"/>
                  </a:cubicBezTo>
                  <a:cubicBezTo>
                    <a:pt x="4317" y="25850"/>
                    <a:pt x="1461" y="24493"/>
                    <a:pt x="381" y="24493"/>
                  </a:cubicBezTo>
                  <a:cubicBezTo>
                    <a:pt x="202" y="24493"/>
                    <a:pt x="72" y="24530"/>
                    <a:pt x="0" y="24616"/>
                  </a:cubicBezTo>
                  <a:cubicBezTo>
                    <a:pt x="0" y="24616"/>
                    <a:pt x="3215" y="27428"/>
                    <a:pt x="6820" y="27428"/>
                  </a:cubicBezTo>
                  <a:cubicBezTo>
                    <a:pt x="7486" y="27428"/>
                    <a:pt x="8165" y="27332"/>
                    <a:pt x="8840" y="27105"/>
                  </a:cubicBezTo>
                  <a:cubicBezTo>
                    <a:pt x="12924" y="25730"/>
                    <a:pt x="14056" y="21381"/>
                    <a:pt x="20542" y="20305"/>
                  </a:cubicBezTo>
                  <a:cubicBezTo>
                    <a:pt x="26665" y="19288"/>
                    <a:pt x="29850" y="20019"/>
                    <a:pt x="31643" y="17749"/>
                  </a:cubicBezTo>
                  <a:cubicBezTo>
                    <a:pt x="33434" y="15480"/>
                    <a:pt x="33998" y="12242"/>
                    <a:pt x="32924" y="10510"/>
                  </a:cubicBezTo>
                  <a:cubicBezTo>
                    <a:pt x="31850" y="8779"/>
                    <a:pt x="29539" y="8289"/>
                    <a:pt x="29778" y="6040"/>
                  </a:cubicBezTo>
                  <a:cubicBezTo>
                    <a:pt x="30240" y="1689"/>
                    <a:pt x="32707" y="174"/>
                    <a:pt x="32989" y="15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668700" y="2700050"/>
              <a:ext cx="437025" cy="138375"/>
            </a:xfrm>
            <a:custGeom>
              <a:rect b="b" l="l" r="r" t="t"/>
              <a:pathLst>
                <a:path extrusionOk="0" h="5535" w="17481">
                  <a:moveTo>
                    <a:pt x="1" y="0"/>
                  </a:moveTo>
                  <a:lnTo>
                    <a:pt x="1" y="0"/>
                  </a:lnTo>
                  <a:cubicBezTo>
                    <a:pt x="2555" y="3439"/>
                    <a:pt x="6804" y="5535"/>
                    <a:pt x="11080" y="5535"/>
                  </a:cubicBezTo>
                  <a:cubicBezTo>
                    <a:pt x="11430" y="5535"/>
                    <a:pt x="11781" y="5521"/>
                    <a:pt x="12130" y="5492"/>
                  </a:cubicBezTo>
                  <a:cubicBezTo>
                    <a:pt x="13382" y="5390"/>
                    <a:pt x="14655" y="5099"/>
                    <a:pt x="15688" y="4385"/>
                  </a:cubicBezTo>
                  <a:cubicBezTo>
                    <a:pt x="16723" y="3670"/>
                    <a:pt x="17481" y="2471"/>
                    <a:pt x="17413" y="1216"/>
                  </a:cubicBezTo>
                  <a:lnTo>
                    <a:pt x="17413" y="1216"/>
                  </a:lnTo>
                  <a:cubicBezTo>
                    <a:pt x="15752" y="3225"/>
                    <a:pt x="13187" y="4324"/>
                    <a:pt x="10386" y="4324"/>
                  </a:cubicBezTo>
                  <a:cubicBezTo>
                    <a:pt x="9598" y="4324"/>
                    <a:pt x="8792" y="4238"/>
                    <a:pt x="7982" y="4060"/>
                  </a:cubicBezTo>
                  <a:cubicBezTo>
                    <a:pt x="5822" y="3584"/>
                    <a:pt x="2945" y="2091"/>
                    <a:pt x="1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281625" y="2369375"/>
              <a:ext cx="61550" cy="193925"/>
            </a:xfrm>
            <a:custGeom>
              <a:rect b="b" l="l" r="r" t="t"/>
              <a:pathLst>
                <a:path extrusionOk="0" h="7757" w="2462">
                  <a:moveTo>
                    <a:pt x="1" y="1"/>
                  </a:moveTo>
                  <a:lnTo>
                    <a:pt x="1" y="1"/>
                  </a:lnTo>
                  <a:cubicBezTo>
                    <a:pt x="1065" y="2075"/>
                    <a:pt x="1930" y="5756"/>
                    <a:pt x="988" y="7671"/>
                  </a:cubicBezTo>
                  <a:lnTo>
                    <a:pt x="1318" y="7756"/>
                  </a:lnTo>
                  <a:cubicBezTo>
                    <a:pt x="2330" y="5980"/>
                    <a:pt x="2461" y="1800"/>
                    <a:pt x="1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1787150" y="2344700"/>
              <a:ext cx="405900" cy="326875"/>
            </a:xfrm>
            <a:custGeom>
              <a:rect b="b" l="l" r="r" t="t"/>
              <a:pathLst>
                <a:path extrusionOk="0" h="13075" w="16236">
                  <a:moveTo>
                    <a:pt x="16235" y="1"/>
                  </a:moveTo>
                  <a:lnTo>
                    <a:pt x="16235" y="1"/>
                  </a:lnTo>
                  <a:cubicBezTo>
                    <a:pt x="14715" y="2223"/>
                    <a:pt x="12710" y="4478"/>
                    <a:pt x="11640" y="6970"/>
                  </a:cubicBezTo>
                  <a:cubicBezTo>
                    <a:pt x="11056" y="8327"/>
                    <a:pt x="10513" y="9763"/>
                    <a:pt x="9473" y="10781"/>
                  </a:cubicBezTo>
                  <a:cubicBezTo>
                    <a:pt x="8531" y="11703"/>
                    <a:pt x="7233" y="12183"/>
                    <a:pt x="5938" y="12183"/>
                  </a:cubicBezTo>
                  <a:cubicBezTo>
                    <a:pt x="5658" y="12183"/>
                    <a:pt x="5378" y="12161"/>
                    <a:pt x="5101" y="12115"/>
                  </a:cubicBezTo>
                  <a:cubicBezTo>
                    <a:pt x="3548" y="11862"/>
                    <a:pt x="2130" y="10923"/>
                    <a:pt x="1150" y="9640"/>
                  </a:cubicBezTo>
                  <a:cubicBezTo>
                    <a:pt x="479" y="9062"/>
                    <a:pt x="157" y="8016"/>
                    <a:pt x="0" y="6748"/>
                  </a:cubicBezTo>
                  <a:lnTo>
                    <a:pt x="0" y="6748"/>
                  </a:lnTo>
                  <a:cubicBezTo>
                    <a:pt x="23" y="8793"/>
                    <a:pt x="1058" y="10783"/>
                    <a:pt x="2652" y="11974"/>
                  </a:cubicBezTo>
                  <a:cubicBezTo>
                    <a:pt x="3688" y="12747"/>
                    <a:pt x="4864" y="13074"/>
                    <a:pt x="6082" y="13074"/>
                  </a:cubicBezTo>
                  <a:cubicBezTo>
                    <a:pt x="6738" y="13074"/>
                    <a:pt x="7406" y="12979"/>
                    <a:pt x="8072" y="12808"/>
                  </a:cubicBezTo>
                  <a:cubicBezTo>
                    <a:pt x="9149" y="12530"/>
                    <a:pt x="9981" y="11967"/>
                    <a:pt x="10602" y="11005"/>
                  </a:cubicBezTo>
                  <a:cubicBezTo>
                    <a:pt x="11123" y="10194"/>
                    <a:pt x="11697" y="9429"/>
                    <a:pt x="12098" y="8547"/>
                  </a:cubicBezTo>
                  <a:cubicBezTo>
                    <a:pt x="12475" y="7722"/>
                    <a:pt x="12870" y="6784"/>
                    <a:pt x="13332" y="5894"/>
                  </a:cubicBezTo>
                  <a:cubicBezTo>
                    <a:pt x="14354" y="3922"/>
                    <a:pt x="15359" y="2014"/>
                    <a:pt x="16235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2670275" y="2972675"/>
              <a:ext cx="290975" cy="220675"/>
            </a:xfrm>
            <a:custGeom>
              <a:rect b="b" l="l" r="r" t="t"/>
              <a:pathLst>
                <a:path extrusionOk="0" h="8827" w="11639">
                  <a:moveTo>
                    <a:pt x="985" y="1"/>
                  </a:moveTo>
                  <a:lnTo>
                    <a:pt x="922" y="24"/>
                  </a:lnTo>
                  <a:cubicBezTo>
                    <a:pt x="266" y="994"/>
                    <a:pt x="88" y="2027"/>
                    <a:pt x="31" y="3198"/>
                  </a:cubicBezTo>
                  <a:cubicBezTo>
                    <a:pt x="1" y="3820"/>
                    <a:pt x="72" y="4475"/>
                    <a:pt x="419" y="4993"/>
                  </a:cubicBezTo>
                  <a:cubicBezTo>
                    <a:pt x="1062" y="5955"/>
                    <a:pt x="2371" y="6118"/>
                    <a:pt x="3470" y="6486"/>
                  </a:cubicBezTo>
                  <a:cubicBezTo>
                    <a:pt x="4406" y="6799"/>
                    <a:pt x="5260" y="7312"/>
                    <a:pt x="6130" y="7779"/>
                  </a:cubicBezTo>
                  <a:cubicBezTo>
                    <a:pt x="7000" y="8246"/>
                    <a:pt x="7913" y="8676"/>
                    <a:pt x="8893" y="8796"/>
                  </a:cubicBezTo>
                  <a:cubicBezTo>
                    <a:pt x="9058" y="8816"/>
                    <a:pt x="9225" y="8827"/>
                    <a:pt x="9393" y="8827"/>
                  </a:cubicBezTo>
                  <a:cubicBezTo>
                    <a:pt x="10222" y="8827"/>
                    <a:pt x="11058" y="8570"/>
                    <a:pt x="11639" y="7988"/>
                  </a:cubicBezTo>
                  <a:lnTo>
                    <a:pt x="11639" y="7988"/>
                  </a:lnTo>
                  <a:cubicBezTo>
                    <a:pt x="11114" y="8281"/>
                    <a:pt x="10533" y="8403"/>
                    <a:pt x="9938" y="8403"/>
                  </a:cubicBezTo>
                  <a:cubicBezTo>
                    <a:pt x="9061" y="8403"/>
                    <a:pt x="8153" y="8137"/>
                    <a:pt x="7349" y="7763"/>
                  </a:cubicBezTo>
                  <a:cubicBezTo>
                    <a:pt x="6000" y="7135"/>
                    <a:pt x="4781" y="6225"/>
                    <a:pt x="3371" y="5750"/>
                  </a:cubicBezTo>
                  <a:cubicBezTo>
                    <a:pt x="2730" y="5534"/>
                    <a:pt x="2039" y="5402"/>
                    <a:pt x="1496" y="4996"/>
                  </a:cubicBezTo>
                  <a:cubicBezTo>
                    <a:pt x="781" y="4458"/>
                    <a:pt x="458" y="3519"/>
                    <a:pt x="453" y="2623"/>
                  </a:cubicBezTo>
                  <a:cubicBezTo>
                    <a:pt x="450" y="1728"/>
                    <a:pt x="718" y="856"/>
                    <a:pt x="985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2464625" y="3113400"/>
              <a:ext cx="498875" cy="338900"/>
            </a:xfrm>
            <a:custGeom>
              <a:rect b="b" l="l" r="r" t="t"/>
              <a:pathLst>
                <a:path extrusionOk="0" h="13556" w="19955">
                  <a:moveTo>
                    <a:pt x="1044" y="0"/>
                  </a:moveTo>
                  <a:lnTo>
                    <a:pt x="1044" y="0"/>
                  </a:lnTo>
                  <a:cubicBezTo>
                    <a:pt x="1" y="1455"/>
                    <a:pt x="267" y="4103"/>
                    <a:pt x="1435" y="5458"/>
                  </a:cubicBezTo>
                  <a:cubicBezTo>
                    <a:pt x="2601" y="6814"/>
                    <a:pt x="4411" y="7606"/>
                    <a:pt x="6192" y="7784"/>
                  </a:cubicBezTo>
                  <a:cubicBezTo>
                    <a:pt x="6788" y="7844"/>
                    <a:pt x="7427" y="7869"/>
                    <a:pt x="8079" y="7869"/>
                  </a:cubicBezTo>
                  <a:cubicBezTo>
                    <a:pt x="9374" y="7869"/>
                    <a:pt x="10724" y="7772"/>
                    <a:pt x="11908" y="7667"/>
                  </a:cubicBezTo>
                  <a:cubicBezTo>
                    <a:pt x="11966" y="7662"/>
                    <a:pt x="12025" y="7660"/>
                    <a:pt x="12085" y="7660"/>
                  </a:cubicBezTo>
                  <a:cubicBezTo>
                    <a:pt x="12659" y="7660"/>
                    <a:pt x="13330" y="7886"/>
                    <a:pt x="13785" y="8195"/>
                  </a:cubicBezTo>
                  <a:cubicBezTo>
                    <a:pt x="14359" y="8585"/>
                    <a:pt x="14897" y="9419"/>
                    <a:pt x="15191" y="10047"/>
                  </a:cubicBezTo>
                  <a:cubicBezTo>
                    <a:pt x="16017" y="11817"/>
                    <a:pt x="17544" y="12888"/>
                    <a:pt x="19955" y="13556"/>
                  </a:cubicBezTo>
                  <a:cubicBezTo>
                    <a:pt x="18336" y="12822"/>
                    <a:pt x="16208" y="9954"/>
                    <a:pt x="15399" y="8371"/>
                  </a:cubicBezTo>
                  <a:cubicBezTo>
                    <a:pt x="15127" y="7842"/>
                    <a:pt x="14899" y="7259"/>
                    <a:pt x="14433" y="6889"/>
                  </a:cubicBezTo>
                  <a:cubicBezTo>
                    <a:pt x="13948" y="6503"/>
                    <a:pt x="13290" y="6420"/>
                    <a:pt x="12670" y="6401"/>
                  </a:cubicBezTo>
                  <a:cubicBezTo>
                    <a:pt x="12523" y="6396"/>
                    <a:pt x="12376" y="6394"/>
                    <a:pt x="12230" y="6394"/>
                  </a:cubicBezTo>
                  <a:cubicBezTo>
                    <a:pt x="10709" y="6394"/>
                    <a:pt x="9191" y="6632"/>
                    <a:pt x="7669" y="6632"/>
                  </a:cubicBezTo>
                  <a:cubicBezTo>
                    <a:pt x="7603" y="6632"/>
                    <a:pt x="7536" y="6632"/>
                    <a:pt x="7470" y="6631"/>
                  </a:cubicBezTo>
                  <a:cubicBezTo>
                    <a:pt x="5735" y="6608"/>
                    <a:pt x="3896" y="6185"/>
                    <a:pt x="2695" y="4932"/>
                  </a:cubicBezTo>
                  <a:cubicBezTo>
                    <a:pt x="1516" y="3701"/>
                    <a:pt x="851" y="2492"/>
                    <a:pt x="1124" y="372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859450" y="2000075"/>
              <a:ext cx="118850" cy="114100"/>
            </a:xfrm>
            <a:custGeom>
              <a:rect b="b" l="l" r="r" t="t"/>
              <a:pathLst>
                <a:path extrusionOk="0" h="4564" w="4754">
                  <a:moveTo>
                    <a:pt x="333" y="1"/>
                  </a:moveTo>
                  <a:cubicBezTo>
                    <a:pt x="328" y="1"/>
                    <a:pt x="324" y="1"/>
                    <a:pt x="319" y="1"/>
                  </a:cubicBezTo>
                  <a:cubicBezTo>
                    <a:pt x="215" y="11"/>
                    <a:pt x="156" y="131"/>
                    <a:pt x="141" y="235"/>
                  </a:cubicBezTo>
                  <a:cubicBezTo>
                    <a:pt x="0" y="1155"/>
                    <a:pt x="16" y="1470"/>
                    <a:pt x="97" y="2388"/>
                  </a:cubicBezTo>
                  <a:lnTo>
                    <a:pt x="15" y="2390"/>
                  </a:lnTo>
                  <a:cubicBezTo>
                    <a:pt x="843" y="3720"/>
                    <a:pt x="2393" y="4564"/>
                    <a:pt x="3956" y="4564"/>
                  </a:cubicBezTo>
                  <a:cubicBezTo>
                    <a:pt x="4078" y="4564"/>
                    <a:pt x="4201" y="4558"/>
                    <a:pt x="4323" y="4548"/>
                  </a:cubicBezTo>
                  <a:cubicBezTo>
                    <a:pt x="4458" y="4536"/>
                    <a:pt x="4612" y="4505"/>
                    <a:pt x="4678" y="4388"/>
                  </a:cubicBezTo>
                  <a:cubicBezTo>
                    <a:pt x="4754" y="4255"/>
                    <a:pt x="4667" y="4079"/>
                    <a:pt x="4537" y="4000"/>
                  </a:cubicBezTo>
                  <a:cubicBezTo>
                    <a:pt x="4407" y="3921"/>
                    <a:pt x="4247" y="3911"/>
                    <a:pt x="4096" y="3895"/>
                  </a:cubicBezTo>
                  <a:cubicBezTo>
                    <a:pt x="3191" y="3795"/>
                    <a:pt x="2324" y="3378"/>
                    <a:pt x="1683" y="2734"/>
                  </a:cubicBezTo>
                  <a:cubicBezTo>
                    <a:pt x="1040" y="2089"/>
                    <a:pt x="627" y="1219"/>
                    <a:pt x="531" y="314"/>
                  </a:cubicBezTo>
                  <a:cubicBezTo>
                    <a:pt x="517" y="179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1234175" y="2309550"/>
              <a:ext cx="352250" cy="449150"/>
            </a:xfrm>
            <a:custGeom>
              <a:rect b="b" l="l" r="r" t="t"/>
              <a:pathLst>
                <a:path extrusionOk="0" h="17966" w="14090">
                  <a:moveTo>
                    <a:pt x="14088" y="0"/>
                  </a:moveTo>
                  <a:cubicBezTo>
                    <a:pt x="14088" y="0"/>
                    <a:pt x="14086" y="3"/>
                    <a:pt x="14082" y="8"/>
                  </a:cubicBezTo>
                  <a:cubicBezTo>
                    <a:pt x="14042" y="72"/>
                    <a:pt x="13938" y="225"/>
                    <a:pt x="13772" y="553"/>
                  </a:cubicBezTo>
                  <a:lnTo>
                    <a:pt x="13772" y="553"/>
                  </a:lnTo>
                  <a:cubicBezTo>
                    <a:pt x="13971" y="202"/>
                    <a:pt x="14090" y="0"/>
                    <a:pt x="14088" y="0"/>
                  </a:cubicBezTo>
                  <a:close/>
                  <a:moveTo>
                    <a:pt x="13772" y="553"/>
                  </a:moveTo>
                  <a:cubicBezTo>
                    <a:pt x="12884" y="2125"/>
                    <a:pt x="10398" y="6694"/>
                    <a:pt x="9937" y="9643"/>
                  </a:cubicBezTo>
                  <a:cubicBezTo>
                    <a:pt x="9363" y="13330"/>
                    <a:pt x="8567" y="15735"/>
                    <a:pt x="5118" y="16905"/>
                  </a:cubicBezTo>
                  <a:lnTo>
                    <a:pt x="0" y="17678"/>
                  </a:lnTo>
                  <a:cubicBezTo>
                    <a:pt x="0" y="17678"/>
                    <a:pt x="1246" y="17966"/>
                    <a:pt x="4449" y="17966"/>
                  </a:cubicBezTo>
                  <a:cubicBezTo>
                    <a:pt x="4485" y="17966"/>
                    <a:pt x="4521" y="17966"/>
                    <a:pt x="4557" y="17966"/>
                  </a:cubicBezTo>
                  <a:cubicBezTo>
                    <a:pt x="7842" y="17959"/>
                    <a:pt x="9612" y="15089"/>
                    <a:pt x="10294" y="12136"/>
                  </a:cubicBezTo>
                  <a:cubicBezTo>
                    <a:pt x="12058" y="4509"/>
                    <a:pt x="13237" y="1615"/>
                    <a:pt x="13772" y="553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813400" y="2214625"/>
              <a:ext cx="22275" cy="120950"/>
            </a:xfrm>
            <a:custGeom>
              <a:rect b="b" l="l" r="r" t="t"/>
              <a:pathLst>
                <a:path extrusionOk="0" h="4838" w="891">
                  <a:moveTo>
                    <a:pt x="632" y="1"/>
                  </a:moveTo>
                  <a:cubicBezTo>
                    <a:pt x="612" y="1"/>
                    <a:pt x="452" y="238"/>
                    <a:pt x="295" y="667"/>
                  </a:cubicBezTo>
                  <a:cubicBezTo>
                    <a:pt x="134" y="1101"/>
                    <a:pt x="1" y="1743"/>
                    <a:pt x="34" y="2453"/>
                  </a:cubicBezTo>
                  <a:cubicBezTo>
                    <a:pt x="70" y="3166"/>
                    <a:pt x="264" y="3789"/>
                    <a:pt x="466" y="4205"/>
                  </a:cubicBezTo>
                  <a:cubicBezTo>
                    <a:pt x="663" y="4616"/>
                    <a:pt x="845" y="4837"/>
                    <a:pt x="865" y="4837"/>
                  </a:cubicBezTo>
                  <a:cubicBezTo>
                    <a:pt x="866" y="4837"/>
                    <a:pt x="866" y="4837"/>
                    <a:pt x="866" y="4837"/>
                  </a:cubicBezTo>
                  <a:cubicBezTo>
                    <a:pt x="891" y="4822"/>
                    <a:pt x="741" y="4580"/>
                    <a:pt x="573" y="4159"/>
                  </a:cubicBezTo>
                  <a:cubicBezTo>
                    <a:pt x="402" y="3741"/>
                    <a:pt x="233" y="3134"/>
                    <a:pt x="197" y="2445"/>
                  </a:cubicBezTo>
                  <a:cubicBezTo>
                    <a:pt x="165" y="1758"/>
                    <a:pt x="276" y="1136"/>
                    <a:pt x="406" y="703"/>
                  </a:cubicBezTo>
                  <a:cubicBezTo>
                    <a:pt x="532" y="269"/>
                    <a:pt x="657" y="14"/>
                    <a:pt x="633" y="1"/>
                  </a:cubicBezTo>
                  <a:cubicBezTo>
                    <a:pt x="632" y="1"/>
                    <a:pt x="632" y="1"/>
                    <a:pt x="63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846475" y="2152800"/>
              <a:ext cx="120275" cy="37525"/>
            </a:xfrm>
            <a:custGeom>
              <a:rect b="b" l="l" r="r" t="t"/>
              <a:pathLst>
                <a:path extrusionOk="0" h="1501" w="4811">
                  <a:moveTo>
                    <a:pt x="3581" y="1"/>
                  </a:moveTo>
                  <a:cubicBezTo>
                    <a:pt x="3183" y="1"/>
                    <a:pt x="2714" y="50"/>
                    <a:pt x="2228" y="181"/>
                  </a:cubicBezTo>
                  <a:cubicBezTo>
                    <a:pt x="1529" y="373"/>
                    <a:pt x="946" y="694"/>
                    <a:pt x="570" y="979"/>
                  </a:cubicBezTo>
                  <a:cubicBezTo>
                    <a:pt x="190" y="1262"/>
                    <a:pt x="0" y="1487"/>
                    <a:pt x="12" y="1498"/>
                  </a:cubicBezTo>
                  <a:cubicBezTo>
                    <a:pt x="13" y="1500"/>
                    <a:pt x="14" y="1500"/>
                    <a:pt x="16" y="1500"/>
                  </a:cubicBezTo>
                  <a:cubicBezTo>
                    <a:pt x="54" y="1500"/>
                    <a:pt x="267" y="1313"/>
                    <a:pt x="635" y="1074"/>
                  </a:cubicBezTo>
                  <a:cubicBezTo>
                    <a:pt x="1020" y="821"/>
                    <a:pt x="1593" y="525"/>
                    <a:pt x="2272" y="339"/>
                  </a:cubicBezTo>
                  <a:cubicBezTo>
                    <a:pt x="2839" y="186"/>
                    <a:pt x="3380" y="136"/>
                    <a:pt x="3812" y="136"/>
                  </a:cubicBezTo>
                  <a:cubicBezTo>
                    <a:pt x="3897" y="136"/>
                    <a:pt x="3978" y="138"/>
                    <a:pt x="4053" y="141"/>
                  </a:cubicBezTo>
                  <a:cubicBezTo>
                    <a:pt x="4428" y="159"/>
                    <a:pt x="4686" y="200"/>
                    <a:pt x="4773" y="200"/>
                  </a:cubicBezTo>
                  <a:cubicBezTo>
                    <a:pt x="4793" y="200"/>
                    <a:pt x="4804" y="198"/>
                    <a:pt x="4805" y="192"/>
                  </a:cubicBezTo>
                  <a:cubicBezTo>
                    <a:pt x="4810" y="176"/>
                    <a:pt x="4532" y="77"/>
                    <a:pt x="4062" y="26"/>
                  </a:cubicBezTo>
                  <a:cubicBezTo>
                    <a:pt x="3918" y="10"/>
                    <a:pt x="3757" y="1"/>
                    <a:pt x="358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451900" y="2226700"/>
              <a:ext cx="235550" cy="190300"/>
            </a:xfrm>
            <a:custGeom>
              <a:rect b="b" l="l" r="r" t="t"/>
              <a:pathLst>
                <a:path extrusionOk="0" h="7612" w="9422">
                  <a:moveTo>
                    <a:pt x="8748" y="0"/>
                  </a:moveTo>
                  <a:cubicBezTo>
                    <a:pt x="8724" y="0"/>
                    <a:pt x="8699" y="2"/>
                    <a:pt x="8674" y="5"/>
                  </a:cubicBezTo>
                  <a:cubicBezTo>
                    <a:pt x="5873" y="373"/>
                    <a:pt x="3330" y="1714"/>
                    <a:pt x="1504" y="3905"/>
                  </a:cubicBezTo>
                  <a:cubicBezTo>
                    <a:pt x="766" y="4791"/>
                    <a:pt x="146" y="5870"/>
                    <a:pt x="34" y="6995"/>
                  </a:cubicBezTo>
                  <a:cubicBezTo>
                    <a:pt x="0" y="7343"/>
                    <a:pt x="284" y="7611"/>
                    <a:pt x="604" y="7611"/>
                  </a:cubicBezTo>
                  <a:cubicBezTo>
                    <a:pt x="679" y="7611"/>
                    <a:pt x="756" y="7596"/>
                    <a:pt x="831" y="7565"/>
                  </a:cubicBezTo>
                  <a:cubicBezTo>
                    <a:pt x="3480" y="6436"/>
                    <a:pt x="5705" y="4462"/>
                    <a:pt x="7860" y="2531"/>
                  </a:cubicBezTo>
                  <a:cubicBezTo>
                    <a:pt x="8419" y="2030"/>
                    <a:pt x="9013" y="1447"/>
                    <a:pt x="9276" y="773"/>
                  </a:cubicBezTo>
                  <a:cubicBezTo>
                    <a:pt x="9422" y="398"/>
                    <a:pt x="9136" y="0"/>
                    <a:pt x="8748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834750" y="2171075"/>
              <a:ext cx="103250" cy="118925"/>
            </a:xfrm>
            <a:custGeom>
              <a:rect b="b" l="l" r="r" t="t"/>
              <a:pathLst>
                <a:path extrusionOk="0" h="4757" w="4130">
                  <a:moveTo>
                    <a:pt x="3784" y="1"/>
                  </a:moveTo>
                  <a:cubicBezTo>
                    <a:pt x="1968" y="215"/>
                    <a:pt x="381" y="1717"/>
                    <a:pt x="68" y="3518"/>
                  </a:cubicBezTo>
                  <a:cubicBezTo>
                    <a:pt x="19" y="3802"/>
                    <a:pt x="1" y="4107"/>
                    <a:pt x="124" y="4368"/>
                  </a:cubicBezTo>
                  <a:cubicBezTo>
                    <a:pt x="227" y="4586"/>
                    <a:pt x="457" y="4757"/>
                    <a:pt x="691" y="4757"/>
                  </a:cubicBezTo>
                  <a:cubicBezTo>
                    <a:pt x="736" y="4757"/>
                    <a:pt x="782" y="4750"/>
                    <a:pt x="826" y="4737"/>
                  </a:cubicBezTo>
                  <a:cubicBezTo>
                    <a:pt x="1185" y="4623"/>
                    <a:pt x="1271" y="4167"/>
                    <a:pt x="1353" y="3801"/>
                  </a:cubicBezTo>
                  <a:cubicBezTo>
                    <a:pt x="1575" y="2801"/>
                    <a:pt x="2248" y="1907"/>
                    <a:pt x="3149" y="1419"/>
                  </a:cubicBezTo>
                  <a:cubicBezTo>
                    <a:pt x="3432" y="1266"/>
                    <a:pt x="3746" y="1139"/>
                    <a:pt x="3939" y="881"/>
                  </a:cubicBezTo>
                  <a:cubicBezTo>
                    <a:pt x="4129" y="623"/>
                    <a:pt x="4106" y="175"/>
                    <a:pt x="3805" y="60"/>
                  </a:cubicBezTo>
                  <a:lnTo>
                    <a:pt x="3784" y="1"/>
                  </a:ln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841950" y="2029325"/>
              <a:ext cx="77500" cy="94675"/>
            </a:xfrm>
            <a:custGeom>
              <a:rect b="b" l="l" r="r" t="t"/>
              <a:pathLst>
                <a:path extrusionOk="0" h="3787" w="3100">
                  <a:moveTo>
                    <a:pt x="2136" y="1"/>
                  </a:moveTo>
                  <a:cubicBezTo>
                    <a:pt x="1954" y="1"/>
                    <a:pt x="1773" y="34"/>
                    <a:pt x="1593" y="77"/>
                  </a:cubicBezTo>
                  <a:lnTo>
                    <a:pt x="1599" y="77"/>
                  </a:lnTo>
                  <a:cubicBezTo>
                    <a:pt x="1085" y="129"/>
                    <a:pt x="647" y="578"/>
                    <a:pt x="399" y="1031"/>
                  </a:cubicBezTo>
                  <a:cubicBezTo>
                    <a:pt x="150" y="1485"/>
                    <a:pt x="68" y="2009"/>
                    <a:pt x="29" y="2526"/>
                  </a:cubicBezTo>
                  <a:cubicBezTo>
                    <a:pt x="9" y="2789"/>
                    <a:pt x="1" y="3062"/>
                    <a:pt x="94" y="3309"/>
                  </a:cubicBezTo>
                  <a:cubicBezTo>
                    <a:pt x="188" y="3556"/>
                    <a:pt x="408" y="3773"/>
                    <a:pt x="672" y="3786"/>
                  </a:cubicBezTo>
                  <a:cubicBezTo>
                    <a:pt x="681" y="3786"/>
                    <a:pt x="691" y="3787"/>
                    <a:pt x="700" y="3787"/>
                  </a:cubicBezTo>
                  <a:cubicBezTo>
                    <a:pt x="926" y="3787"/>
                    <a:pt x="1135" y="3640"/>
                    <a:pt x="1272" y="3459"/>
                  </a:cubicBezTo>
                  <a:cubicBezTo>
                    <a:pt x="1417" y="3271"/>
                    <a:pt x="1501" y="3046"/>
                    <a:pt x="1606" y="2832"/>
                  </a:cubicBezTo>
                  <a:cubicBezTo>
                    <a:pt x="1793" y="2449"/>
                    <a:pt x="2048" y="2097"/>
                    <a:pt x="2353" y="1799"/>
                  </a:cubicBezTo>
                  <a:cubicBezTo>
                    <a:pt x="2525" y="1631"/>
                    <a:pt x="2713" y="1480"/>
                    <a:pt x="2858" y="1289"/>
                  </a:cubicBezTo>
                  <a:cubicBezTo>
                    <a:pt x="3002" y="1096"/>
                    <a:pt x="3100" y="855"/>
                    <a:pt x="3057" y="619"/>
                  </a:cubicBezTo>
                  <a:cubicBezTo>
                    <a:pt x="2994" y="287"/>
                    <a:pt x="2662" y="62"/>
                    <a:pt x="2328" y="14"/>
                  </a:cubicBezTo>
                  <a:cubicBezTo>
                    <a:pt x="2264" y="5"/>
                    <a:pt x="2200" y="1"/>
                    <a:pt x="2136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713350" y="2544325"/>
              <a:ext cx="220200" cy="108925"/>
            </a:xfrm>
            <a:custGeom>
              <a:rect b="b" l="l" r="r" t="t"/>
              <a:pathLst>
                <a:path extrusionOk="0" h="4357" w="8808">
                  <a:moveTo>
                    <a:pt x="7818" y="1"/>
                  </a:moveTo>
                  <a:cubicBezTo>
                    <a:pt x="7628" y="1"/>
                    <a:pt x="7433" y="40"/>
                    <a:pt x="7260" y="105"/>
                  </a:cubicBezTo>
                  <a:cubicBezTo>
                    <a:pt x="6260" y="485"/>
                    <a:pt x="5569" y="1433"/>
                    <a:pt x="4589" y="1865"/>
                  </a:cubicBezTo>
                  <a:cubicBezTo>
                    <a:pt x="3225" y="2467"/>
                    <a:pt x="1445" y="2013"/>
                    <a:pt x="318" y="2992"/>
                  </a:cubicBezTo>
                  <a:cubicBezTo>
                    <a:pt x="180" y="3112"/>
                    <a:pt x="52" y="3262"/>
                    <a:pt x="27" y="3444"/>
                  </a:cubicBezTo>
                  <a:cubicBezTo>
                    <a:pt x="1" y="3627"/>
                    <a:pt x="121" y="3836"/>
                    <a:pt x="304" y="3851"/>
                  </a:cubicBezTo>
                  <a:lnTo>
                    <a:pt x="218" y="4097"/>
                  </a:lnTo>
                  <a:cubicBezTo>
                    <a:pt x="861" y="4272"/>
                    <a:pt x="1524" y="4356"/>
                    <a:pt x="2188" y="4356"/>
                  </a:cubicBezTo>
                  <a:cubicBezTo>
                    <a:pt x="4442" y="4356"/>
                    <a:pt x="6704" y="3384"/>
                    <a:pt x="8188" y="1679"/>
                  </a:cubicBezTo>
                  <a:cubicBezTo>
                    <a:pt x="8510" y="1309"/>
                    <a:pt x="8808" y="778"/>
                    <a:pt x="8559" y="355"/>
                  </a:cubicBezTo>
                  <a:cubicBezTo>
                    <a:pt x="8408" y="101"/>
                    <a:pt x="8121" y="1"/>
                    <a:pt x="7818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1133175" y="2605075"/>
              <a:ext cx="74825" cy="114075"/>
            </a:xfrm>
            <a:custGeom>
              <a:rect b="b" l="l" r="r" t="t"/>
              <a:pathLst>
                <a:path extrusionOk="0" h="4563" w="2993">
                  <a:moveTo>
                    <a:pt x="1963" y="0"/>
                  </a:moveTo>
                  <a:cubicBezTo>
                    <a:pt x="1796" y="0"/>
                    <a:pt x="1626" y="49"/>
                    <a:pt x="1479" y="131"/>
                  </a:cubicBezTo>
                  <a:cubicBezTo>
                    <a:pt x="1218" y="279"/>
                    <a:pt x="1024" y="522"/>
                    <a:pt x="861" y="776"/>
                  </a:cubicBezTo>
                  <a:cubicBezTo>
                    <a:pt x="219" y="1779"/>
                    <a:pt x="1" y="3042"/>
                    <a:pt x="270" y="4202"/>
                  </a:cubicBezTo>
                  <a:lnTo>
                    <a:pt x="336" y="4419"/>
                  </a:lnTo>
                  <a:cubicBezTo>
                    <a:pt x="529" y="4518"/>
                    <a:pt x="737" y="4563"/>
                    <a:pt x="946" y="4563"/>
                  </a:cubicBezTo>
                  <a:cubicBezTo>
                    <a:pt x="1580" y="4563"/>
                    <a:pt x="2231" y="4152"/>
                    <a:pt x="2558" y="3584"/>
                  </a:cubicBezTo>
                  <a:cubicBezTo>
                    <a:pt x="2993" y="2825"/>
                    <a:pt x="2975" y="1891"/>
                    <a:pt x="2823" y="1031"/>
                  </a:cubicBezTo>
                  <a:lnTo>
                    <a:pt x="2823" y="1029"/>
                  </a:lnTo>
                  <a:cubicBezTo>
                    <a:pt x="2761" y="674"/>
                    <a:pt x="2652" y="284"/>
                    <a:pt x="2341" y="100"/>
                  </a:cubicBezTo>
                  <a:cubicBezTo>
                    <a:pt x="2227" y="31"/>
                    <a:pt x="2096" y="0"/>
                    <a:pt x="1963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1372100" y="2095425"/>
              <a:ext cx="254150" cy="211400"/>
            </a:xfrm>
            <a:custGeom>
              <a:rect b="b" l="l" r="r" t="t"/>
              <a:pathLst>
                <a:path extrusionOk="0" h="8456" w="10166">
                  <a:moveTo>
                    <a:pt x="8617" y="1"/>
                  </a:moveTo>
                  <a:cubicBezTo>
                    <a:pt x="8021" y="1"/>
                    <a:pt x="7480" y="104"/>
                    <a:pt x="7350" y="124"/>
                  </a:cubicBezTo>
                  <a:cubicBezTo>
                    <a:pt x="3835" y="874"/>
                    <a:pt x="885" y="3803"/>
                    <a:pt x="112" y="7313"/>
                  </a:cubicBezTo>
                  <a:cubicBezTo>
                    <a:pt x="43" y="7623"/>
                    <a:pt x="0" y="7980"/>
                    <a:pt x="196" y="8230"/>
                  </a:cubicBezTo>
                  <a:cubicBezTo>
                    <a:pt x="319" y="8386"/>
                    <a:pt x="506" y="8455"/>
                    <a:pt x="704" y="8455"/>
                  </a:cubicBezTo>
                  <a:cubicBezTo>
                    <a:pt x="924" y="8455"/>
                    <a:pt x="1156" y="8370"/>
                    <a:pt x="1325" y="8226"/>
                  </a:cubicBezTo>
                  <a:cubicBezTo>
                    <a:pt x="1644" y="7952"/>
                    <a:pt x="1798" y="7539"/>
                    <a:pt x="1966" y="7154"/>
                  </a:cubicBezTo>
                  <a:cubicBezTo>
                    <a:pt x="3145" y="4469"/>
                    <a:pt x="5665" y="2415"/>
                    <a:pt x="8532" y="1801"/>
                  </a:cubicBezTo>
                  <a:cubicBezTo>
                    <a:pt x="8968" y="1708"/>
                    <a:pt x="9439" y="1632"/>
                    <a:pt x="9766" y="1328"/>
                  </a:cubicBezTo>
                  <a:cubicBezTo>
                    <a:pt x="10093" y="1023"/>
                    <a:pt x="10166" y="352"/>
                    <a:pt x="9753" y="183"/>
                  </a:cubicBezTo>
                  <a:cubicBezTo>
                    <a:pt x="9416" y="44"/>
                    <a:pt x="9005" y="1"/>
                    <a:pt x="8617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1552875" y="1927275"/>
              <a:ext cx="109025" cy="77125"/>
            </a:xfrm>
            <a:custGeom>
              <a:rect b="b" l="l" r="r" t="t"/>
              <a:pathLst>
                <a:path extrusionOk="0" h="3085" w="4361">
                  <a:moveTo>
                    <a:pt x="3489" y="0"/>
                  </a:moveTo>
                  <a:cubicBezTo>
                    <a:pt x="2311" y="145"/>
                    <a:pt x="1195" y="746"/>
                    <a:pt x="423" y="1647"/>
                  </a:cubicBezTo>
                  <a:cubicBezTo>
                    <a:pt x="259" y="1839"/>
                    <a:pt x="106" y="2055"/>
                    <a:pt x="53" y="2302"/>
                  </a:cubicBezTo>
                  <a:cubicBezTo>
                    <a:pt x="0" y="2550"/>
                    <a:pt x="69" y="2839"/>
                    <a:pt x="278" y="2983"/>
                  </a:cubicBezTo>
                  <a:cubicBezTo>
                    <a:pt x="385" y="3057"/>
                    <a:pt x="509" y="3084"/>
                    <a:pt x="638" y="3084"/>
                  </a:cubicBezTo>
                  <a:cubicBezTo>
                    <a:pt x="791" y="3084"/>
                    <a:pt x="952" y="3045"/>
                    <a:pt x="1101" y="3001"/>
                  </a:cubicBezTo>
                  <a:cubicBezTo>
                    <a:pt x="2002" y="2728"/>
                    <a:pt x="2858" y="2295"/>
                    <a:pt x="3611" y="1728"/>
                  </a:cubicBezTo>
                  <a:cubicBezTo>
                    <a:pt x="3835" y="1560"/>
                    <a:pt x="4053" y="1374"/>
                    <a:pt x="4188" y="1130"/>
                  </a:cubicBezTo>
                  <a:cubicBezTo>
                    <a:pt x="4325" y="885"/>
                    <a:pt x="4361" y="570"/>
                    <a:pt x="4215" y="331"/>
                  </a:cubicBezTo>
                  <a:cubicBezTo>
                    <a:pt x="4119" y="173"/>
                    <a:pt x="3931" y="73"/>
                    <a:pt x="3750" y="73"/>
                  </a:cubicBezTo>
                  <a:cubicBezTo>
                    <a:pt x="3658" y="73"/>
                    <a:pt x="3567" y="100"/>
                    <a:pt x="3492" y="158"/>
                  </a:cubicBezTo>
                  <a:lnTo>
                    <a:pt x="3489" y="0"/>
                  </a:ln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914425" y="1916850"/>
              <a:ext cx="199800" cy="116350"/>
            </a:xfrm>
            <a:custGeom>
              <a:rect b="b" l="l" r="r" t="t"/>
              <a:pathLst>
                <a:path extrusionOk="0" h="4654" w="7992">
                  <a:moveTo>
                    <a:pt x="6115" y="1"/>
                  </a:moveTo>
                  <a:cubicBezTo>
                    <a:pt x="5660" y="1"/>
                    <a:pt x="5139" y="66"/>
                    <a:pt x="4512" y="240"/>
                  </a:cubicBezTo>
                  <a:lnTo>
                    <a:pt x="4532" y="238"/>
                  </a:lnTo>
                  <a:lnTo>
                    <a:pt x="4532" y="238"/>
                  </a:lnTo>
                  <a:cubicBezTo>
                    <a:pt x="3155" y="488"/>
                    <a:pt x="1856" y="1161"/>
                    <a:pt x="865" y="2151"/>
                  </a:cubicBezTo>
                  <a:cubicBezTo>
                    <a:pt x="413" y="2603"/>
                    <a:pt x="0" y="3237"/>
                    <a:pt x="204" y="3844"/>
                  </a:cubicBezTo>
                  <a:cubicBezTo>
                    <a:pt x="362" y="4314"/>
                    <a:pt x="865" y="4604"/>
                    <a:pt x="1361" y="4646"/>
                  </a:cubicBezTo>
                  <a:cubicBezTo>
                    <a:pt x="1416" y="4651"/>
                    <a:pt x="1472" y="4653"/>
                    <a:pt x="1527" y="4653"/>
                  </a:cubicBezTo>
                  <a:cubicBezTo>
                    <a:pt x="1965" y="4653"/>
                    <a:pt x="2398" y="4511"/>
                    <a:pt x="2810" y="4350"/>
                  </a:cubicBezTo>
                  <a:cubicBezTo>
                    <a:pt x="4440" y="3710"/>
                    <a:pt x="5932" y="2766"/>
                    <a:pt x="7376" y="1774"/>
                  </a:cubicBezTo>
                  <a:cubicBezTo>
                    <a:pt x="7700" y="1554"/>
                    <a:pt x="7991" y="1222"/>
                    <a:pt x="7919" y="837"/>
                  </a:cubicBezTo>
                  <a:cubicBezTo>
                    <a:pt x="7873" y="593"/>
                    <a:pt x="7835" y="294"/>
                    <a:pt x="7565" y="220"/>
                  </a:cubicBezTo>
                  <a:cubicBezTo>
                    <a:pt x="7128" y="99"/>
                    <a:pt x="6670" y="1"/>
                    <a:pt x="6115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1606825" y="2274425"/>
              <a:ext cx="109650" cy="116550"/>
            </a:xfrm>
            <a:custGeom>
              <a:rect b="b" l="l" r="r" t="t"/>
              <a:pathLst>
                <a:path extrusionOk="0" h="4662" w="4386">
                  <a:moveTo>
                    <a:pt x="4045" y="1"/>
                  </a:moveTo>
                  <a:cubicBezTo>
                    <a:pt x="4042" y="1"/>
                    <a:pt x="4039" y="2"/>
                    <a:pt x="4035" y="2"/>
                  </a:cubicBezTo>
                  <a:cubicBezTo>
                    <a:pt x="4006" y="4"/>
                    <a:pt x="3979" y="10"/>
                    <a:pt x="3955" y="24"/>
                  </a:cubicBezTo>
                  <a:cubicBezTo>
                    <a:pt x="1991" y="482"/>
                    <a:pt x="292" y="2141"/>
                    <a:pt x="27" y="4139"/>
                  </a:cubicBezTo>
                  <a:cubicBezTo>
                    <a:pt x="7" y="4287"/>
                    <a:pt x="0" y="4457"/>
                    <a:pt x="101" y="4567"/>
                  </a:cubicBezTo>
                  <a:cubicBezTo>
                    <a:pt x="161" y="4632"/>
                    <a:pt x="249" y="4661"/>
                    <a:pt x="339" y="4661"/>
                  </a:cubicBezTo>
                  <a:cubicBezTo>
                    <a:pt x="400" y="4661"/>
                    <a:pt x="462" y="4648"/>
                    <a:pt x="517" y="4624"/>
                  </a:cubicBezTo>
                  <a:cubicBezTo>
                    <a:pt x="655" y="4563"/>
                    <a:pt x="760" y="4450"/>
                    <a:pt x="861" y="4341"/>
                  </a:cubicBezTo>
                  <a:lnTo>
                    <a:pt x="4065" y="859"/>
                  </a:lnTo>
                  <a:cubicBezTo>
                    <a:pt x="4220" y="691"/>
                    <a:pt x="4386" y="492"/>
                    <a:pt x="4359" y="265"/>
                  </a:cubicBezTo>
                  <a:cubicBezTo>
                    <a:pt x="4343" y="115"/>
                    <a:pt x="4181" y="2"/>
                    <a:pt x="4043" y="2"/>
                  </a:cubicBezTo>
                  <a:cubicBezTo>
                    <a:pt x="4042" y="2"/>
                    <a:pt x="4041" y="2"/>
                    <a:pt x="4040" y="2"/>
                  </a:cubicBezTo>
                  <a:lnTo>
                    <a:pt x="4045" y="1"/>
                  </a:ln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1811575" y="2358650"/>
              <a:ext cx="126425" cy="215725"/>
            </a:xfrm>
            <a:custGeom>
              <a:rect b="b" l="l" r="r" t="t"/>
              <a:pathLst>
                <a:path extrusionOk="0" h="8629" w="5057">
                  <a:moveTo>
                    <a:pt x="3528" y="0"/>
                  </a:moveTo>
                  <a:cubicBezTo>
                    <a:pt x="3416" y="0"/>
                    <a:pt x="3303" y="19"/>
                    <a:pt x="3191" y="59"/>
                  </a:cubicBezTo>
                  <a:cubicBezTo>
                    <a:pt x="2167" y="615"/>
                    <a:pt x="1616" y="1805"/>
                    <a:pt x="971" y="2775"/>
                  </a:cubicBezTo>
                  <a:cubicBezTo>
                    <a:pt x="324" y="3744"/>
                    <a:pt x="0" y="4960"/>
                    <a:pt x="242" y="6099"/>
                  </a:cubicBezTo>
                  <a:cubicBezTo>
                    <a:pt x="486" y="7239"/>
                    <a:pt x="1344" y="8267"/>
                    <a:pt x="2473" y="8560"/>
                  </a:cubicBezTo>
                  <a:cubicBezTo>
                    <a:pt x="2642" y="8605"/>
                    <a:pt x="2822" y="8628"/>
                    <a:pt x="3001" y="8628"/>
                  </a:cubicBezTo>
                  <a:cubicBezTo>
                    <a:pt x="3471" y="8628"/>
                    <a:pt x="3936" y="8464"/>
                    <a:pt x="4185" y="8078"/>
                  </a:cubicBezTo>
                  <a:cubicBezTo>
                    <a:pt x="4649" y="7358"/>
                    <a:pt x="4109" y="6437"/>
                    <a:pt x="4029" y="5585"/>
                  </a:cubicBezTo>
                  <a:cubicBezTo>
                    <a:pt x="3956" y="4828"/>
                    <a:pt x="4261" y="4094"/>
                    <a:pt x="4534" y="3385"/>
                  </a:cubicBezTo>
                  <a:cubicBezTo>
                    <a:pt x="4807" y="2676"/>
                    <a:pt x="5057" y="1908"/>
                    <a:pt x="4874" y="1171"/>
                  </a:cubicBezTo>
                  <a:cubicBezTo>
                    <a:pt x="4721" y="549"/>
                    <a:pt x="4135" y="0"/>
                    <a:pt x="3528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2205475" y="2075875"/>
              <a:ext cx="212950" cy="73825"/>
            </a:xfrm>
            <a:custGeom>
              <a:rect b="b" l="l" r="r" t="t"/>
              <a:pathLst>
                <a:path extrusionOk="0" h="2953" w="8518">
                  <a:moveTo>
                    <a:pt x="4255" y="0"/>
                  </a:moveTo>
                  <a:cubicBezTo>
                    <a:pt x="3646" y="0"/>
                    <a:pt x="3037" y="59"/>
                    <a:pt x="2440" y="177"/>
                  </a:cubicBezTo>
                  <a:cubicBezTo>
                    <a:pt x="1762" y="312"/>
                    <a:pt x="1067" y="542"/>
                    <a:pt x="601" y="1052"/>
                  </a:cubicBezTo>
                  <a:cubicBezTo>
                    <a:pt x="598" y="1057"/>
                    <a:pt x="593" y="1062"/>
                    <a:pt x="590" y="1067"/>
                  </a:cubicBezTo>
                  <a:cubicBezTo>
                    <a:pt x="1" y="1730"/>
                    <a:pt x="455" y="2796"/>
                    <a:pt x="1340" y="2866"/>
                  </a:cubicBezTo>
                  <a:cubicBezTo>
                    <a:pt x="2058" y="2923"/>
                    <a:pt x="2779" y="2952"/>
                    <a:pt x="3500" y="2952"/>
                  </a:cubicBezTo>
                  <a:cubicBezTo>
                    <a:pt x="4610" y="2952"/>
                    <a:pt x="5720" y="2884"/>
                    <a:pt x="6822" y="2746"/>
                  </a:cubicBezTo>
                  <a:cubicBezTo>
                    <a:pt x="7288" y="2687"/>
                    <a:pt x="7766" y="2613"/>
                    <a:pt x="8130" y="2278"/>
                  </a:cubicBezTo>
                  <a:cubicBezTo>
                    <a:pt x="8281" y="2136"/>
                    <a:pt x="8391" y="1950"/>
                    <a:pt x="8421" y="1745"/>
                  </a:cubicBezTo>
                  <a:cubicBezTo>
                    <a:pt x="8518" y="1085"/>
                    <a:pt x="7849" y="689"/>
                    <a:pt x="7260" y="491"/>
                  </a:cubicBezTo>
                  <a:cubicBezTo>
                    <a:pt x="6294" y="165"/>
                    <a:pt x="5274" y="0"/>
                    <a:pt x="4255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972150" y="2874600"/>
              <a:ext cx="168700" cy="202875"/>
            </a:xfrm>
            <a:custGeom>
              <a:rect b="b" l="l" r="r" t="t"/>
              <a:pathLst>
                <a:path extrusionOk="0" h="8115" w="6748">
                  <a:moveTo>
                    <a:pt x="5254" y="0"/>
                  </a:moveTo>
                  <a:cubicBezTo>
                    <a:pt x="4597" y="0"/>
                    <a:pt x="3941" y="93"/>
                    <a:pt x="3310" y="277"/>
                  </a:cubicBezTo>
                  <a:cubicBezTo>
                    <a:pt x="2007" y="524"/>
                    <a:pt x="1012" y="1603"/>
                    <a:pt x="558" y="2701"/>
                  </a:cubicBezTo>
                  <a:cubicBezTo>
                    <a:pt x="106" y="3800"/>
                    <a:pt x="61" y="5017"/>
                    <a:pt x="23" y="6205"/>
                  </a:cubicBezTo>
                  <a:cubicBezTo>
                    <a:pt x="10" y="6611"/>
                    <a:pt x="0" y="7029"/>
                    <a:pt x="147" y="7408"/>
                  </a:cubicBezTo>
                  <a:cubicBezTo>
                    <a:pt x="292" y="7784"/>
                    <a:pt x="638" y="8115"/>
                    <a:pt x="1040" y="8115"/>
                  </a:cubicBezTo>
                  <a:cubicBezTo>
                    <a:pt x="1042" y="8115"/>
                    <a:pt x="1044" y="8115"/>
                    <a:pt x="1046" y="8115"/>
                  </a:cubicBezTo>
                  <a:cubicBezTo>
                    <a:pt x="1464" y="8112"/>
                    <a:pt x="1811" y="7761"/>
                    <a:pt x="1966" y="7371"/>
                  </a:cubicBezTo>
                  <a:cubicBezTo>
                    <a:pt x="2121" y="6983"/>
                    <a:pt x="2130" y="6555"/>
                    <a:pt x="2188" y="6141"/>
                  </a:cubicBezTo>
                  <a:cubicBezTo>
                    <a:pt x="2436" y="4320"/>
                    <a:pt x="3670" y="2664"/>
                    <a:pt x="5343" y="1902"/>
                  </a:cubicBezTo>
                  <a:cubicBezTo>
                    <a:pt x="5695" y="1743"/>
                    <a:pt x="6075" y="1613"/>
                    <a:pt x="6350" y="1341"/>
                  </a:cubicBezTo>
                  <a:cubicBezTo>
                    <a:pt x="6623" y="1068"/>
                    <a:pt x="6748" y="593"/>
                    <a:pt x="6498" y="298"/>
                  </a:cubicBezTo>
                  <a:cubicBezTo>
                    <a:pt x="6318" y="86"/>
                    <a:pt x="6016" y="37"/>
                    <a:pt x="5739" y="17"/>
                  </a:cubicBezTo>
                  <a:cubicBezTo>
                    <a:pt x="5578" y="6"/>
                    <a:pt x="5416" y="0"/>
                    <a:pt x="5254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837300" y="1838075"/>
              <a:ext cx="756525" cy="95600"/>
            </a:xfrm>
            <a:custGeom>
              <a:rect b="b" l="l" r="r" t="t"/>
              <a:pathLst>
                <a:path extrusionOk="0" h="3824" w="30261">
                  <a:moveTo>
                    <a:pt x="24488" y="0"/>
                  </a:moveTo>
                  <a:cubicBezTo>
                    <a:pt x="23443" y="0"/>
                    <a:pt x="22393" y="107"/>
                    <a:pt x="21350" y="213"/>
                  </a:cubicBezTo>
                  <a:lnTo>
                    <a:pt x="10273" y="1340"/>
                  </a:lnTo>
                  <a:cubicBezTo>
                    <a:pt x="6741" y="1698"/>
                    <a:pt x="3096" y="2096"/>
                    <a:pt x="1" y="3823"/>
                  </a:cubicBezTo>
                  <a:cubicBezTo>
                    <a:pt x="5689" y="2509"/>
                    <a:pt x="11209" y="1803"/>
                    <a:pt x="16742" y="1308"/>
                  </a:cubicBezTo>
                  <a:cubicBezTo>
                    <a:pt x="18972" y="1109"/>
                    <a:pt x="21188" y="719"/>
                    <a:pt x="23427" y="719"/>
                  </a:cubicBezTo>
                  <a:cubicBezTo>
                    <a:pt x="23477" y="719"/>
                    <a:pt x="23527" y="719"/>
                    <a:pt x="23577" y="719"/>
                  </a:cubicBezTo>
                  <a:cubicBezTo>
                    <a:pt x="25865" y="738"/>
                    <a:pt x="28179" y="1088"/>
                    <a:pt x="30260" y="2042"/>
                  </a:cubicBezTo>
                  <a:cubicBezTo>
                    <a:pt x="29183" y="894"/>
                    <a:pt x="27622" y="297"/>
                    <a:pt x="26061" y="94"/>
                  </a:cubicBezTo>
                  <a:cubicBezTo>
                    <a:pt x="25539" y="27"/>
                    <a:pt x="25014" y="0"/>
                    <a:pt x="24488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834475" y="1933650"/>
              <a:ext cx="2850" cy="1550"/>
            </a:xfrm>
            <a:custGeom>
              <a:rect b="b" l="l" r="r" t="t"/>
              <a:pathLst>
                <a:path extrusionOk="0" h="62" w="114">
                  <a:moveTo>
                    <a:pt x="114" y="0"/>
                  </a:moveTo>
                  <a:lnTo>
                    <a:pt x="114" y="0"/>
                  </a:lnTo>
                  <a:cubicBezTo>
                    <a:pt x="76" y="5"/>
                    <a:pt x="38" y="12"/>
                    <a:pt x="0" y="17"/>
                  </a:cubicBezTo>
                  <a:lnTo>
                    <a:pt x="2" y="61"/>
                  </a:lnTo>
                  <a:cubicBezTo>
                    <a:pt x="38" y="40"/>
                    <a:pt x="76" y="22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92525" y="2167100"/>
              <a:ext cx="358575" cy="115700"/>
            </a:xfrm>
            <a:custGeom>
              <a:rect b="b" l="l" r="r" t="t"/>
              <a:pathLst>
                <a:path extrusionOk="0" h="4628" w="14343">
                  <a:moveTo>
                    <a:pt x="10052" y="0"/>
                  </a:moveTo>
                  <a:cubicBezTo>
                    <a:pt x="6625" y="0"/>
                    <a:pt x="3203" y="1242"/>
                    <a:pt x="726" y="3621"/>
                  </a:cubicBezTo>
                  <a:lnTo>
                    <a:pt x="1" y="4627"/>
                  </a:lnTo>
                  <a:cubicBezTo>
                    <a:pt x="1" y="4627"/>
                    <a:pt x="3399" y="1290"/>
                    <a:pt x="8644" y="1290"/>
                  </a:cubicBezTo>
                  <a:cubicBezTo>
                    <a:pt x="8884" y="1290"/>
                    <a:pt x="9128" y="1297"/>
                    <a:pt x="9375" y="1311"/>
                  </a:cubicBezTo>
                  <a:cubicBezTo>
                    <a:pt x="9375" y="1311"/>
                    <a:pt x="12071" y="1423"/>
                    <a:pt x="13336" y="2124"/>
                  </a:cubicBezTo>
                  <a:lnTo>
                    <a:pt x="14343" y="678"/>
                  </a:lnTo>
                  <a:lnTo>
                    <a:pt x="14341" y="678"/>
                  </a:lnTo>
                  <a:cubicBezTo>
                    <a:pt x="12958" y="224"/>
                    <a:pt x="11504" y="0"/>
                    <a:pt x="10052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908275" y="2136525"/>
              <a:ext cx="174275" cy="28600"/>
            </a:xfrm>
            <a:custGeom>
              <a:rect b="b" l="l" r="r" t="t"/>
              <a:pathLst>
                <a:path extrusionOk="0" h="1144" w="6971">
                  <a:moveTo>
                    <a:pt x="3741" y="0"/>
                  </a:moveTo>
                  <a:cubicBezTo>
                    <a:pt x="2450" y="0"/>
                    <a:pt x="1159" y="288"/>
                    <a:pt x="1" y="860"/>
                  </a:cubicBezTo>
                  <a:cubicBezTo>
                    <a:pt x="565" y="768"/>
                    <a:pt x="1210" y="727"/>
                    <a:pt x="1879" y="727"/>
                  </a:cubicBezTo>
                  <a:cubicBezTo>
                    <a:pt x="3011" y="727"/>
                    <a:pt x="4212" y="845"/>
                    <a:pt x="5213" y="1041"/>
                  </a:cubicBezTo>
                  <a:cubicBezTo>
                    <a:pt x="5468" y="1091"/>
                    <a:pt x="5727" y="1144"/>
                    <a:pt x="5985" y="1144"/>
                  </a:cubicBezTo>
                  <a:cubicBezTo>
                    <a:pt x="6049" y="1144"/>
                    <a:pt x="6114" y="1140"/>
                    <a:pt x="6179" y="1133"/>
                  </a:cubicBezTo>
                  <a:cubicBezTo>
                    <a:pt x="6503" y="1095"/>
                    <a:pt x="6829" y="929"/>
                    <a:pt x="6970" y="636"/>
                  </a:cubicBezTo>
                  <a:cubicBezTo>
                    <a:pt x="5950" y="211"/>
                    <a:pt x="4845" y="0"/>
                    <a:pt x="3741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492350" y="2017925"/>
              <a:ext cx="231125" cy="55600"/>
            </a:xfrm>
            <a:custGeom>
              <a:rect b="b" l="l" r="r" t="t"/>
              <a:pathLst>
                <a:path extrusionOk="0" h="2224" w="9245">
                  <a:moveTo>
                    <a:pt x="7160" y="0"/>
                  </a:moveTo>
                  <a:cubicBezTo>
                    <a:pt x="4702" y="0"/>
                    <a:pt x="2244" y="748"/>
                    <a:pt x="217" y="2141"/>
                  </a:cubicBezTo>
                  <a:lnTo>
                    <a:pt x="217" y="2141"/>
                  </a:lnTo>
                  <a:cubicBezTo>
                    <a:pt x="2822" y="1160"/>
                    <a:pt x="5603" y="655"/>
                    <a:pt x="8387" y="655"/>
                  </a:cubicBezTo>
                  <a:cubicBezTo>
                    <a:pt x="8513" y="655"/>
                    <a:pt x="8639" y="656"/>
                    <a:pt x="8766" y="658"/>
                  </a:cubicBezTo>
                  <a:cubicBezTo>
                    <a:pt x="8771" y="658"/>
                    <a:pt x="8776" y="658"/>
                    <a:pt x="8781" y="658"/>
                  </a:cubicBezTo>
                  <a:cubicBezTo>
                    <a:pt x="8982" y="658"/>
                    <a:pt x="9244" y="595"/>
                    <a:pt x="9241" y="398"/>
                  </a:cubicBezTo>
                  <a:cubicBezTo>
                    <a:pt x="9239" y="222"/>
                    <a:pt x="9021" y="144"/>
                    <a:pt x="8848" y="120"/>
                  </a:cubicBezTo>
                  <a:cubicBezTo>
                    <a:pt x="8289" y="40"/>
                    <a:pt x="7724" y="0"/>
                    <a:pt x="7160" y="0"/>
                  </a:cubicBezTo>
                  <a:close/>
                  <a:moveTo>
                    <a:pt x="217" y="2141"/>
                  </a:moveTo>
                  <a:lnTo>
                    <a:pt x="217" y="2141"/>
                  </a:lnTo>
                  <a:cubicBezTo>
                    <a:pt x="145" y="2168"/>
                    <a:pt x="72" y="2196"/>
                    <a:pt x="0" y="2224"/>
                  </a:cubicBezTo>
                  <a:lnTo>
                    <a:pt x="188" y="2161"/>
                  </a:lnTo>
                  <a:cubicBezTo>
                    <a:pt x="198" y="2154"/>
                    <a:pt x="208" y="2147"/>
                    <a:pt x="217" y="214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1467750" y="2569375"/>
              <a:ext cx="363050" cy="193875"/>
            </a:xfrm>
            <a:custGeom>
              <a:rect b="b" l="l" r="r" t="t"/>
              <a:pathLst>
                <a:path extrusionOk="0" h="7755" w="14522">
                  <a:moveTo>
                    <a:pt x="8254" y="1"/>
                  </a:moveTo>
                  <a:cubicBezTo>
                    <a:pt x="7950" y="1"/>
                    <a:pt x="7646" y="224"/>
                    <a:pt x="7511" y="510"/>
                  </a:cubicBezTo>
                  <a:cubicBezTo>
                    <a:pt x="7343" y="865"/>
                    <a:pt x="7373" y="1281"/>
                    <a:pt x="7435" y="1669"/>
                  </a:cubicBezTo>
                  <a:cubicBezTo>
                    <a:pt x="7577" y="2548"/>
                    <a:pt x="7866" y="3413"/>
                    <a:pt x="7850" y="4303"/>
                  </a:cubicBezTo>
                  <a:cubicBezTo>
                    <a:pt x="7842" y="4781"/>
                    <a:pt x="7713" y="5283"/>
                    <a:pt x="7468" y="5693"/>
                  </a:cubicBezTo>
                  <a:cubicBezTo>
                    <a:pt x="7240" y="5768"/>
                    <a:pt x="7013" y="5850"/>
                    <a:pt x="6791" y="5946"/>
                  </a:cubicBezTo>
                  <a:cubicBezTo>
                    <a:pt x="5754" y="6390"/>
                    <a:pt x="4812" y="7051"/>
                    <a:pt x="3739" y="7405"/>
                  </a:cubicBezTo>
                  <a:cubicBezTo>
                    <a:pt x="3250" y="7567"/>
                    <a:pt x="2747" y="7661"/>
                    <a:pt x="2237" y="7710"/>
                  </a:cubicBezTo>
                  <a:lnTo>
                    <a:pt x="2237" y="7710"/>
                  </a:lnTo>
                  <a:lnTo>
                    <a:pt x="3991" y="7709"/>
                  </a:lnTo>
                  <a:cubicBezTo>
                    <a:pt x="7753" y="7305"/>
                    <a:pt x="11145" y="5846"/>
                    <a:pt x="14522" y="4141"/>
                  </a:cubicBezTo>
                  <a:lnTo>
                    <a:pt x="14522" y="4141"/>
                  </a:lnTo>
                  <a:cubicBezTo>
                    <a:pt x="12831" y="4801"/>
                    <a:pt x="10975" y="4915"/>
                    <a:pt x="9192" y="5253"/>
                  </a:cubicBezTo>
                  <a:cubicBezTo>
                    <a:pt x="9358" y="4669"/>
                    <a:pt x="9311" y="4000"/>
                    <a:pt x="9248" y="3380"/>
                  </a:cubicBezTo>
                  <a:cubicBezTo>
                    <a:pt x="9174" y="2638"/>
                    <a:pt x="9100" y="1896"/>
                    <a:pt x="9024" y="1156"/>
                  </a:cubicBezTo>
                  <a:cubicBezTo>
                    <a:pt x="8982" y="720"/>
                    <a:pt x="8880" y="204"/>
                    <a:pt x="8473" y="42"/>
                  </a:cubicBezTo>
                  <a:cubicBezTo>
                    <a:pt x="8402" y="14"/>
                    <a:pt x="8328" y="1"/>
                    <a:pt x="8254" y="1"/>
                  </a:cubicBezTo>
                  <a:close/>
                  <a:moveTo>
                    <a:pt x="2237" y="7710"/>
                  </a:moveTo>
                  <a:lnTo>
                    <a:pt x="0" y="7711"/>
                  </a:lnTo>
                  <a:cubicBezTo>
                    <a:pt x="409" y="7736"/>
                    <a:pt x="818" y="7755"/>
                    <a:pt x="1226" y="7755"/>
                  </a:cubicBezTo>
                  <a:cubicBezTo>
                    <a:pt x="1565" y="7755"/>
                    <a:pt x="1902" y="7742"/>
                    <a:pt x="2237" y="771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1449375" y="2760850"/>
              <a:ext cx="18400" cy="1300"/>
            </a:xfrm>
            <a:custGeom>
              <a:rect b="b" l="l" r="r" t="t"/>
              <a:pathLst>
                <a:path extrusionOk="0" h="52" w="736">
                  <a:moveTo>
                    <a:pt x="0" y="1"/>
                  </a:moveTo>
                  <a:lnTo>
                    <a:pt x="0" y="1"/>
                  </a:lnTo>
                  <a:cubicBezTo>
                    <a:pt x="244" y="19"/>
                    <a:pt x="490" y="37"/>
                    <a:pt x="735" y="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1179975" y="2609450"/>
              <a:ext cx="1353450" cy="532175"/>
            </a:xfrm>
            <a:custGeom>
              <a:rect b="b" l="l" r="r" t="t"/>
              <a:pathLst>
                <a:path extrusionOk="0" h="21287" w="54138">
                  <a:moveTo>
                    <a:pt x="47472" y="0"/>
                  </a:moveTo>
                  <a:cubicBezTo>
                    <a:pt x="47472" y="0"/>
                    <a:pt x="44597" y="6932"/>
                    <a:pt x="43077" y="8500"/>
                  </a:cubicBezTo>
                  <a:cubicBezTo>
                    <a:pt x="40999" y="10641"/>
                    <a:pt x="32104" y="13161"/>
                    <a:pt x="32104" y="13161"/>
                  </a:cubicBezTo>
                  <a:cubicBezTo>
                    <a:pt x="28895" y="14589"/>
                    <a:pt x="21073" y="15620"/>
                    <a:pt x="17538" y="16202"/>
                  </a:cubicBezTo>
                  <a:cubicBezTo>
                    <a:pt x="14023" y="16781"/>
                    <a:pt x="9473" y="16597"/>
                    <a:pt x="4935" y="17099"/>
                  </a:cubicBezTo>
                  <a:cubicBezTo>
                    <a:pt x="395" y="17602"/>
                    <a:pt x="1" y="21287"/>
                    <a:pt x="1" y="21287"/>
                  </a:cubicBezTo>
                  <a:cubicBezTo>
                    <a:pt x="1316" y="19981"/>
                    <a:pt x="3119" y="19257"/>
                    <a:pt x="4942" y="18915"/>
                  </a:cubicBezTo>
                  <a:cubicBezTo>
                    <a:pt x="6764" y="18574"/>
                    <a:pt x="8631" y="18581"/>
                    <a:pt x="10485" y="18540"/>
                  </a:cubicBezTo>
                  <a:cubicBezTo>
                    <a:pt x="18864" y="18354"/>
                    <a:pt x="27228" y="17148"/>
                    <a:pt x="35278" y="14822"/>
                  </a:cubicBezTo>
                  <a:cubicBezTo>
                    <a:pt x="38756" y="13817"/>
                    <a:pt x="42300" y="12526"/>
                    <a:pt x="44853" y="9962"/>
                  </a:cubicBezTo>
                  <a:cubicBezTo>
                    <a:pt x="44941" y="9875"/>
                    <a:pt x="45023" y="9787"/>
                    <a:pt x="45105" y="9702"/>
                  </a:cubicBezTo>
                  <a:cubicBezTo>
                    <a:pt x="45955" y="9319"/>
                    <a:pt x="46926" y="9157"/>
                    <a:pt x="47867" y="9146"/>
                  </a:cubicBezTo>
                  <a:cubicBezTo>
                    <a:pt x="47912" y="9145"/>
                    <a:pt x="47958" y="9145"/>
                    <a:pt x="48003" y="9145"/>
                  </a:cubicBezTo>
                  <a:cubicBezTo>
                    <a:pt x="49468" y="9145"/>
                    <a:pt x="50917" y="9446"/>
                    <a:pt x="52379" y="9562"/>
                  </a:cubicBezTo>
                  <a:cubicBezTo>
                    <a:pt x="52513" y="9572"/>
                    <a:pt x="52649" y="9581"/>
                    <a:pt x="52784" y="9581"/>
                  </a:cubicBezTo>
                  <a:cubicBezTo>
                    <a:pt x="53034" y="9581"/>
                    <a:pt x="53282" y="9552"/>
                    <a:pt x="53509" y="9450"/>
                  </a:cubicBezTo>
                  <a:cubicBezTo>
                    <a:pt x="53857" y="9294"/>
                    <a:pt x="54137" y="8916"/>
                    <a:pt x="54053" y="8542"/>
                  </a:cubicBezTo>
                  <a:cubicBezTo>
                    <a:pt x="53971" y="8180"/>
                    <a:pt x="53583" y="7957"/>
                    <a:pt x="53213" y="7925"/>
                  </a:cubicBezTo>
                  <a:cubicBezTo>
                    <a:pt x="53167" y="7921"/>
                    <a:pt x="53121" y="7920"/>
                    <a:pt x="53076" y="7920"/>
                  </a:cubicBezTo>
                  <a:cubicBezTo>
                    <a:pt x="52753" y="7920"/>
                    <a:pt x="52432" y="8013"/>
                    <a:pt x="52112" y="8077"/>
                  </a:cubicBezTo>
                  <a:cubicBezTo>
                    <a:pt x="51802" y="8139"/>
                    <a:pt x="51482" y="8171"/>
                    <a:pt x="51164" y="8171"/>
                  </a:cubicBezTo>
                  <a:cubicBezTo>
                    <a:pt x="50384" y="8171"/>
                    <a:pt x="49608" y="7976"/>
                    <a:pt x="48969" y="7536"/>
                  </a:cubicBezTo>
                  <a:cubicBezTo>
                    <a:pt x="48410" y="7151"/>
                    <a:pt x="47799" y="6147"/>
                    <a:pt x="47475" y="5187"/>
                  </a:cubicBezTo>
                  <a:cubicBezTo>
                    <a:pt x="47706" y="3715"/>
                    <a:pt x="47586" y="2083"/>
                    <a:pt x="47472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2536075" y="2581925"/>
              <a:ext cx="377675" cy="454600"/>
            </a:xfrm>
            <a:custGeom>
              <a:rect b="b" l="l" r="r" t="t"/>
              <a:pathLst>
                <a:path extrusionOk="0" h="18184" w="15107">
                  <a:moveTo>
                    <a:pt x="729" y="1"/>
                  </a:moveTo>
                  <a:cubicBezTo>
                    <a:pt x="719" y="18"/>
                    <a:pt x="710" y="35"/>
                    <a:pt x="702" y="53"/>
                  </a:cubicBezTo>
                  <a:lnTo>
                    <a:pt x="702" y="53"/>
                  </a:lnTo>
                  <a:lnTo>
                    <a:pt x="729" y="1"/>
                  </a:lnTo>
                  <a:close/>
                  <a:moveTo>
                    <a:pt x="702" y="53"/>
                  </a:moveTo>
                  <a:lnTo>
                    <a:pt x="293" y="838"/>
                  </a:lnTo>
                  <a:cubicBezTo>
                    <a:pt x="0" y="2001"/>
                    <a:pt x="637" y="3745"/>
                    <a:pt x="1474" y="4605"/>
                  </a:cubicBezTo>
                  <a:cubicBezTo>
                    <a:pt x="2118" y="5267"/>
                    <a:pt x="3282" y="5603"/>
                    <a:pt x="4318" y="5603"/>
                  </a:cubicBezTo>
                  <a:cubicBezTo>
                    <a:pt x="4627" y="5603"/>
                    <a:pt x="4925" y="5573"/>
                    <a:pt x="5195" y="5513"/>
                  </a:cubicBezTo>
                  <a:cubicBezTo>
                    <a:pt x="6367" y="5250"/>
                    <a:pt x="6530" y="4567"/>
                    <a:pt x="7591" y="4001"/>
                  </a:cubicBezTo>
                  <a:cubicBezTo>
                    <a:pt x="8118" y="3720"/>
                    <a:pt x="8678" y="3505"/>
                    <a:pt x="9256" y="3355"/>
                  </a:cubicBezTo>
                  <a:cubicBezTo>
                    <a:pt x="9329" y="3349"/>
                    <a:pt x="9403" y="3346"/>
                    <a:pt x="9477" y="3346"/>
                  </a:cubicBezTo>
                  <a:cubicBezTo>
                    <a:pt x="10100" y="3346"/>
                    <a:pt x="10755" y="3557"/>
                    <a:pt x="11197" y="4026"/>
                  </a:cubicBezTo>
                  <a:cubicBezTo>
                    <a:pt x="11891" y="4760"/>
                    <a:pt x="12046" y="5449"/>
                    <a:pt x="12205" y="6446"/>
                  </a:cubicBezTo>
                  <a:cubicBezTo>
                    <a:pt x="12792" y="10135"/>
                    <a:pt x="13384" y="14456"/>
                    <a:pt x="13621" y="18184"/>
                  </a:cubicBezTo>
                  <a:cubicBezTo>
                    <a:pt x="15107" y="14265"/>
                    <a:pt x="14307" y="10008"/>
                    <a:pt x="13139" y="5983"/>
                  </a:cubicBezTo>
                  <a:cubicBezTo>
                    <a:pt x="12917" y="5220"/>
                    <a:pt x="12690" y="4445"/>
                    <a:pt x="12261" y="3776"/>
                  </a:cubicBezTo>
                  <a:cubicBezTo>
                    <a:pt x="11832" y="3106"/>
                    <a:pt x="11166" y="2546"/>
                    <a:pt x="10378" y="2437"/>
                  </a:cubicBezTo>
                  <a:cubicBezTo>
                    <a:pt x="10299" y="2426"/>
                    <a:pt x="10219" y="2421"/>
                    <a:pt x="10138" y="2421"/>
                  </a:cubicBezTo>
                  <a:cubicBezTo>
                    <a:pt x="9658" y="2421"/>
                    <a:pt x="9172" y="2615"/>
                    <a:pt x="8845" y="2949"/>
                  </a:cubicBezTo>
                  <a:cubicBezTo>
                    <a:pt x="7833" y="3524"/>
                    <a:pt x="6810" y="4088"/>
                    <a:pt x="5691" y="4396"/>
                  </a:cubicBezTo>
                  <a:cubicBezTo>
                    <a:pt x="5177" y="4538"/>
                    <a:pt x="4635" y="4619"/>
                    <a:pt x="4099" y="4619"/>
                  </a:cubicBezTo>
                  <a:cubicBezTo>
                    <a:pt x="3265" y="4619"/>
                    <a:pt x="2444" y="4424"/>
                    <a:pt x="1757" y="3962"/>
                  </a:cubicBezTo>
                  <a:cubicBezTo>
                    <a:pt x="643" y="3213"/>
                    <a:pt x="98" y="1256"/>
                    <a:pt x="702" y="53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1108050" y="3216775"/>
              <a:ext cx="673600" cy="187500"/>
            </a:xfrm>
            <a:custGeom>
              <a:rect b="b" l="l" r="r" t="t"/>
              <a:pathLst>
                <a:path extrusionOk="0" h="7500" w="26944">
                  <a:moveTo>
                    <a:pt x="26944" y="1"/>
                  </a:moveTo>
                  <a:lnTo>
                    <a:pt x="26944" y="1"/>
                  </a:lnTo>
                  <a:cubicBezTo>
                    <a:pt x="24461" y="381"/>
                    <a:pt x="21950" y="571"/>
                    <a:pt x="19438" y="571"/>
                  </a:cubicBezTo>
                  <a:cubicBezTo>
                    <a:pt x="18525" y="571"/>
                    <a:pt x="17613" y="546"/>
                    <a:pt x="16701" y="496"/>
                  </a:cubicBezTo>
                  <a:cubicBezTo>
                    <a:pt x="15736" y="442"/>
                    <a:pt x="14751" y="364"/>
                    <a:pt x="13778" y="364"/>
                  </a:cubicBezTo>
                  <a:cubicBezTo>
                    <a:pt x="12475" y="364"/>
                    <a:pt x="11195" y="504"/>
                    <a:pt x="10013" y="1030"/>
                  </a:cubicBezTo>
                  <a:cubicBezTo>
                    <a:pt x="8367" y="1766"/>
                    <a:pt x="7128" y="3162"/>
                    <a:pt x="5784" y="4363"/>
                  </a:cubicBezTo>
                  <a:cubicBezTo>
                    <a:pt x="4515" y="5497"/>
                    <a:pt x="2966" y="6526"/>
                    <a:pt x="1286" y="6526"/>
                  </a:cubicBezTo>
                  <a:cubicBezTo>
                    <a:pt x="1185" y="6526"/>
                    <a:pt x="1083" y="6522"/>
                    <a:pt x="981" y="6514"/>
                  </a:cubicBezTo>
                  <a:cubicBezTo>
                    <a:pt x="911" y="6509"/>
                    <a:pt x="835" y="6505"/>
                    <a:pt x="759" y="6505"/>
                  </a:cubicBezTo>
                  <a:cubicBezTo>
                    <a:pt x="444" y="6505"/>
                    <a:pt x="113" y="6570"/>
                    <a:pt x="60" y="6857"/>
                  </a:cubicBezTo>
                  <a:cubicBezTo>
                    <a:pt x="1" y="7179"/>
                    <a:pt x="392" y="7388"/>
                    <a:pt x="714" y="7442"/>
                  </a:cubicBezTo>
                  <a:cubicBezTo>
                    <a:pt x="940" y="7480"/>
                    <a:pt x="1176" y="7500"/>
                    <a:pt x="1416" y="7500"/>
                  </a:cubicBezTo>
                  <a:cubicBezTo>
                    <a:pt x="2137" y="7500"/>
                    <a:pt x="2886" y="7321"/>
                    <a:pt x="3457" y="6932"/>
                  </a:cubicBezTo>
                  <a:cubicBezTo>
                    <a:pt x="5481" y="5434"/>
                    <a:pt x="9274" y="2580"/>
                    <a:pt x="10316" y="2017"/>
                  </a:cubicBezTo>
                  <a:cubicBezTo>
                    <a:pt x="12213" y="991"/>
                    <a:pt x="14664" y="870"/>
                    <a:pt x="17289" y="870"/>
                  </a:cubicBezTo>
                  <a:cubicBezTo>
                    <a:pt x="18102" y="870"/>
                    <a:pt x="18932" y="882"/>
                    <a:pt x="19767" y="882"/>
                  </a:cubicBezTo>
                  <a:cubicBezTo>
                    <a:pt x="22209" y="882"/>
                    <a:pt x="24695" y="782"/>
                    <a:pt x="26944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918525" y="3211725"/>
              <a:ext cx="343475" cy="94250"/>
            </a:xfrm>
            <a:custGeom>
              <a:rect b="b" l="l" r="r" t="t"/>
              <a:pathLst>
                <a:path extrusionOk="0" h="3770" w="13739">
                  <a:moveTo>
                    <a:pt x="13661" y="0"/>
                  </a:moveTo>
                  <a:lnTo>
                    <a:pt x="13661" y="0"/>
                  </a:lnTo>
                  <a:cubicBezTo>
                    <a:pt x="13023" y="905"/>
                    <a:pt x="12355" y="1839"/>
                    <a:pt x="11390" y="2382"/>
                  </a:cubicBezTo>
                  <a:cubicBezTo>
                    <a:pt x="10611" y="2822"/>
                    <a:pt x="9731" y="2958"/>
                    <a:pt x="8829" y="2958"/>
                  </a:cubicBezTo>
                  <a:cubicBezTo>
                    <a:pt x="8131" y="2958"/>
                    <a:pt x="7420" y="2876"/>
                    <a:pt x="6733" y="2790"/>
                  </a:cubicBezTo>
                  <a:cubicBezTo>
                    <a:pt x="5381" y="2621"/>
                    <a:pt x="4007" y="2446"/>
                    <a:pt x="2752" y="1915"/>
                  </a:cubicBezTo>
                  <a:cubicBezTo>
                    <a:pt x="1497" y="1384"/>
                    <a:pt x="597" y="1025"/>
                    <a:pt x="0" y="588"/>
                  </a:cubicBezTo>
                  <a:lnTo>
                    <a:pt x="0" y="588"/>
                  </a:lnTo>
                  <a:lnTo>
                    <a:pt x="33" y="736"/>
                  </a:lnTo>
                  <a:cubicBezTo>
                    <a:pt x="1565" y="2185"/>
                    <a:pt x="3219" y="3254"/>
                    <a:pt x="5302" y="3588"/>
                  </a:cubicBezTo>
                  <a:cubicBezTo>
                    <a:pt x="6022" y="3703"/>
                    <a:pt x="6745" y="3769"/>
                    <a:pt x="7462" y="3769"/>
                  </a:cubicBezTo>
                  <a:cubicBezTo>
                    <a:pt x="8814" y="3769"/>
                    <a:pt x="10144" y="3533"/>
                    <a:pt x="11391" y="2946"/>
                  </a:cubicBezTo>
                  <a:cubicBezTo>
                    <a:pt x="11992" y="2665"/>
                    <a:pt x="12575" y="2318"/>
                    <a:pt x="13015" y="1821"/>
                  </a:cubicBezTo>
                  <a:cubicBezTo>
                    <a:pt x="13456" y="1324"/>
                    <a:pt x="13738" y="658"/>
                    <a:pt x="13661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346975" y="2336100"/>
              <a:ext cx="537050" cy="150175"/>
            </a:xfrm>
            <a:custGeom>
              <a:rect b="b" l="l" r="r" t="t"/>
              <a:pathLst>
                <a:path extrusionOk="0" h="6007" w="21482">
                  <a:moveTo>
                    <a:pt x="456" y="1"/>
                  </a:moveTo>
                  <a:cubicBezTo>
                    <a:pt x="381" y="1"/>
                    <a:pt x="307" y="25"/>
                    <a:pt x="238" y="83"/>
                  </a:cubicBezTo>
                  <a:cubicBezTo>
                    <a:pt x="1" y="279"/>
                    <a:pt x="127" y="664"/>
                    <a:pt x="299" y="920"/>
                  </a:cubicBezTo>
                  <a:cubicBezTo>
                    <a:pt x="859" y="1749"/>
                    <a:pt x="1736" y="2358"/>
                    <a:pt x="2708" y="2595"/>
                  </a:cubicBezTo>
                  <a:cubicBezTo>
                    <a:pt x="3455" y="2880"/>
                    <a:pt x="4275" y="2971"/>
                    <a:pt x="5109" y="2971"/>
                  </a:cubicBezTo>
                  <a:cubicBezTo>
                    <a:pt x="6588" y="2971"/>
                    <a:pt x="8112" y="2685"/>
                    <a:pt x="9354" y="2685"/>
                  </a:cubicBezTo>
                  <a:cubicBezTo>
                    <a:pt x="9662" y="2685"/>
                    <a:pt x="9952" y="2702"/>
                    <a:pt x="10221" y="2746"/>
                  </a:cubicBezTo>
                  <a:cubicBezTo>
                    <a:pt x="12183" y="3067"/>
                    <a:pt x="14132" y="4179"/>
                    <a:pt x="14920" y="6006"/>
                  </a:cubicBezTo>
                  <a:cubicBezTo>
                    <a:pt x="15122" y="4730"/>
                    <a:pt x="16483" y="3898"/>
                    <a:pt x="17774" y="3848"/>
                  </a:cubicBezTo>
                  <a:cubicBezTo>
                    <a:pt x="17831" y="3846"/>
                    <a:pt x="17888" y="3845"/>
                    <a:pt x="17946" y="3845"/>
                  </a:cubicBezTo>
                  <a:cubicBezTo>
                    <a:pt x="19175" y="3845"/>
                    <a:pt x="20353" y="4357"/>
                    <a:pt x="21481" y="4860"/>
                  </a:cubicBezTo>
                  <a:cubicBezTo>
                    <a:pt x="20771" y="3871"/>
                    <a:pt x="19641" y="3194"/>
                    <a:pt x="18433" y="3034"/>
                  </a:cubicBezTo>
                  <a:cubicBezTo>
                    <a:pt x="18245" y="3009"/>
                    <a:pt x="18055" y="2997"/>
                    <a:pt x="17865" y="2997"/>
                  </a:cubicBezTo>
                  <a:cubicBezTo>
                    <a:pt x="16839" y="2997"/>
                    <a:pt x="15812" y="3355"/>
                    <a:pt x="15015" y="4004"/>
                  </a:cubicBezTo>
                  <a:cubicBezTo>
                    <a:pt x="14038" y="2666"/>
                    <a:pt x="12260" y="2154"/>
                    <a:pt x="10604" y="2118"/>
                  </a:cubicBezTo>
                  <a:cubicBezTo>
                    <a:pt x="10521" y="2116"/>
                    <a:pt x="10438" y="2115"/>
                    <a:pt x="10356" y="2115"/>
                  </a:cubicBezTo>
                  <a:cubicBezTo>
                    <a:pt x="8846" y="2115"/>
                    <a:pt x="7343" y="2401"/>
                    <a:pt x="5833" y="2401"/>
                  </a:cubicBezTo>
                  <a:cubicBezTo>
                    <a:pt x="5769" y="2401"/>
                    <a:pt x="5704" y="2400"/>
                    <a:pt x="5639" y="2399"/>
                  </a:cubicBezTo>
                  <a:cubicBezTo>
                    <a:pt x="3981" y="2369"/>
                    <a:pt x="2203" y="1881"/>
                    <a:pt x="1205" y="557"/>
                  </a:cubicBezTo>
                  <a:cubicBezTo>
                    <a:pt x="1014" y="305"/>
                    <a:pt x="723" y="1"/>
                    <a:pt x="456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325550" y="2184750"/>
              <a:ext cx="383950" cy="53725"/>
            </a:xfrm>
            <a:custGeom>
              <a:rect b="b" l="l" r="r" t="t"/>
              <a:pathLst>
                <a:path extrusionOk="0" h="2149" w="15358">
                  <a:moveTo>
                    <a:pt x="2695" y="0"/>
                  </a:moveTo>
                  <a:cubicBezTo>
                    <a:pt x="1796" y="0"/>
                    <a:pt x="897" y="31"/>
                    <a:pt x="1" y="92"/>
                  </a:cubicBezTo>
                  <a:cubicBezTo>
                    <a:pt x="429" y="568"/>
                    <a:pt x="1068" y="690"/>
                    <a:pt x="1730" y="690"/>
                  </a:cubicBezTo>
                  <a:cubicBezTo>
                    <a:pt x="2063" y="690"/>
                    <a:pt x="2402" y="659"/>
                    <a:pt x="2723" y="627"/>
                  </a:cubicBezTo>
                  <a:cubicBezTo>
                    <a:pt x="3672" y="532"/>
                    <a:pt x="4625" y="485"/>
                    <a:pt x="5579" y="485"/>
                  </a:cubicBezTo>
                  <a:cubicBezTo>
                    <a:pt x="8877" y="485"/>
                    <a:pt x="12176" y="1047"/>
                    <a:pt x="15285" y="2148"/>
                  </a:cubicBezTo>
                  <a:lnTo>
                    <a:pt x="15358" y="2061"/>
                  </a:lnTo>
                  <a:cubicBezTo>
                    <a:pt x="11285" y="697"/>
                    <a:pt x="6990" y="0"/>
                    <a:pt x="2695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1397150" y="2798550"/>
              <a:ext cx="265400" cy="53450"/>
            </a:xfrm>
            <a:custGeom>
              <a:rect b="b" l="l" r="r" t="t"/>
              <a:pathLst>
                <a:path extrusionOk="0" h="2138" w="10616">
                  <a:moveTo>
                    <a:pt x="10267" y="0"/>
                  </a:moveTo>
                  <a:cubicBezTo>
                    <a:pt x="10243" y="0"/>
                    <a:pt x="10218" y="4"/>
                    <a:pt x="10192" y="11"/>
                  </a:cubicBezTo>
                  <a:cubicBezTo>
                    <a:pt x="7323" y="821"/>
                    <a:pt x="4341" y="1233"/>
                    <a:pt x="1361" y="1233"/>
                  </a:cubicBezTo>
                  <a:cubicBezTo>
                    <a:pt x="1247" y="1233"/>
                    <a:pt x="1133" y="1233"/>
                    <a:pt x="1018" y="1232"/>
                  </a:cubicBezTo>
                  <a:lnTo>
                    <a:pt x="1017" y="1232"/>
                  </a:lnTo>
                  <a:cubicBezTo>
                    <a:pt x="996" y="1231"/>
                    <a:pt x="975" y="1231"/>
                    <a:pt x="954" y="1231"/>
                  </a:cubicBezTo>
                  <a:cubicBezTo>
                    <a:pt x="670" y="1231"/>
                    <a:pt x="359" y="1258"/>
                    <a:pt x="186" y="1478"/>
                  </a:cubicBezTo>
                  <a:cubicBezTo>
                    <a:pt x="1" y="1713"/>
                    <a:pt x="223" y="2125"/>
                    <a:pt x="778" y="2125"/>
                  </a:cubicBezTo>
                  <a:cubicBezTo>
                    <a:pt x="779" y="2125"/>
                    <a:pt x="780" y="2125"/>
                    <a:pt x="782" y="2125"/>
                  </a:cubicBezTo>
                  <a:cubicBezTo>
                    <a:pt x="1165" y="2133"/>
                    <a:pt x="1549" y="2137"/>
                    <a:pt x="1933" y="2137"/>
                  </a:cubicBezTo>
                  <a:cubicBezTo>
                    <a:pt x="3530" y="2137"/>
                    <a:pt x="5126" y="2065"/>
                    <a:pt x="6715" y="1921"/>
                  </a:cubicBezTo>
                  <a:cubicBezTo>
                    <a:pt x="7524" y="1848"/>
                    <a:pt x="8343" y="1753"/>
                    <a:pt x="9095" y="1444"/>
                  </a:cubicBezTo>
                  <a:cubicBezTo>
                    <a:pt x="9623" y="1225"/>
                    <a:pt x="10120" y="888"/>
                    <a:pt x="10470" y="442"/>
                  </a:cubicBezTo>
                  <a:cubicBezTo>
                    <a:pt x="10616" y="258"/>
                    <a:pt x="10479" y="0"/>
                    <a:pt x="10267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528300" y="2426125"/>
              <a:ext cx="142950" cy="71875"/>
            </a:xfrm>
            <a:custGeom>
              <a:rect b="b" l="l" r="r" t="t"/>
              <a:pathLst>
                <a:path extrusionOk="0" h="2875" w="5718">
                  <a:moveTo>
                    <a:pt x="2531" y="1"/>
                  </a:moveTo>
                  <a:cubicBezTo>
                    <a:pt x="2288" y="1"/>
                    <a:pt x="2032" y="19"/>
                    <a:pt x="1749" y="56"/>
                  </a:cubicBezTo>
                  <a:cubicBezTo>
                    <a:pt x="1704" y="61"/>
                    <a:pt x="1660" y="68"/>
                    <a:pt x="1615" y="76"/>
                  </a:cubicBezTo>
                  <a:cubicBezTo>
                    <a:pt x="1589" y="79"/>
                    <a:pt x="1564" y="83"/>
                    <a:pt x="1536" y="86"/>
                  </a:cubicBezTo>
                  <a:lnTo>
                    <a:pt x="1563" y="84"/>
                  </a:lnTo>
                  <a:lnTo>
                    <a:pt x="1563" y="84"/>
                  </a:lnTo>
                  <a:cubicBezTo>
                    <a:pt x="1059" y="170"/>
                    <a:pt x="581" y="395"/>
                    <a:pt x="199" y="736"/>
                  </a:cubicBezTo>
                  <a:cubicBezTo>
                    <a:pt x="100" y="823"/>
                    <a:pt x="0" y="940"/>
                    <a:pt x="20" y="1071"/>
                  </a:cubicBezTo>
                  <a:cubicBezTo>
                    <a:pt x="49" y="1277"/>
                    <a:pt x="314" y="1320"/>
                    <a:pt x="529" y="1320"/>
                  </a:cubicBezTo>
                  <a:cubicBezTo>
                    <a:pt x="542" y="1320"/>
                    <a:pt x="554" y="1320"/>
                    <a:pt x="566" y="1320"/>
                  </a:cubicBezTo>
                  <a:cubicBezTo>
                    <a:pt x="599" y="1319"/>
                    <a:pt x="632" y="1319"/>
                    <a:pt x="665" y="1319"/>
                  </a:cubicBezTo>
                  <a:cubicBezTo>
                    <a:pt x="1660" y="1319"/>
                    <a:pt x="2654" y="1630"/>
                    <a:pt x="3471" y="2200"/>
                  </a:cubicBezTo>
                  <a:cubicBezTo>
                    <a:pt x="3762" y="2404"/>
                    <a:pt x="4035" y="2641"/>
                    <a:pt x="4362" y="2777"/>
                  </a:cubicBezTo>
                  <a:cubicBezTo>
                    <a:pt x="4511" y="2838"/>
                    <a:pt x="4677" y="2874"/>
                    <a:pt x="4839" y="2874"/>
                  </a:cubicBezTo>
                  <a:cubicBezTo>
                    <a:pt x="5034" y="2874"/>
                    <a:pt x="5224" y="2822"/>
                    <a:pt x="5372" y="2696"/>
                  </a:cubicBezTo>
                  <a:cubicBezTo>
                    <a:pt x="5718" y="2405"/>
                    <a:pt x="5700" y="1854"/>
                    <a:pt x="5509" y="1445"/>
                  </a:cubicBezTo>
                  <a:cubicBezTo>
                    <a:pt x="5200" y="777"/>
                    <a:pt x="4479" y="390"/>
                    <a:pt x="3772" y="183"/>
                  </a:cubicBezTo>
                  <a:cubicBezTo>
                    <a:pt x="3356" y="61"/>
                    <a:pt x="2966" y="1"/>
                    <a:pt x="2531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304675" y="2884575"/>
              <a:ext cx="243425" cy="96250"/>
            </a:xfrm>
            <a:custGeom>
              <a:rect b="b" l="l" r="r" t="t"/>
              <a:pathLst>
                <a:path extrusionOk="0" h="3850" w="9737">
                  <a:moveTo>
                    <a:pt x="5557" y="0"/>
                  </a:moveTo>
                  <a:cubicBezTo>
                    <a:pt x="4454" y="0"/>
                    <a:pt x="3351" y="135"/>
                    <a:pt x="2316" y="508"/>
                  </a:cubicBezTo>
                  <a:cubicBezTo>
                    <a:pt x="1020" y="973"/>
                    <a:pt x="17" y="1301"/>
                    <a:pt x="18" y="2729"/>
                  </a:cubicBezTo>
                  <a:cubicBezTo>
                    <a:pt x="0" y="3372"/>
                    <a:pt x="698" y="3832"/>
                    <a:pt x="1339" y="3849"/>
                  </a:cubicBezTo>
                  <a:cubicBezTo>
                    <a:pt x="1355" y="3849"/>
                    <a:pt x="1371" y="3849"/>
                    <a:pt x="1387" y="3849"/>
                  </a:cubicBezTo>
                  <a:cubicBezTo>
                    <a:pt x="2012" y="3849"/>
                    <a:pt x="2601" y="3571"/>
                    <a:pt x="3198" y="3383"/>
                  </a:cubicBezTo>
                  <a:cubicBezTo>
                    <a:pt x="3834" y="3183"/>
                    <a:pt x="4500" y="3082"/>
                    <a:pt x="5167" y="3082"/>
                  </a:cubicBezTo>
                  <a:cubicBezTo>
                    <a:pt x="5606" y="3082"/>
                    <a:pt x="6045" y="3126"/>
                    <a:pt x="6475" y="3214"/>
                  </a:cubicBezTo>
                  <a:cubicBezTo>
                    <a:pt x="6979" y="3318"/>
                    <a:pt x="7534" y="3469"/>
                    <a:pt x="8042" y="3469"/>
                  </a:cubicBezTo>
                  <a:cubicBezTo>
                    <a:pt x="8426" y="3469"/>
                    <a:pt x="8784" y="3383"/>
                    <a:pt x="9075" y="3127"/>
                  </a:cubicBezTo>
                  <a:cubicBezTo>
                    <a:pt x="9736" y="2544"/>
                    <a:pt x="9527" y="1383"/>
                    <a:pt x="8866" y="799"/>
                  </a:cubicBezTo>
                  <a:cubicBezTo>
                    <a:pt x="8207" y="215"/>
                    <a:pt x="7272" y="74"/>
                    <a:pt x="6392" y="24"/>
                  </a:cubicBezTo>
                  <a:cubicBezTo>
                    <a:pt x="6115" y="9"/>
                    <a:pt x="5836" y="0"/>
                    <a:pt x="5557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1153625" y="3291075"/>
              <a:ext cx="475350" cy="225725"/>
            </a:xfrm>
            <a:custGeom>
              <a:rect b="b" l="l" r="r" t="t"/>
              <a:pathLst>
                <a:path extrusionOk="0" h="9029" w="19014">
                  <a:moveTo>
                    <a:pt x="14364" y="1"/>
                  </a:moveTo>
                  <a:cubicBezTo>
                    <a:pt x="14024" y="1"/>
                    <a:pt x="13684" y="12"/>
                    <a:pt x="13345" y="36"/>
                  </a:cubicBezTo>
                  <a:cubicBezTo>
                    <a:pt x="12098" y="119"/>
                    <a:pt x="10891" y="513"/>
                    <a:pt x="9807" y="1134"/>
                  </a:cubicBezTo>
                  <a:lnTo>
                    <a:pt x="1446" y="5916"/>
                  </a:lnTo>
                  <a:cubicBezTo>
                    <a:pt x="767" y="6306"/>
                    <a:pt x="0" y="6826"/>
                    <a:pt x="77" y="7656"/>
                  </a:cubicBezTo>
                  <a:cubicBezTo>
                    <a:pt x="109" y="7975"/>
                    <a:pt x="273" y="8267"/>
                    <a:pt x="508" y="8482"/>
                  </a:cubicBezTo>
                  <a:cubicBezTo>
                    <a:pt x="980" y="8918"/>
                    <a:pt x="1617" y="9028"/>
                    <a:pt x="2235" y="9028"/>
                  </a:cubicBezTo>
                  <a:cubicBezTo>
                    <a:pt x="2253" y="9028"/>
                    <a:pt x="2271" y="9028"/>
                    <a:pt x="2290" y="9028"/>
                  </a:cubicBezTo>
                  <a:cubicBezTo>
                    <a:pt x="3982" y="9008"/>
                    <a:pt x="5586" y="8262"/>
                    <a:pt x="7004" y="7337"/>
                  </a:cubicBezTo>
                  <a:cubicBezTo>
                    <a:pt x="8422" y="6414"/>
                    <a:pt x="9715" y="5304"/>
                    <a:pt x="11162" y="4429"/>
                  </a:cubicBezTo>
                  <a:cubicBezTo>
                    <a:pt x="13033" y="3296"/>
                    <a:pt x="15150" y="2572"/>
                    <a:pt x="17322" y="2320"/>
                  </a:cubicBezTo>
                  <a:cubicBezTo>
                    <a:pt x="17819" y="2263"/>
                    <a:pt x="18346" y="2222"/>
                    <a:pt x="18722" y="1851"/>
                  </a:cubicBezTo>
                  <a:cubicBezTo>
                    <a:pt x="18906" y="1671"/>
                    <a:pt x="19013" y="1412"/>
                    <a:pt x="18967" y="1157"/>
                  </a:cubicBezTo>
                  <a:lnTo>
                    <a:pt x="18969" y="1157"/>
                  </a:lnTo>
                  <a:cubicBezTo>
                    <a:pt x="18890" y="723"/>
                    <a:pt x="18471" y="575"/>
                    <a:pt x="18096" y="476"/>
                  </a:cubicBezTo>
                  <a:cubicBezTo>
                    <a:pt x="16878" y="159"/>
                    <a:pt x="15621" y="1"/>
                    <a:pt x="14364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1729975" y="3269050"/>
              <a:ext cx="95350" cy="53625"/>
            </a:xfrm>
            <a:custGeom>
              <a:rect b="b" l="l" r="r" t="t"/>
              <a:pathLst>
                <a:path extrusionOk="0" h="2145" w="3814">
                  <a:moveTo>
                    <a:pt x="1568" y="1"/>
                  </a:moveTo>
                  <a:cubicBezTo>
                    <a:pt x="963" y="1"/>
                    <a:pt x="476" y="471"/>
                    <a:pt x="476" y="471"/>
                  </a:cubicBezTo>
                  <a:cubicBezTo>
                    <a:pt x="304" y="594"/>
                    <a:pt x="137" y="754"/>
                    <a:pt x="93" y="961"/>
                  </a:cubicBezTo>
                  <a:cubicBezTo>
                    <a:pt x="1" y="1382"/>
                    <a:pt x="435" y="1727"/>
                    <a:pt x="837" y="1882"/>
                  </a:cubicBezTo>
                  <a:cubicBezTo>
                    <a:pt x="1283" y="2055"/>
                    <a:pt x="1760" y="2145"/>
                    <a:pt x="2238" y="2145"/>
                  </a:cubicBezTo>
                  <a:cubicBezTo>
                    <a:pt x="2310" y="2145"/>
                    <a:pt x="2382" y="2143"/>
                    <a:pt x="2453" y="2139"/>
                  </a:cubicBezTo>
                  <a:cubicBezTo>
                    <a:pt x="2906" y="2112"/>
                    <a:pt x="3412" y="1959"/>
                    <a:pt x="3603" y="1548"/>
                  </a:cubicBezTo>
                  <a:cubicBezTo>
                    <a:pt x="3814" y="1099"/>
                    <a:pt x="3519" y="545"/>
                    <a:pt x="3090" y="295"/>
                  </a:cubicBezTo>
                  <a:cubicBezTo>
                    <a:pt x="2662" y="45"/>
                    <a:pt x="2143" y="20"/>
                    <a:pt x="1647" y="4"/>
                  </a:cubicBezTo>
                  <a:cubicBezTo>
                    <a:pt x="1621" y="2"/>
                    <a:pt x="1594" y="1"/>
                    <a:pt x="1568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322850" y="3313950"/>
              <a:ext cx="392775" cy="235625"/>
            </a:xfrm>
            <a:custGeom>
              <a:rect b="b" l="l" r="r" t="t"/>
              <a:pathLst>
                <a:path extrusionOk="0" h="9425" w="15711">
                  <a:moveTo>
                    <a:pt x="0" y="1"/>
                  </a:moveTo>
                  <a:lnTo>
                    <a:pt x="0" y="2"/>
                  </a:lnTo>
                  <a:cubicBezTo>
                    <a:pt x="1" y="3"/>
                    <a:pt x="3" y="3"/>
                    <a:pt x="4" y="4"/>
                  </a:cubicBezTo>
                  <a:lnTo>
                    <a:pt x="4" y="4"/>
                  </a:lnTo>
                  <a:cubicBezTo>
                    <a:pt x="2" y="2"/>
                    <a:pt x="0" y="1"/>
                    <a:pt x="0" y="1"/>
                  </a:cubicBezTo>
                  <a:close/>
                  <a:moveTo>
                    <a:pt x="4" y="4"/>
                  </a:moveTo>
                  <a:cubicBezTo>
                    <a:pt x="70" y="67"/>
                    <a:pt x="997" y="941"/>
                    <a:pt x="1527" y="1183"/>
                  </a:cubicBezTo>
                  <a:cubicBezTo>
                    <a:pt x="2074" y="1435"/>
                    <a:pt x="3675" y="2695"/>
                    <a:pt x="3675" y="2695"/>
                  </a:cubicBezTo>
                  <a:cubicBezTo>
                    <a:pt x="5113" y="3896"/>
                    <a:pt x="5611" y="4716"/>
                    <a:pt x="7285" y="5669"/>
                  </a:cubicBezTo>
                  <a:cubicBezTo>
                    <a:pt x="8494" y="6355"/>
                    <a:pt x="9833" y="6800"/>
                    <a:pt x="11207" y="7014"/>
                  </a:cubicBezTo>
                  <a:cubicBezTo>
                    <a:pt x="11743" y="7098"/>
                    <a:pt x="12289" y="7149"/>
                    <a:pt x="12804" y="7320"/>
                  </a:cubicBezTo>
                  <a:cubicBezTo>
                    <a:pt x="13319" y="7491"/>
                    <a:pt x="13812" y="7804"/>
                    <a:pt x="14069" y="8281"/>
                  </a:cubicBezTo>
                  <a:cubicBezTo>
                    <a:pt x="14294" y="8700"/>
                    <a:pt x="14398" y="9288"/>
                    <a:pt x="14859" y="9408"/>
                  </a:cubicBezTo>
                  <a:cubicBezTo>
                    <a:pt x="14902" y="9419"/>
                    <a:pt x="14946" y="9424"/>
                    <a:pt x="14989" y="9424"/>
                  </a:cubicBezTo>
                  <a:cubicBezTo>
                    <a:pt x="15329" y="9424"/>
                    <a:pt x="15641" y="9093"/>
                    <a:pt x="15673" y="8741"/>
                  </a:cubicBezTo>
                  <a:cubicBezTo>
                    <a:pt x="15711" y="8343"/>
                    <a:pt x="15484" y="7965"/>
                    <a:pt x="15201" y="7684"/>
                  </a:cubicBezTo>
                  <a:cubicBezTo>
                    <a:pt x="14571" y="7064"/>
                    <a:pt x="13673" y="6807"/>
                    <a:pt x="12799" y="6680"/>
                  </a:cubicBezTo>
                  <a:cubicBezTo>
                    <a:pt x="11924" y="6555"/>
                    <a:pt x="11029" y="6536"/>
                    <a:pt x="10184" y="6286"/>
                  </a:cubicBezTo>
                  <a:cubicBezTo>
                    <a:pt x="8679" y="5845"/>
                    <a:pt x="7483" y="4735"/>
                    <a:pt x="6229" y="3790"/>
                  </a:cubicBezTo>
                  <a:cubicBezTo>
                    <a:pt x="4258" y="2306"/>
                    <a:pt x="2205" y="1119"/>
                    <a:pt x="4" y="4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2602925" y="3488900"/>
              <a:ext cx="98550" cy="61525"/>
            </a:xfrm>
            <a:custGeom>
              <a:rect b="b" l="l" r="r" t="t"/>
              <a:pathLst>
                <a:path extrusionOk="0" h="2461" w="3942">
                  <a:moveTo>
                    <a:pt x="160" y="1"/>
                  </a:moveTo>
                  <a:cubicBezTo>
                    <a:pt x="59" y="1"/>
                    <a:pt x="3" y="8"/>
                    <a:pt x="2" y="16"/>
                  </a:cubicBezTo>
                  <a:cubicBezTo>
                    <a:pt x="1" y="43"/>
                    <a:pt x="280" y="69"/>
                    <a:pt x="719" y="163"/>
                  </a:cubicBezTo>
                  <a:cubicBezTo>
                    <a:pt x="1152" y="260"/>
                    <a:pt x="1772" y="406"/>
                    <a:pt x="2322" y="789"/>
                  </a:cubicBezTo>
                  <a:cubicBezTo>
                    <a:pt x="2600" y="984"/>
                    <a:pt x="2774" y="1230"/>
                    <a:pt x="2887" y="1510"/>
                  </a:cubicBezTo>
                  <a:cubicBezTo>
                    <a:pt x="3014" y="1778"/>
                    <a:pt x="3093" y="2036"/>
                    <a:pt x="3236" y="2235"/>
                  </a:cubicBezTo>
                  <a:cubicBezTo>
                    <a:pt x="3307" y="2336"/>
                    <a:pt x="3409" y="2403"/>
                    <a:pt x="3503" y="2431"/>
                  </a:cubicBezTo>
                  <a:cubicBezTo>
                    <a:pt x="3578" y="2452"/>
                    <a:pt x="3645" y="2460"/>
                    <a:pt x="3702" y="2460"/>
                  </a:cubicBezTo>
                  <a:cubicBezTo>
                    <a:pt x="3716" y="2460"/>
                    <a:pt x="3730" y="2460"/>
                    <a:pt x="3743" y="2459"/>
                  </a:cubicBezTo>
                  <a:cubicBezTo>
                    <a:pt x="3873" y="2456"/>
                    <a:pt x="3942" y="2436"/>
                    <a:pt x="3942" y="2426"/>
                  </a:cubicBezTo>
                  <a:cubicBezTo>
                    <a:pt x="3940" y="2413"/>
                    <a:pt x="3869" y="2411"/>
                    <a:pt x="3746" y="2396"/>
                  </a:cubicBezTo>
                  <a:cubicBezTo>
                    <a:pt x="3626" y="2380"/>
                    <a:pt x="3440" y="2350"/>
                    <a:pt x="3331" y="2169"/>
                  </a:cubicBezTo>
                  <a:cubicBezTo>
                    <a:pt x="3220" y="1992"/>
                    <a:pt x="3146" y="1725"/>
                    <a:pt x="3026" y="1449"/>
                  </a:cubicBezTo>
                  <a:cubicBezTo>
                    <a:pt x="2927" y="1171"/>
                    <a:pt x="2713" y="855"/>
                    <a:pt x="2419" y="656"/>
                  </a:cubicBezTo>
                  <a:cubicBezTo>
                    <a:pt x="1826" y="245"/>
                    <a:pt x="1185" y="118"/>
                    <a:pt x="739" y="49"/>
                  </a:cubicBezTo>
                  <a:cubicBezTo>
                    <a:pt x="487" y="13"/>
                    <a:pt x="288" y="1"/>
                    <a:pt x="160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02550" y="2788925"/>
              <a:ext cx="600175" cy="279025"/>
            </a:xfrm>
            <a:custGeom>
              <a:rect b="b" l="l" r="r" t="t"/>
              <a:pathLst>
                <a:path extrusionOk="0" h="11161" w="2400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1" y="5"/>
                    <a:pt x="70" y="69"/>
                    <a:pt x="205" y="184"/>
                  </a:cubicBezTo>
                  <a:cubicBezTo>
                    <a:pt x="343" y="297"/>
                    <a:pt x="533" y="478"/>
                    <a:pt x="807" y="679"/>
                  </a:cubicBezTo>
                  <a:cubicBezTo>
                    <a:pt x="1338" y="1098"/>
                    <a:pt x="2152" y="1651"/>
                    <a:pt x="3215" y="2230"/>
                  </a:cubicBezTo>
                  <a:cubicBezTo>
                    <a:pt x="4277" y="2814"/>
                    <a:pt x="5601" y="3395"/>
                    <a:pt x="7105" y="3941"/>
                  </a:cubicBezTo>
                  <a:cubicBezTo>
                    <a:pt x="8608" y="4489"/>
                    <a:pt x="10293" y="4995"/>
                    <a:pt x="12059" y="5523"/>
                  </a:cubicBezTo>
                  <a:cubicBezTo>
                    <a:pt x="13824" y="6050"/>
                    <a:pt x="15500" y="6566"/>
                    <a:pt x="16992" y="7127"/>
                  </a:cubicBezTo>
                  <a:cubicBezTo>
                    <a:pt x="18484" y="7691"/>
                    <a:pt x="19792" y="8292"/>
                    <a:pt x="20833" y="8895"/>
                  </a:cubicBezTo>
                  <a:cubicBezTo>
                    <a:pt x="21878" y="9496"/>
                    <a:pt x="22672" y="10066"/>
                    <a:pt x="23193" y="10492"/>
                  </a:cubicBezTo>
                  <a:cubicBezTo>
                    <a:pt x="23463" y="10696"/>
                    <a:pt x="23651" y="10881"/>
                    <a:pt x="23789" y="10991"/>
                  </a:cubicBezTo>
                  <a:cubicBezTo>
                    <a:pt x="23922" y="11103"/>
                    <a:pt x="23995" y="11160"/>
                    <a:pt x="24002" y="11160"/>
                  </a:cubicBezTo>
                  <a:cubicBezTo>
                    <a:pt x="24003" y="11160"/>
                    <a:pt x="24003" y="11160"/>
                    <a:pt x="24003" y="11160"/>
                  </a:cubicBezTo>
                  <a:cubicBezTo>
                    <a:pt x="24006" y="11155"/>
                    <a:pt x="23940" y="11089"/>
                    <a:pt x="23812" y="10966"/>
                  </a:cubicBezTo>
                  <a:cubicBezTo>
                    <a:pt x="23680" y="10848"/>
                    <a:pt x="23498" y="10655"/>
                    <a:pt x="23235" y="10443"/>
                  </a:cubicBezTo>
                  <a:cubicBezTo>
                    <a:pt x="22723" y="9999"/>
                    <a:pt x="21933" y="9412"/>
                    <a:pt x="20892" y="8795"/>
                  </a:cubicBezTo>
                  <a:cubicBezTo>
                    <a:pt x="19851" y="8175"/>
                    <a:pt x="18540" y="7560"/>
                    <a:pt x="17047" y="6987"/>
                  </a:cubicBezTo>
                  <a:cubicBezTo>
                    <a:pt x="15551" y="6415"/>
                    <a:pt x="13872" y="5892"/>
                    <a:pt x="12105" y="5365"/>
                  </a:cubicBezTo>
                  <a:cubicBezTo>
                    <a:pt x="10339" y="4837"/>
                    <a:pt x="8658" y="4336"/>
                    <a:pt x="7156" y="3799"/>
                  </a:cubicBezTo>
                  <a:cubicBezTo>
                    <a:pt x="5654" y="3261"/>
                    <a:pt x="4332" y="2696"/>
                    <a:pt x="3269" y="2128"/>
                  </a:cubicBezTo>
                  <a:cubicBezTo>
                    <a:pt x="2205" y="1564"/>
                    <a:pt x="1386" y="1029"/>
                    <a:pt x="844" y="628"/>
                  </a:cubicBezTo>
                  <a:cubicBezTo>
                    <a:pt x="566" y="437"/>
                    <a:pt x="369" y="263"/>
                    <a:pt x="226" y="159"/>
                  </a:cubicBezTo>
                  <a:cubicBezTo>
                    <a:pt x="90" y="55"/>
                    <a:pt x="14" y="1"/>
                    <a:pt x="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041400" y="3706200"/>
              <a:ext cx="419725" cy="344300"/>
            </a:xfrm>
            <a:custGeom>
              <a:rect b="b" l="l" r="r" t="t"/>
              <a:pathLst>
                <a:path extrusionOk="0" h="13772" w="16789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1" y="4"/>
                    <a:pt x="42" y="70"/>
                    <a:pt x="122" y="195"/>
                  </a:cubicBezTo>
                  <a:cubicBezTo>
                    <a:pt x="216" y="332"/>
                    <a:pt x="336" y="511"/>
                    <a:pt x="488" y="735"/>
                  </a:cubicBezTo>
                  <a:cubicBezTo>
                    <a:pt x="808" y="1200"/>
                    <a:pt x="1275" y="1871"/>
                    <a:pt x="1868" y="2690"/>
                  </a:cubicBezTo>
                  <a:cubicBezTo>
                    <a:pt x="3058" y="4321"/>
                    <a:pt x="4743" y="6574"/>
                    <a:pt x="6998" y="8701"/>
                  </a:cubicBezTo>
                  <a:cubicBezTo>
                    <a:pt x="8130" y="9755"/>
                    <a:pt x="9301" y="10660"/>
                    <a:pt x="10437" y="11374"/>
                  </a:cubicBezTo>
                  <a:cubicBezTo>
                    <a:pt x="11572" y="12088"/>
                    <a:pt x="12665" y="12617"/>
                    <a:pt x="13615" y="12973"/>
                  </a:cubicBezTo>
                  <a:cubicBezTo>
                    <a:pt x="14564" y="13330"/>
                    <a:pt x="15362" y="13535"/>
                    <a:pt x="15918" y="13639"/>
                  </a:cubicBezTo>
                  <a:cubicBezTo>
                    <a:pt x="16195" y="13701"/>
                    <a:pt x="16415" y="13723"/>
                    <a:pt x="16561" y="13747"/>
                  </a:cubicBezTo>
                  <a:cubicBezTo>
                    <a:pt x="16681" y="13763"/>
                    <a:pt x="16755" y="13772"/>
                    <a:pt x="16779" y="13772"/>
                  </a:cubicBezTo>
                  <a:cubicBezTo>
                    <a:pt x="16785" y="13772"/>
                    <a:pt x="16788" y="13771"/>
                    <a:pt x="16788" y="13770"/>
                  </a:cubicBezTo>
                  <a:cubicBezTo>
                    <a:pt x="16788" y="13764"/>
                    <a:pt x="16713" y="13746"/>
                    <a:pt x="16566" y="13714"/>
                  </a:cubicBezTo>
                  <a:cubicBezTo>
                    <a:pt x="16422" y="13680"/>
                    <a:pt x="16204" y="13649"/>
                    <a:pt x="15931" y="13578"/>
                  </a:cubicBezTo>
                  <a:cubicBezTo>
                    <a:pt x="15382" y="13455"/>
                    <a:pt x="14594" y="13233"/>
                    <a:pt x="13657" y="12864"/>
                  </a:cubicBezTo>
                  <a:cubicBezTo>
                    <a:pt x="12719" y="12499"/>
                    <a:pt x="11642" y="11961"/>
                    <a:pt x="10518" y="11246"/>
                  </a:cubicBezTo>
                  <a:cubicBezTo>
                    <a:pt x="9395" y="10532"/>
                    <a:pt x="8235" y="9629"/>
                    <a:pt x="7110" y="8581"/>
                  </a:cubicBezTo>
                  <a:cubicBezTo>
                    <a:pt x="4868" y="6469"/>
                    <a:pt x="3175" y="4233"/>
                    <a:pt x="1961" y="2621"/>
                  </a:cubicBezTo>
                  <a:cubicBezTo>
                    <a:pt x="1369" y="1820"/>
                    <a:pt x="887" y="1166"/>
                    <a:pt x="540" y="697"/>
                  </a:cubicBezTo>
                  <a:cubicBezTo>
                    <a:pt x="379" y="481"/>
                    <a:pt x="249" y="309"/>
                    <a:pt x="150" y="175"/>
                  </a:cubicBezTo>
                  <a:cubicBezTo>
                    <a:pt x="62" y="60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124600" y="3683550"/>
              <a:ext cx="499000" cy="308800"/>
            </a:xfrm>
            <a:custGeom>
              <a:rect b="b" l="l" r="r" t="t"/>
              <a:pathLst>
                <a:path extrusionOk="0" h="12352" w="1996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51" y="71"/>
                    <a:pt x="153" y="193"/>
                  </a:cubicBezTo>
                  <a:cubicBezTo>
                    <a:pt x="267" y="325"/>
                    <a:pt x="416" y="501"/>
                    <a:pt x="604" y="721"/>
                  </a:cubicBezTo>
                  <a:cubicBezTo>
                    <a:pt x="800" y="952"/>
                    <a:pt x="1043" y="1228"/>
                    <a:pt x="1342" y="1537"/>
                  </a:cubicBezTo>
                  <a:cubicBezTo>
                    <a:pt x="1639" y="1846"/>
                    <a:pt x="1966" y="2208"/>
                    <a:pt x="2361" y="2578"/>
                  </a:cubicBezTo>
                  <a:cubicBezTo>
                    <a:pt x="2746" y="2957"/>
                    <a:pt x="3170" y="3369"/>
                    <a:pt x="3649" y="3786"/>
                  </a:cubicBezTo>
                  <a:cubicBezTo>
                    <a:pt x="4116" y="4218"/>
                    <a:pt x="4644" y="4643"/>
                    <a:pt x="5195" y="5098"/>
                  </a:cubicBezTo>
                  <a:cubicBezTo>
                    <a:pt x="6315" y="5985"/>
                    <a:pt x="7590" y="6906"/>
                    <a:pt x="8990" y="7779"/>
                  </a:cubicBezTo>
                  <a:cubicBezTo>
                    <a:pt x="10394" y="8643"/>
                    <a:pt x="11788" y="9373"/>
                    <a:pt x="13080" y="9979"/>
                  </a:cubicBezTo>
                  <a:cubicBezTo>
                    <a:pt x="13733" y="10268"/>
                    <a:pt x="14350" y="10551"/>
                    <a:pt x="14944" y="10776"/>
                  </a:cubicBezTo>
                  <a:cubicBezTo>
                    <a:pt x="15531" y="11020"/>
                    <a:pt x="16089" y="11216"/>
                    <a:pt x="16600" y="11392"/>
                  </a:cubicBezTo>
                  <a:cubicBezTo>
                    <a:pt x="17107" y="11579"/>
                    <a:pt x="17578" y="11711"/>
                    <a:pt x="17987" y="11837"/>
                  </a:cubicBezTo>
                  <a:cubicBezTo>
                    <a:pt x="18395" y="11967"/>
                    <a:pt x="18752" y="12063"/>
                    <a:pt x="19046" y="12133"/>
                  </a:cubicBezTo>
                  <a:cubicBezTo>
                    <a:pt x="19326" y="12204"/>
                    <a:pt x="19551" y="12260"/>
                    <a:pt x="19721" y="12303"/>
                  </a:cubicBezTo>
                  <a:cubicBezTo>
                    <a:pt x="19858" y="12335"/>
                    <a:pt x="19936" y="12351"/>
                    <a:pt x="19954" y="12351"/>
                  </a:cubicBezTo>
                  <a:cubicBezTo>
                    <a:pt x="19956" y="12351"/>
                    <a:pt x="19957" y="12351"/>
                    <a:pt x="19958" y="12351"/>
                  </a:cubicBezTo>
                  <a:lnTo>
                    <a:pt x="19958" y="12349"/>
                  </a:lnTo>
                  <a:cubicBezTo>
                    <a:pt x="19959" y="12344"/>
                    <a:pt x="19880" y="12316"/>
                    <a:pt x="19729" y="12270"/>
                  </a:cubicBezTo>
                  <a:cubicBezTo>
                    <a:pt x="19561" y="12221"/>
                    <a:pt x="19341" y="12155"/>
                    <a:pt x="19063" y="12073"/>
                  </a:cubicBezTo>
                  <a:cubicBezTo>
                    <a:pt x="18773" y="11990"/>
                    <a:pt x="18420" y="11888"/>
                    <a:pt x="18015" y="11750"/>
                  </a:cubicBezTo>
                  <a:cubicBezTo>
                    <a:pt x="17609" y="11614"/>
                    <a:pt x="17142" y="11475"/>
                    <a:pt x="16638" y="11283"/>
                  </a:cubicBezTo>
                  <a:cubicBezTo>
                    <a:pt x="16132" y="11100"/>
                    <a:pt x="15579" y="10898"/>
                    <a:pt x="14995" y="10650"/>
                  </a:cubicBezTo>
                  <a:cubicBezTo>
                    <a:pt x="14405" y="10421"/>
                    <a:pt x="13793" y="10135"/>
                    <a:pt x="13145" y="9842"/>
                  </a:cubicBezTo>
                  <a:cubicBezTo>
                    <a:pt x="11860" y="9230"/>
                    <a:pt x="10475" y="8500"/>
                    <a:pt x="9075" y="7641"/>
                  </a:cubicBezTo>
                  <a:cubicBezTo>
                    <a:pt x="7682" y="6771"/>
                    <a:pt x="6410" y="5858"/>
                    <a:pt x="5289" y="4981"/>
                  </a:cubicBezTo>
                  <a:cubicBezTo>
                    <a:pt x="4738" y="4531"/>
                    <a:pt x="4208" y="4110"/>
                    <a:pt x="3739" y="3684"/>
                  </a:cubicBezTo>
                  <a:cubicBezTo>
                    <a:pt x="3257" y="3274"/>
                    <a:pt x="2829" y="2868"/>
                    <a:pt x="2441" y="2496"/>
                  </a:cubicBezTo>
                  <a:cubicBezTo>
                    <a:pt x="2043" y="2133"/>
                    <a:pt x="1711" y="1776"/>
                    <a:pt x="1408" y="1473"/>
                  </a:cubicBezTo>
                  <a:cubicBezTo>
                    <a:pt x="1104" y="1172"/>
                    <a:pt x="854" y="902"/>
                    <a:pt x="652" y="678"/>
                  </a:cubicBezTo>
                  <a:cubicBezTo>
                    <a:pt x="454" y="468"/>
                    <a:pt x="298" y="298"/>
                    <a:pt x="178" y="172"/>
                  </a:cubicBezTo>
                  <a:cubicBezTo>
                    <a:pt x="72" y="60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243150" y="3677125"/>
              <a:ext cx="392050" cy="176675"/>
            </a:xfrm>
            <a:custGeom>
              <a:rect b="b" l="l" r="r" t="t"/>
              <a:pathLst>
                <a:path extrusionOk="0" h="7067" w="15682">
                  <a:moveTo>
                    <a:pt x="6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6"/>
                    <a:pt x="51" y="39"/>
                    <a:pt x="150" y="98"/>
                  </a:cubicBezTo>
                  <a:cubicBezTo>
                    <a:pt x="265" y="164"/>
                    <a:pt x="410" y="246"/>
                    <a:pt x="586" y="348"/>
                  </a:cubicBezTo>
                  <a:cubicBezTo>
                    <a:pt x="964" y="562"/>
                    <a:pt x="1519" y="861"/>
                    <a:pt x="2210" y="1223"/>
                  </a:cubicBezTo>
                  <a:cubicBezTo>
                    <a:pt x="3588" y="1947"/>
                    <a:pt x="5516" y="2906"/>
                    <a:pt x="7684" y="3885"/>
                  </a:cubicBezTo>
                  <a:cubicBezTo>
                    <a:pt x="9852" y="4860"/>
                    <a:pt x="11847" y="5669"/>
                    <a:pt x="13303" y="6224"/>
                  </a:cubicBezTo>
                  <a:cubicBezTo>
                    <a:pt x="14031" y="6500"/>
                    <a:pt x="14624" y="6717"/>
                    <a:pt x="15035" y="6859"/>
                  </a:cubicBezTo>
                  <a:cubicBezTo>
                    <a:pt x="15227" y="6924"/>
                    <a:pt x="15383" y="6977"/>
                    <a:pt x="15510" y="7020"/>
                  </a:cubicBezTo>
                  <a:cubicBezTo>
                    <a:pt x="15605" y="7052"/>
                    <a:pt x="15662" y="7067"/>
                    <a:pt x="15676" y="7067"/>
                  </a:cubicBezTo>
                  <a:cubicBezTo>
                    <a:pt x="15678" y="7067"/>
                    <a:pt x="15679" y="7067"/>
                    <a:pt x="15680" y="7066"/>
                  </a:cubicBezTo>
                  <a:cubicBezTo>
                    <a:pt x="15681" y="7061"/>
                    <a:pt x="15627" y="7035"/>
                    <a:pt x="15522" y="6989"/>
                  </a:cubicBezTo>
                  <a:cubicBezTo>
                    <a:pt x="15398" y="6939"/>
                    <a:pt x="15245" y="6877"/>
                    <a:pt x="15058" y="6799"/>
                  </a:cubicBezTo>
                  <a:cubicBezTo>
                    <a:pt x="14632" y="6630"/>
                    <a:pt x="14051" y="6398"/>
                    <a:pt x="13345" y="6115"/>
                  </a:cubicBezTo>
                  <a:cubicBezTo>
                    <a:pt x="11901" y="5535"/>
                    <a:pt x="9916" y="4710"/>
                    <a:pt x="7751" y="3735"/>
                  </a:cubicBezTo>
                  <a:cubicBezTo>
                    <a:pt x="5587" y="2758"/>
                    <a:pt x="3654" y="1817"/>
                    <a:pt x="2262" y="1120"/>
                  </a:cubicBezTo>
                  <a:cubicBezTo>
                    <a:pt x="1583" y="778"/>
                    <a:pt x="1025" y="498"/>
                    <a:pt x="616" y="291"/>
                  </a:cubicBezTo>
                  <a:cubicBezTo>
                    <a:pt x="433" y="202"/>
                    <a:pt x="285" y="128"/>
                    <a:pt x="165" y="69"/>
                  </a:cubicBezTo>
                  <a:cubicBezTo>
                    <a:pt x="70" y="25"/>
                    <a:pt x="17" y="1"/>
                    <a:pt x="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2325275" y="3584975"/>
              <a:ext cx="354400" cy="171950"/>
            </a:xfrm>
            <a:custGeom>
              <a:rect b="b" l="l" r="r" t="t"/>
              <a:pathLst>
                <a:path extrusionOk="0" h="6878" w="14176">
                  <a:moveTo>
                    <a:pt x="22" y="0"/>
                  </a:moveTo>
                  <a:cubicBezTo>
                    <a:pt x="21" y="0"/>
                    <a:pt x="20" y="0"/>
                    <a:pt x="20" y="1"/>
                  </a:cubicBezTo>
                  <a:cubicBezTo>
                    <a:pt x="0" y="42"/>
                    <a:pt x="3149" y="1615"/>
                    <a:pt x="7054" y="3513"/>
                  </a:cubicBezTo>
                  <a:cubicBezTo>
                    <a:pt x="10905" y="5386"/>
                    <a:pt x="14051" y="6877"/>
                    <a:pt x="14154" y="6877"/>
                  </a:cubicBezTo>
                  <a:cubicBezTo>
                    <a:pt x="14155" y="6877"/>
                    <a:pt x="14156" y="6877"/>
                    <a:pt x="14156" y="6877"/>
                  </a:cubicBezTo>
                  <a:cubicBezTo>
                    <a:pt x="14176" y="6835"/>
                    <a:pt x="11028" y="5263"/>
                    <a:pt x="7124" y="3365"/>
                  </a:cubicBezTo>
                  <a:cubicBezTo>
                    <a:pt x="3271" y="1491"/>
                    <a:pt x="122" y="0"/>
                    <a:pt x="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2080675" y="4003000"/>
              <a:ext cx="191700" cy="82100"/>
            </a:xfrm>
            <a:custGeom>
              <a:rect b="b" l="l" r="r" t="t"/>
              <a:pathLst>
                <a:path extrusionOk="0" h="3284" w="7668">
                  <a:moveTo>
                    <a:pt x="12" y="1"/>
                  </a:moveTo>
                  <a:cubicBezTo>
                    <a:pt x="10" y="1"/>
                    <a:pt x="9" y="1"/>
                    <a:pt x="9" y="2"/>
                  </a:cubicBezTo>
                  <a:cubicBezTo>
                    <a:pt x="1" y="10"/>
                    <a:pt x="84" y="94"/>
                    <a:pt x="244" y="239"/>
                  </a:cubicBezTo>
                  <a:cubicBezTo>
                    <a:pt x="402" y="385"/>
                    <a:pt x="642" y="581"/>
                    <a:pt x="950" y="811"/>
                  </a:cubicBezTo>
                  <a:cubicBezTo>
                    <a:pt x="1565" y="1272"/>
                    <a:pt x="2471" y="1839"/>
                    <a:pt x="3552" y="2303"/>
                  </a:cubicBezTo>
                  <a:cubicBezTo>
                    <a:pt x="4634" y="2764"/>
                    <a:pt x="5670" y="3028"/>
                    <a:pt x="6429" y="3155"/>
                  </a:cubicBezTo>
                  <a:cubicBezTo>
                    <a:pt x="6807" y="3219"/>
                    <a:pt x="7116" y="3257"/>
                    <a:pt x="7330" y="3269"/>
                  </a:cubicBezTo>
                  <a:cubicBezTo>
                    <a:pt x="7459" y="3279"/>
                    <a:pt x="7554" y="3284"/>
                    <a:pt x="7609" y="3284"/>
                  </a:cubicBezTo>
                  <a:cubicBezTo>
                    <a:pt x="7645" y="3284"/>
                    <a:pt x="7664" y="3281"/>
                    <a:pt x="7664" y="3277"/>
                  </a:cubicBezTo>
                  <a:cubicBezTo>
                    <a:pt x="7667" y="3249"/>
                    <a:pt x="7197" y="3196"/>
                    <a:pt x="6450" y="3042"/>
                  </a:cubicBezTo>
                  <a:cubicBezTo>
                    <a:pt x="5705" y="2887"/>
                    <a:pt x="4685" y="2607"/>
                    <a:pt x="3618" y="2152"/>
                  </a:cubicBezTo>
                  <a:cubicBezTo>
                    <a:pt x="2548" y="1694"/>
                    <a:pt x="1644" y="1150"/>
                    <a:pt x="1017" y="717"/>
                  </a:cubicBezTo>
                  <a:cubicBezTo>
                    <a:pt x="410" y="299"/>
                    <a:pt x="51" y="1"/>
                    <a:pt x="1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1987975" y="3555925"/>
              <a:ext cx="114775" cy="121250"/>
            </a:xfrm>
            <a:custGeom>
              <a:rect b="b" l="l" r="r" t="t"/>
              <a:pathLst>
                <a:path extrusionOk="0" h="4850" w="4591">
                  <a:moveTo>
                    <a:pt x="4590" y="0"/>
                  </a:moveTo>
                  <a:lnTo>
                    <a:pt x="4590" y="0"/>
                  </a:lnTo>
                  <a:cubicBezTo>
                    <a:pt x="3388" y="130"/>
                    <a:pt x="2236" y="701"/>
                    <a:pt x="1402" y="1579"/>
                  </a:cubicBezTo>
                  <a:cubicBezTo>
                    <a:pt x="570" y="2459"/>
                    <a:pt x="63" y="3640"/>
                    <a:pt x="1" y="4849"/>
                  </a:cubicBezTo>
                  <a:lnTo>
                    <a:pt x="236" y="4849"/>
                  </a:lnTo>
                  <a:lnTo>
                    <a:pt x="489" y="4477"/>
                  </a:lnTo>
                  <a:cubicBezTo>
                    <a:pt x="1322" y="2592"/>
                    <a:pt x="2786" y="994"/>
                    <a:pt x="4590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060250" y="3886900"/>
              <a:ext cx="278175" cy="198025"/>
            </a:xfrm>
            <a:custGeom>
              <a:rect b="b" l="l" r="r" t="t"/>
              <a:pathLst>
                <a:path extrusionOk="0" h="7921" w="11127">
                  <a:moveTo>
                    <a:pt x="0" y="1"/>
                  </a:moveTo>
                  <a:cubicBezTo>
                    <a:pt x="1387" y="4231"/>
                    <a:pt x="6731" y="7215"/>
                    <a:pt x="11126" y="7921"/>
                  </a:cubicBezTo>
                  <a:cubicBezTo>
                    <a:pt x="7057" y="5845"/>
                    <a:pt x="3293" y="3167"/>
                    <a:pt x="0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072075" y="3102500"/>
              <a:ext cx="266875" cy="63750"/>
            </a:xfrm>
            <a:custGeom>
              <a:rect b="b" l="l" r="r" t="t"/>
              <a:pathLst>
                <a:path extrusionOk="0" h="2550" w="10675">
                  <a:moveTo>
                    <a:pt x="2121" y="0"/>
                  </a:moveTo>
                  <a:cubicBezTo>
                    <a:pt x="1734" y="0"/>
                    <a:pt x="1343" y="27"/>
                    <a:pt x="979" y="154"/>
                  </a:cubicBezTo>
                  <a:cubicBezTo>
                    <a:pt x="552" y="300"/>
                    <a:pt x="157" y="603"/>
                    <a:pt x="1" y="1025"/>
                  </a:cubicBezTo>
                  <a:cubicBezTo>
                    <a:pt x="116" y="1103"/>
                    <a:pt x="231" y="1178"/>
                    <a:pt x="346" y="1254"/>
                  </a:cubicBezTo>
                  <a:lnTo>
                    <a:pt x="437" y="1229"/>
                  </a:lnTo>
                  <a:cubicBezTo>
                    <a:pt x="3465" y="1660"/>
                    <a:pt x="6491" y="2091"/>
                    <a:pt x="9520" y="2524"/>
                  </a:cubicBezTo>
                  <a:cubicBezTo>
                    <a:pt x="9626" y="2539"/>
                    <a:pt x="9741" y="2549"/>
                    <a:pt x="9855" y="2549"/>
                  </a:cubicBezTo>
                  <a:cubicBezTo>
                    <a:pt x="10173" y="2549"/>
                    <a:pt x="10484" y="2469"/>
                    <a:pt x="10587" y="2190"/>
                  </a:cubicBezTo>
                  <a:cubicBezTo>
                    <a:pt x="10674" y="1953"/>
                    <a:pt x="10544" y="1683"/>
                    <a:pt x="10347" y="1529"/>
                  </a:cubicBezTo>
                  <a:cubicBezTo>
                    <a:pt x="10150" y="1374"/>
                    <a:pt x="9898" y="1310"/>
                    <a:pt x="9655" y="1249"/>
                  </a:cubicBezTo>
                  <a:cubicBezTo>
                    <a:pt x="7242" y="650"/>
                    <a:pt x="4804" y="48"/>
                    <a:pt x="2318" y="2"/>
                  </a:cubicBezTo>
                  <a:cubicBezTo>
                    <a:pt x="2253" y="1"/>
                    <a:pt x="2187" y="0"/>
                    <a:pt x="2121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961000" y="2894350"/>
              <a:ext cx="68400" cy="105000"/>
            </a:xfrm>
            <a:custGeom>
              <a:rect b="b" l="l" r="r" t="t"/>
              <a:pathLst>
                <a:path extrusionOk="0" h="4200" w="2736">
                  <a:moveTo>
                    <a:pt x="2695" y="1"/>
                  </a:moveTo>
                  <a:cubicBezTo>
                    <a:pt x="2663" y="1"/>
                    <a:pt x="2411" y="133"/>
                    <a:pt x="2063" y="411"/>
                  </a:cubicBezTo>
                  <a:cubicBezTo>
                    <a:pt x="1696" y="701"/>
                    <a:pt x="1234" y="1170"/>
                    <a:pt x="846" y="1775"/>
                  </a:cubicBezTo>
                  <a:cubicBezTo>
                    <a:pt x="461" y="2380"/>
                    <a:pt x="231" y="2995"/>
                    <a:pt x="121" y="3451"/>
                  </a:cubicBezTo>
                  <a:cubicBezTo>
                    <a:pt x="10" y="3907"/>
                    <a:pt x="0" y="4198"/>
                    <a:pt x="19" y="4200"/>
                  </a:cubicBezTo>
                  <a:lnTo>
                    <a:pt x="17" y="4200"/>
                  </a:lnTo>
                  <a:cubicBezTo>
                    <a:pt x="17" y="4200"/>
                    <a:pt x="18" y="4200"/>
                    <a:pt x="18" y="4200"/>
                  </a:cubicBezTo>
                  <a:cubicBezTo>
                    <a:pt x="73" y="4200"/>
                    <a:pt x="221" y="3038"/>
                    <a:pt x="984" y="1862"/>
                  </a:cubicBezTo>
                  <a:cubicBezTo>
                    <a:pt x="1736" y="666"/>
                    <a:pt x="2736" y="45"/>
                    <a:pt x="2698" y="2"/>
                  </a:cubicBezTo>
                  <a:cubicBezTo>
                    <a:pt x="2698" y="1"/>
                    <a:pt x="2697" y="1"/>
                    <a:pt x="2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424325" y="2792600"/>
              <a:ext cx="118900" cy="4150"/>
            </a:xfrm>
            <a:custGeom>
              <a:rect b="b" l="l" r="r" t="t"/>
              <a:pathLst>
                <a:path extrusionOk="0" h="166" w="4756">
                  <a:moveTo>
                    <a:pt x="2379" y="1"/>
                  </a:moveTo>
                  <a:cubicBezTo>
                    <a:pt x="1065" y="1"/>
                    <a:pt x="0" y="39"/>
                    <a:pt x="0" y="83"/>
                  </a:cubicBezTo>
                  <a:cubicBezTo>
                    <a:pt x="0" y="129"/>
                    <a:pt x="1066" y="165"/>
                    <a:pt x="2379" y="165"/>
                  </a:cubicBezTo>
                  <a:cubicBezTo>
                    <a:pt x="3692" y="165"/>
                    <a:pt x="4756" y="129"/>
                    <a:pt x="4756" y="83"/>
                  </a:cubicBezTo>
                  <a:cubicBezTo>
                    <a:pt x="4756" y="39"/>
                    <a:pt x="3692" y="1"/>
                    <a:pt x="2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698150" y="2725175"/>
              <a:ext cx="96375" cy="26725"/>
            </a:xfrm>
            <a:custGeom>
              <a:rect b="b" l="l" r="r" t="t"/>
              <a:pathLst>
                <a:path extrusionOk="0" h="1069" w="3855">
                  <a:moveTo>
                    <a:pt x="3818" y="1"/>
                  </a:moveTo>
                  <a:cubicBezTo>
                    <a:pt x="3668" y="1"/>
                    <a:pt x="2865" y="190"/>
                    <a:pt x="1906" y="456"/>
                  </a:cubicBezTo>
                  <a:cubicBezTo>
                    <a:pt x="848" y="747"/>
                    <a:pt x="1" y="1020"/>
                    <a:pt x="12" y="1063"/>
                  </a:cubicBezTo>
                  <a:cubicBezTo>
                    <a:pt x="13" y="1067"/>
                    <a:pt x="22" y="1069"/>
                    <a:pt x="37" y="1069"/>
                  </a:cubicBezTo>
                  <a:cubicBezTo>
                    <a:pt x="186" y="1069"/>
                    <a:pt x="989" y="878"/>
                    <a:pt x="1950" y="614"/>
                  </a:cubicBezTo>
                  <a:cubicBezTo>
                    <a:pt x="3008" y="321"/>
                    <a:pt x="3855" y="49"/>
                    <a:pt x="3843" y="7"/>
                  </a:cubicBezTo>
                  <a:cubicBezTo>
                    <a:pt x="3842" y="3"/>
                    <a:pt x="3834" y="1"/>
                    <a:pt x="3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809975" y="2358800"/>
              <a:ext cx="80575" cy="171675"/>
            </a:xfrm>
            <a:custGeom>
              <a:rect b="b" l="l" r="r" t="t"/>
              <a:pathLst>
                <a:path extrusionOk="0" h="6867" w="3223">
                  <a:moveTo>
                    <a:pt x="3201" y="0"/>
                  </a:moveTo>
                  <a:cubicBezTo>
                    <a:pt x="3186" y="0"/>
                    <a:pt x="3099" y="64"/>
                    <a:pt x="2954" y="183"/>
                  </a:cubicBezTo>
                  <a:cubicBezTo>
                    <a:pt x="2798" y="305"/>
                    <a:pt x="2589" y="503"/>
                    <a:pt x="2344" y="761"/>
                  </a:cubicBezTo>
                  <a:cubicBezTo>
                    <a:pt x="1856" y="1274"/>
                    <a:pt x="1259" y="2070"/>
                    <a:pt x="801" y="3057"/>
                  </a:cubicBezTo>
                  <a:cubicBezTo>
                    <a:pt x="346" y="4046"/>
                    <a:pt x="127" y="5016"/>
                    <a:pt x="53" y="5722"/>
                  </a:cubicBezTo>
                  <a:cubicBezTo>
                    <a:pt x="15" y="6074"/>
                    <a:pt x="0" y="6362"/>
                    <a:pt x="8" y="6559"/>
                  </a:cubicBezTo>
                  <a:cubicBezTo>
                    <a:pt x="12" y="6758"/>
                    <a:pt x="20" y="6867"/>
                    <a:pt x="31" y="6867"/>
                  </a:cubicBezTo>
                  <a:cubicBezTo>
                    <a:pt x="32" y="6867"/>
                    <a:pt x="32" y="6867"/>
                    <a:pt x="32" y="6867"/>
                  </a:cubicBezTo>
                  <a:cubicBezTo>
                    <a:pt x="61" y="6867"/>
                    <a:pt x="63" y="6429"/>
                    <a:pt x="166" y="5737"/>
                  </a:cubicBezTo>
                  <a:cubicBezTo>
                    <a:pt x="270" y="5044"/>
                    <a:pt x="504" y="4097"/>
                    <a:pt x="949" y="3126"/>
                  </a:cubicBezTo>
                  <a:cubicBezTo>
                    <a:pt x="1400" y="2156"/>
                    <a:pt x="1969" y="1364"/>
                    <a:pt x="2431" y="838"/>
                  </a:cubicBezTo>
                  <a:cubicBezTo>
                    <a:pt x="2892" y="308"/>
                    <a:pt x="3223" y="24"/>
                    <a:pt x="3203" y="1"/>
                  </a:cubicBezTo>
                  <a:cubicBezTo>
                    <a:pt x="3202" y="0"/>
                    <a:pt x="3202" y="0"/>
                    <a:pt x="3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922425" y="2295850"/>
              <a:ext cx="40825" cy="23425"/>
            </a:xfrm>
            <a:custGeom>
              <a:rect b="b" l="l" r="r" t="t"/>
              <a:pathLst>
                <a:path extrusionOk="0" h="937" w="1633">
                  <a:moveTo>
                    <a:pt x="1595" y="0"/>
                  </a:moveTo>
                  <a:cubicBezTo>
                    <a:pt x="1518" y="0"/>
                    <a:pt x="1173" y="165"/>
                    <a:pt x="776" y="397"/>
                  </a:cubicBezTo>
                  <a:cubicBezTo>
                    <a:pt x="338" y="654"/>
                    <a:pt x="1" y="892"/>
                    <a:pt x="24" y="932"/>
                  </a:cubicBezTo>
                  <a:cubicBezTo>
                    <a:pt x="26" y="935"/>
                    <a:pt x="31" y="937"/>
                    <a:pt x="39" y="937"/>
                  </a:cubicBezTo>
                  <a:cubicBezTo>
                    <a:pt x="116" y="937"/>
                    <a:pt x="461" y="771"/>
                    <a:pt x="858" y="538"/>
                  </a:cubicBezTo>
                  <a:cubicBezTo>
                    <a:pt x="1296" y="283"/>
                    <a:pt x="1633" y="45"/>
                    <a:pt x="1610" y="5"/>
                  </a:cubicBezTo>
                  <a:cubicBezTo>
                    <a:pt x="1608" y="2"/>
                    <a:pt x="1603" y="0"/>
                    <a:pt x="1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215600" y="2058175"/>
              <a:ext cx="73925" cy="72725"/>
            </a:xfrm>
            <a:custGeom>
              <a:rect b="b" l="l" r="r" t="t"/>
              <a:pathLst>
                <a:path extrusionOk="0" h="2909" w="2957">
                  <a:moveTo>
                    <a:pt x="2627" y="1"/>
                  </a:moveTo>
                  <a:cubicBezTo>
                    <a:pt x="2606" y="1"/>
                    <a:pt x="2583" y="2"/>
                    <a:pt x="2560" y="3"/>
                  </a:cubicBezTo>
                  <a:cubicBezTo>
                    <a:pt x="2474" y="7"/>
                    <a:pt x="2377" y="3"/>
                    <a:pt x="2274" y="26"/>
                  </a:cubicBezTo>
                  <a:cubicBezTo>
                    <a:pt x="2061" y="53"/>
                    <a:pt x="1816" y="130"/>
                    <a:pt x="1560" y="250"/>
                  </a:cubicBezTo>
                  <a:cubicBezTo>
                    <a:pt x="1308" y="377"/>
                    <a:pt x="1048" y="553"/>
                    <a:pt x="813" y="780"/>
                  </a:cubicBezTo>
                  <a:cubicBezTo>
                    <a:pt x="583" y="1010"/>
                    <a:pt x="403" y="1268"/>
                    <a:pt x="272" y="1518"/>
                  </a:cubicBezTo>
                  <a:cubicBezTo>
                    <a:pt x="148" y="1772"/>
                    <a:pt x="68" y="2017"/>
                    <a:pt x="37" y="2227"/>
                  </a:cubicBezTo>
                  <a:cubicBezTo>
                    <a:pt x="12" y="2331"/>
                    <a:pt x="14" y="2430"/>
                    <a:pt x="9" y="2513"/>
                  </a:cubicBezTo>
                  <a:cubicBezTo>
                    <a:pt x="0" y="2597"/>
                    <a:pt x="7" y="2670"/>
                    <a:pt x="15" y="2729"/>
                  </a:cubicBezTo>
                  <a:cubicBezTo>
                    <a:pt x="27" y="2844"/>
                    <a:pt x="40" y="2908"/>
                    <a:pt x="51" y="2908"/>
                  </a:cubicBezTo>
                  <a:cubicBezTo>
                    <a:pt x="51" y="2908"/>
                    <a:pt x="51" y="2908"/>
                    <a:pt x="51" y="2908"/>
                  </a:cubicBezTo>
                  <a:cubicBezTo>
                    <a:pt x="83" y="2907"/>
                    <a:pt x="58" y="2647"/>
                    <a:pt x="150" y="2250"/>
                  </a:cubicBezTo>
                  <a:cubicBezTo>
                    <a:pt x="193" y="2051"/>
                    <a:pt x="282" y="1826"/>
                    <a:pt x="405" y="1589"/>
                  </a:cubicBezTo>
                  <a:cubicBezTo>
                    <a:pt x="537" y="1355"/>
                    <a:pt x="709" y="1115"/>
                    <a:pt x="928" y="897"/>
                  </a:cubicBezTo>
                  <a:cubicBezTo>
                    <a:pt x="1150" y="681"/>
                    <a:pt x="1394" y="513"/>
                    <a:pt x="1629" y="385"/>
                  </a:cubicBezTo>
                  <a:cubicBezTo>
                    <a:pt x="1867" y="265"/>
                    <a:pt x="2096" y="179"/>
                    <a:pt x="2295" y="140"/>
                  </a:cubicBezTo>
                  <a:cubicBezTo>
                    <a:pt x="2693" y="54"/>
                    <a:pt x="2953" y="84"/>
                    <a:pt x="2955" y="53"/>
                  </a:cubicBezTo>
                  <a:cubicBezTo>
                    <a:pt x="2956" y="41"/>
                    <a:pt x="2892" y="28"/>
                    <a:pt x="2775" y="13"/>
                  </a:cubicBezTo>
                  <a:cubicBezTo>
                    <a:pt x="2733" y="6"/>
                    <a:pt x="2683" y="1"/>
                    <a:pt x="2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2358750" y="2218975"/>
              <a:ext cx="79550" cy="11050"/>
            </a:xfrm>
            <a:custGeom>
              <a:rect b="b" l="l" r="r" t="t"/>
              <a:pathLst>
                <a:path extrusionOk="0" h="442" w="3182">
                  <a:moveTo>
                    <a:pt x="3063" y="1"/>
                  </a:moveTo>
                  <a:cubicBezTo>
                    <a:pt x="2828" y="1"/>
                    <a:pt x="2252" y="54"/>
                    <a:pt x="1581" y="139"/>
                  </a:cubicBezTo>
                  <a:cubicBezTo>
                    <a:pt x="706" y="253"/>
                    <a:pt x="0" y="381"/>
                    <a:pt x="7" y="426"/>
                  </a:cubicBezTo>
                  <a:cubicBezTo>
                    <a:pt x="8" y="436"/>
                    <a:pt x="49" y="441"/>
                    <a:pt x="122" y="441"/>
                  </a:cubicBezTo>
                  <a:cubicBezTo>
                    <a:pt x="358" y="441"/>
                    <a:pt x="932" y="389"/>
                    <a:pt x="1601" y="302"/>
                  </a:cubicBezTo>
                  <a:cubicBezTo>
                    <a:pt x="2476" y="189"/>
                    <a:pt x="3181" y="60"/>
                    <a:pt x="3175" y="16"/>
                  </a:cubicBezTo>
                  <a:cubicBezTo>
                    <a:pt x="3174" y="6"/>
                    <a:pt x="3134" y="1"/>
                    <a:pt x="3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2424775" y="2434275"/>
              <a:ext cx="59875" cy="10725"/>
            </a:xfrm>
            <a:custGeom>
              <a:rect b="b" l="l" r="r" t="t"/>
              <a:pathLst>
                <a:path extrusionOk="0" h="429" w="2395">
                  <a:moveTo>
                    <a:pt x="101" y="1"/>
                  </a:moveTo>
                  <a:cubicBezTo>
                    <a:pt x="43" y="1"/>
                    <a:pt x="11" y="6"/>
                    <a:pt x="9" y="17"/>
                  </a:cubicBezTo>
                  <a:cubicBezTo>
                    <a:pt x="1" y="61"/>
                    <a:pt x="527" y="186"/>
                    <a:pt x="1185" y="296"/>
                  </a:cubicBezTo>
                  <a:cubicBezTo>
                    <a:pt x="1683" y="379"/>
                    <a:pt x="2113" y="429"/>
                    <a:pt x="2295" y="429"/>
                  </a:cubicBezTo>
                  <a:cubicBezTo>
                    <a:pt x="2353" y="429"/>
                    <a:pt x="2386" y="424"/>
                    <a:pt x="2388" y="413"/>
                  </a:cubicBezTo>
                  <a:cubicBezTo>
                    <a:pt x="2394" y="369"/>
                    <a:pt x="1868" y="244"/>
                    <a:pt x="1212" y="133"/>
                  </a:cubicBezTo>
                  <a:cubicBezTo>
                    <a:pt x="714" y="51"/>
                    <a:pt x="283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2272600" y="2857025"/>
              <a:ext cx="162325" cy="62875"/>
            </a:xfrm>
            <a:custGeom>
              <a:rect b="b" l="l" r="r" t="t"/>
              <a:pathLst>
                <a:path extrusionOk="0" h="2515" w="6493">
                  <a:moveTo>
                    <a:pt x="6086" y="1"/>
                  </a:moveTo>
                  <a:cubicBezTo>
                    <a:pt x="5917" y="1"/>
                    <a:pt x="5702" y="11"/>
                    <a:pt x="5450" y="32"/>
                  </a:cubicBezTo>
                  <a:cubicBezTo>
                    <a:pt x="4807" y="87"/>
                    <a:pt x="3920" y="253"/>
                    <a:pt x="2996" y="605"/>
                  </a:cubicBezTo>
                  <a:cubicBezTo>
                    <a:pt x="2073" y="960"/>
                    <a:pt x="1301" y="1431"/>
                    <a:pt x="788" y="1819"/>
                  </a:cubicBezTo>
                  <a:cubicBezTo>
                    <a:pt x="530" y="2015"/>
                    <a:pt x="329" y="2182"/>
                    <a:pt x="201" y="2309"/>
                  </a:cubicBezTo>
                  <a:cubicBezTo>
                    <a:pt x="69" y="2432"/>
                    <a:pt x="0" y="2505"/>
                    <a:pt x="8" y="2513"/>
                  </a:cubicBezTo>
                  <a:cubicBezTo>
                    <a:pt x="9" y="2514"/>
                    <a:pt x="10" y="2514"/>
                    <a:pt x="12" y="2514"/>
                  </a:cubicBezTo>
                  <a:cubicBezTo>
                    <a:pt x="50" y="2514"/>
                    <a:pt x="348" y="2261"/>
                    <a:pt x="856" y="1914"/>
                  </a:cubicBezTo>
                  <a:cubicBezTo>
                    <a:pt x="1380" y="1552"/>
                    <a:pt x="2147" y="1108"/>
                    <a:pt x="3055" y="758"/>
                  </a:cubicBezTo>
                  <a:cubicBezTo>
                    <a:pt x="3963" y="412"/>
                    <a:pt x="4830" y="230"/>
                    <a:pt x="5463" y="148"/>
                  </a:cubicBezTo>
                  <a:cubicBezTo>
                    <a:pt x="6095" y="64"/>
                    <a:pt x="6493" y="56"/>
                    <a:pt x="6493" y="28"/>
                  </a:cubicBezTo>
                  <a:cubicBezTo>
                    <a:pt x="6493" y="16"/>
                    <a:pt x="6392" y="8"/>
                    <a:pt x="6213" y="3"/>
                  </a:cubicBezTo>
                  <a:cubicBezTo>
                    <a:pt x="6174" y="1"/>
                    <a:pt x="6132" y="1"/>
                    <a:pt x="6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22700" y="3088750"/>
              <a:ext cx="38725" cy="65875"/>
            </a:xfrm>
            <a:custGeom>
              <a:rect b="b" l="l" r="r" t="t"/>
              <a:pathLst>
                <a:path extrusionOk="0" h="2635" w="1549">
                  <a:moveTo>
                    <a:pt x="1509" y="0"/>
                  </a:moveTo>
                  <a:cubicBezTo>
                    <a:pt x="1442" y="0"/>
                    <a:pt x="845" y="383"/>
                    <a:pt x="435" y="1126"/>
                  </a:cubicBezTo>
                  <a:cubicBezTo>
                    <a:pt x="1" y="1893"/>
                    <a:pt x="4" y="2628"/>
                    <a:pt x="44" y="2635"/>
                  </a:cubicBezTo>
                  <a:lnTo>
                    <a:pt x="43" y="2635"/>
                  </a:lnTo>
                  <a:cubicBezTo>
                    <a:pt x="43" y="2635"/>
                    <a:pt x="44" y="2635"/>
                    <a:pt x="44" y="2635"/>
                  </a:cubicBezTo>
                  <a:cubicBezTo>
                    <a:pt x="95" y="2635"/>
                    <a:pt x="164" y="1936"/>
                    <a:pt x="578" y="1207"/>
                  </a:cubicBezTo>
                  <a:cubicBezTo>
                    <a:pt x="986" y="465"/>
                    <a:pt x="1548" y="41"/>
                    <a:pt x="1515" y="3"/>
                  </a:cubicBezTo>
                  <a:cubicBezTo>
                    <a:pt x="1515" y="1"/>
                    <a:pt x="1513" y="0"/>
                    <a:pt x="1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1873325" y="3085850"/>
              <a:ext cx="231600" cy="48475"/>
            </a:xfrm>
            <a:custGeom>
              <a:rect b="b" l="l" r="r" t="t"/>
              <a:pathLst>
                <a:path extrusionOk="0" h="1939" w="9264">
                  <a:moveTo>
                    <a:pt x="9249" y="1"/>
                  </a:moveTo>
                  <a:cubicBezTo>
                    <a:pt x="9214" y="1"/>
                    <a:pt x="9091" y="27"/>
                    <a:pt x="8893" y="73"/>
                  </a:cubicBezTo>
                  <a:cubicBezTo>
                    <a:pt x="8627" y="137"/>
                    <a:pt x="8298" y="217"/>
                    <a:pt x="7908" y="311"/>
                  </a:cubicBezTo>
                  <a:cubicBezTo>
                    <a:pt x="7077" y="515"/>
                    <a:pt x="5928" y="787"/>
                    <a:pt x="4649" y="1053"/>
                  </a:cubicBezTo>
                  <a:cubicBezTo>
                    <a:pt x="3371" y="1320"/>
                    <a:pt x="2208" y="1530"/>
                    <a:pt x="1365" y="1677"/>
                  </a:cubicBezTo>
                  <a:cubicBezTo>
                    <a:pt x="970" y="1746"/>
                    <a:pt x="636" y="1803"/>
                    <a:pt x="366" y="1851"/>
                  </a:cubicBezTo>
                  <a:cubicBezTo>
                    <a:pt x="131" y="1894"/>
                    <a:pt x="1" y="1922"/>
                    <a:pt x="3" y="1933"/>
                  </a:cubicBezTo>
                  <a:cubicBezTo>
                    <a:pt x="3" y="1937"/>
                    <a:pt x="16" y="1938"/>
                    <a:pt x="39" y="1938"/>
                  </a:cubicBezTo>
                  <a:cubicBezTo>
                    <a:pt x="94" y="1938"/>
                    <a:pt x="209" y="1929"/>
                    <a:pt x="376" y="1913"/>
                  </a:cubicBezTo>
                  <a:cubicBezTo>
                    <a:pt x="615" y="1890"/>
                    <a:pt x="958" y="1849"/>
                    <a:pt x="1383" y="1790"/>
                  </a:cubicBezTo>
                  <a:cubicBezTo>
                    <a:pt x="2233" y="1673"/>
                    <a:pt x="3401" y="1481"/>
                    <a:pt x="4682" y="1214"/>
                  </a:cubicBezTo>
                  <a:cubicBezTo>
                    <a:pt x="5964" y="946"/>
                    <a:pt x="7113" y="657"/>
                    <a:pt x="7938" y="423"/>
                  </a:cubicBezTo>
                  <a:cubicBezTo>
                    <a:pt x="8350" y="308"/>
                    <a:pt x="8683" y="208"/>
                    <a:pt x="8911" y="134"/>
                  </a:cubicBezTo>
                  <a:cubicBezTo>
                    <a:pt x="9138" y="60"/>
                    <a:pt x="9263" y="14"/>
                    <a:pt x="9260" y="4"/>
                  </a:cubicBezTo>
                  <a:cubicBezTo>
                    <a:pt x="9260" y="2"/>
                    <a:pt x="9256" y="1"/>
                    <a:pt x="9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1309225" y="3266125"/>
              <a:ext cx="194525" cy="61075"/>
            </a:xfrm>
            <a:custGeom>
              <a:rect b="b" l="l" r="r" t="t"/>
              <a:pathLst>
                <a:path extrusionOk="0" h="2443" w="7781">
                  <a:moveTo>
                    <a:pt x="6347" y="1"/>
                  </a:moveTo>
                  <a:cubicBezTo>
                    <a:pt x="5611" y="1"/>
                    <a:pt x="4645" y="103"/>
                    <a:pt x="3631" y="402"/>
                  </a:cubicBezTo>
                  <a:cubicBezTo>
                    <a:pt x="2515" y="734"/>
                    <a:pt x="1580" y="1234"/>
                    <a:pt x="956" y="1665"/>
                  </a:cubicBezTo>
                  <a:cubicBezTo>
                    <a:pt x="644" y="1881"/>
                    <a:pt x="400" y="2068"/>
                    <a:pt x="244" y="2211"/>
                  </a:cubicBezTo>
                  <a:cubicBezTo>
                    <a:pt x="84" y="2351"/>
                    <a:pt x="0" y="2433"/>
                    <a:pt x="9" y="2442"/>
                  </a:cubicBezTo>
                  <a:cubicBezTo>
                    <a:pt x="9" y="2442"/>
                    <a:pt x="10" y="2443"/>
                    <a:pt x="12" y="2443"/>
                  </a:cubicBezTo>
                  <a:cubicBezTo>
                    <a:pt x="53" y="2443"/>
                    <a:pt x="408" y="2148"/>
                    <a:pt x="1019" y="1762"/>
                  </a:cubicBezTo>
                  <a:cubicBezTo>
                    <a:pt x="1652" y="1361"/>
                    <a:pt x="2580" y="885"/>
                    <a:pt x="3677" y="558"/>
                  </a:cubicBezTo>
                  <a:cubicBezTo>
                    <a:pt x="4774" y="236"/>
                    <a:pt x="5812" y="129"/>
                    <a:pt x="6560" y="121"/>
                  </a:cubicBezTo>
                  <a:cubicBezTo>
                    <a:pt x="6619" y="120"/>
                    <a:pt x="6676" y="119"/>
                    <a:pt x="6731" y="119"/>
                  </a:cubicBezTo>
                  <a:cubicBezTo>
                    <a:pt x="7237" y="119"/>
                    <a:pt x="7589" y="149"/>
                    <a:pt x="7721" y="149"/>
                  </a:cubicBezTo>
                  <a:cubicBezTo>
                    <a:pt x="7759" y="149"/>
                    <a:pt x="7778" y="146"/>
                    <a:pt x="7779" y="140"/>
                  </a:cubicBezTo>
                  <a:lnTo>
                    <a:pt x="7779" y="139"/>
                  </a:lnTo>
                  <a:cubicBezTo>
                    <a:pt x="7781" y="129"/>
                    <a:pt x="7666" y="106"/>
                    <a:pt x="7455" y="75"/>
                  </a:cubicBezTo>
                  <a:cubicBezTo>
                    <a:pt x="7246" y="40"/>
                    <a:pt x="6940" y="14"/>
                    <a:pt x="6560" y="4"/>
                  </a:cubicBezTo>
                  <a:cubicBezTo>
                    <a:pt x="6491" y="2"/>
                    <a:pt x="6420" y="1"/>
                    <a:pt x="6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1714900" y="3249425"/>
              <a:ext cx="62900" cy="5275"/>
            </a:xfrm>
            <a:custGeom>
              <a:rect b="b" l="l" r="r" t="t"/>
              <a:pathLst>
                <a:path extrusionOk="0" h="211" w="2516">
                  <a:moveTo>
                    <a:pt x="2042" y="1"/>
                  </a:moveTo>
                  <a:cubicBezTo>
                    <a:pt x="1826" y="1"/>
                    <a:pt x="1552" y="8"/>
                    <a:pt x="1254" y="24"/>
                  </a:cubicBezTo>
                  <a:cubicBezTo>
                    <a:pt x="559" y="60"/>
                    <a:pt x="0" y="127"/>
                    <a:pt x="2" y="172"/>
                  </a:cubicBezTo>
                  <a:cubicBezTo>
                    <a:pt x="4" y="197"/>
                    <a:pt x="192" y="211"/>
                    <a:pt x="483" y="211"/>
                  </a:cubicBezTo>
                  <a:cubicBezTo>
                    <a:pt x="698" y="211"/>
                    <a:pt x="968" y="204"/>
                    <a:pt x="1262" y="188"/>
                  </a:cubicBezTo>
                  <a:cubicBezTo>
                    <a:pt x="1954" y="150"/>
                    <a:pt x="2515" y="85"/>
                    <a:pt x="2512" y="40"/>
                  </a:cubicBezTo>
                  <a:cubicBezTo>
                    <a:pt x="2511" y="14"/>
                    <a:pt x="2327" y="1"/>
                    <a:pt x="2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344650" y="2599575"/>
              <a:ext cx="23725" cy="152100"/>
            </a:xfrm>
            <a:custGeom>
              <a:rect b="b" l="l" r="r" t="t"/>
              <a:pathLst>
                <a:path extrusionOk="0" h="6084" w="949">
                  <a:moveTo>
                    <a:pt x="625" y="0"/>
                  </a:moveTo>
                  <a:cubicBezTo>
                    <a:pt x="614" y="0"/>
                    <a:pt x="573" y="79"/>
                    <a:pt x="511" y="221"/>
                  </a:cubicBezTo>
                  <a:cubicBezTo>
                    <a:pt x="445" y="366"/>
                    <a:pt x="368" y="585"/>
                    <a:pt x="289" y="859"/>
                  </a:cubicBezTo>
                  <a:cubicBezTo>
                    <a:pt x="131" y="1409"/>
                    <a:pt x="1" y="2201"/>
                    <a:pt x="42" y="3078"/>
                  </a:cubicBezTo>
                  <a:cubicBezTo>
                    <a:pt x="86" y="3953"/>
                    <a:pt x="292" y="4730"/>
                    <a:pt x="504" y="5261"/>
                  </a:cubicBezTo>
                  <a:cubicBezTo>
                    <a:pt x="610" y="5526"/>
                    <a:pt x="707" y="5736"/>
                    <a:pt x="787" y="5874"/>
                  </a:cubicBezTo>
                  <a:cubicBezTo>
                    <a:pt x="862" y="6010"/>
                    <a:pt x="909" y="6084"/>
                    <a:pt x="922" y="6084"/>
                  </a:cubicBezTo>
                  <a:cubicBezTo>
                    <a:pt x="923" y="6084"/>
                    <a:pt x="923" y="6084"/>
                    <a:pt x="924" y="6083"/>
                  </a:cubicBezTo>
                  <a:cubicBezTo>
                    <a:pt x="948" y="6070"/>
                    <a:pt x="792" y="5754"/>
                    <a:pt x="613" y="5221"/>
                  </a:cubicBezTo>
                  <a:cubicBezTo>
                    <a:pt x="432" y="4689"/>
                    <a:pt x="249" y="3927"/>
                    <a:pt x="207" y="3070"/>
                  </a:cubicBezTo>
                  <a:cubicBezTo>
                    <a:pt x="165" y="2211"/>
                    <a:pt x="274" y="1437"/>
                    <a:pt x="401" y="889"/>
                  </a:cubicBezTo>
                  <a:cubicBezTo>
                    <a:pt x="527" y="339"/>
                    <a:pt x="652" y="10"/>
                    <a:pt x="626" y="1"/>
                  </a:cubicBezTo>
                  <a:cubicBezTo>
                    <a:pt x="626" y="0"/>
                    <a:pt x="625" y="0"/>
                    <a:pt x="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699625" y="2626275"/>
              <a:ext cx="45175" cy="66025"/>
            </a:xfrm>
            <a:custGeom>
              <a:rect b="b" l="l" r="r" t="t"/>
              <a:pathLst>
                <a:path extrusionOk="0" h="2641" w="1807">
                  <a:moveTo>
                    <a:pt x="3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2"/>
                    <a:pt x="1" y="191"/>
                    <a:pt x="53" y="490"/>
                  </a:cubicBezTo>
                  <a:cubicBezTo>
                    <a:pt x="106" y="790"/>
                    <a:pt x="244" y="1196"/>
                    <a:pt x="501" y="1587"/>
                  </a:cubicBezTo>
                  <a:cubicBezTo>
                    <a:pt x="759" y="1977"/>
                    <a:pt x="1080" y="2264"/>
                    <a:pt x="1335" y="2430"/>
                  </a:cubicBezTo>
                  <a:cubicBezTo>
                    <a:pt x="1560" y="2577"/>
                    <a:pt x="1728" y="2640"/>
                    <a:pt x="1769" y="2640"/>
                  </a:cubicBezTo>
                  <a:cubicBezTo>
                    <a:pt x="1775" y="2640"/>
                    <a:pt x="1778" y="2639"/>
                    <a:pt x="1779" y="2637"/>
                  </a:cubicBezTo>
                  <a:cubicBezTo>
                    <a:pt x="1807" y="2594"/>
                    <a:pt x="1127" y="2254"/>
                    <a:pt x="637" y="1497"/>
                  </a:cubicBezTo>
                  <a:cubicBezTo>
                    <a:pt x="137" y="753"/>
                    <a:pt x="88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38875" y="2286675"/>
              <a:ext cx="111000" cy="164475"/>
            </a:xfrm>
            <a:custGeom>
              <a:rect b="b" l="l" r="r" t="t"/>
              <a:pathLst>
                <a:path extrusionOk="0" h="6579" w="4440">
                  <a:moveTo>
                    <a:pt x="4421" y="1"/>
                  </a:moveTo>
                  <a:cubicBezTo>
                    <a:pt x="4400" y="1"/>
                    <a:pt x="4296" y="45"/>
                    <a:pt x="4122" y="127"/>
                  </a:cubicBezTo>
                  <a:cubicBezTo>
                    <a:pt x="4027" y="172"/>
                    <a:pt x="3910" y="229"/>
                    <a:pt x="3784" y="307"/>
                  </a:cubicBezTo>
                  <a:cubicBezTo>
                    <a:pt x="3655" y="384"/>
                    <a:pt x="3504" y="465"/>
                    <a:pt x="3353" y="578"/>
                  </a:cubicBezTo>
                  <a:cubicBezTo>
                    <a:pt x="3037" y="785"/>
                    <a:pt x="2686" y="1070"/>
                    <a:pt x="2326" y="1417"/>
                  </a:cubicBezTo>
                  <a:cubicBezTo>
                    <a:pt x="1973" y="1769"/>
                    <a:pt x="1612" y="2188"/>
                    <a:pt x="1287" y="2665"/>
                  </a:cubicBezTo>
                  <a:cubicBezTo>
                    <a:pt x="968" y="3147"/>
                    <a:pt x="718" y="3639"/>
                    <a:pt x="525" y="4101"/>
                  </a:cubicBezTo>
                  <a:cubicBezTo>
                    <a:pt x="341" y="4565"/>
                    <a:pt x="211" y="4998"/>
                    <a:pt x="137" y="5368"/>
                  </a:cubicBezTo>
                  <a:cubicBezTo>
                    <a:pt x="91" y="5552"/>
                    <a:pt x="74" y="5722"/>
                    <a:pt x="51" y="5870"/>
                  </a:cubicBezTo>
                  <a:cubicBezTo>
                    <a:pt x="27" y="6018"/>
                    <a:pt x="17" y="6146"/>
                    <a:pt x="14" y="6251"/>
                  </a:cubicBezTo>
                  <a:cubicBezTo>
                    <a:pt x="2" y="6462"/>
                    <a:pt x="0" y="6579"/>
                    <a:pt x="12" y="6579"/>
                  </a:cubicBezTo>
                  <a:cubicBezTo>
                    <a:pt x="12" y="6579"/>
                    <a:pt x="12" y="6579"/>
                    <a:pt x="12" y="6579"/>
                  </a:cubicBezTo>
                  <a:cubicBezTo>
                    <a:pt x="43" y="6579"/>
                    <a:pt x="72" y="6114"/>
                    <a:pt x="250" y="5394"/>
                  </a:cubicBezTo>
                  <a:cubicBezTo>
                    <a:pt x="338" y="5032"/>
                    <a:pt x="477" y="4611"/>
                    <a:pt x="665" y="4159"/>
                  </a:cubicBezTo>
                  <a:cubicBezTo>
                    <a:pt x="861" y="3708"/>
                    <a:pt x="1111" y="3230"/>
                    <a:pt x="1423" y="2758"/>
                  </a:cubicBezTo>
                  <a:cubicBezTo>
                    <a:pt x="1742" y="2289"/>
                    <a:pt x="2091" y="1876"/>
                    <a:pt x="2433" y="1524"/>
                  </a:cubicBezTo>
                  <a:cubicBezTo>
                    <a:pt x="2780" y="1178"/>
                    <a:pt x="3117" y="889"/>
                    <a:pt x="3418" y="672"/>
                  </a:cubicBezTo>
                  <a:cubicBezTo>
                    <a:pt x="4019" y="233"/>
                    <a:pt x="4440" y="30"/>
                    <a:pt x="4425" y="2"/>
                  </a:cubicBezTo>
                  <a:cubicBezTo>
                    <a:pt x="4425" y="1"/>
                    <a:pt x="4423" y="1"/>
                    <a:pt x="4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839150" y="2182825"/>
              <a:ext cx="54300" cy="133025"/>
            </a:xfrm>
            <a:custGeom>
              <a:rect b="b" l="l" r="r" t="t"/>
              <a:pathLst>
                <a:path extrusionOk="0" h="5321" w="2172">
                  <a:moveTo>
                    <a:pt x="2142" y="1"/>
                  </a:moveTo>
                  <a:cubicBezTo>
                    <a:pt x="2108" y="1"/>
                    <a:pt x="2029" y="12"/>
                    <a:pt x="1915" y="42"/>
                  </a:cubicBezTo>
                  <a:cubicBezTo>
                    <a:pt x="1761" y="84"/>
                    <a:pt x="1544" y="177"/>
                    <a:pt x="1308" y="343"/>
                  </a:cubicBezTo>
                  <a:cubicBezTo>
                    <a:pt x="836" y="672"/>
                    <a:pt x="335" y="1355"/>
                    <a:pt x="165" y="2224"/>
                  </a:cubicBezTo>
                  <a:cubicBezTo>
                    <a:pt x="1" y="3090"/>
                    <a:pt x="121" y="3883"/>
                    <a:pt x="219" y="4434"/>
                  </a:cubicBezTo>
                  <a:cubicBezTo>
                    <a:pt x="326" y="4986"/>
                    <a:pt x="418" y="5321"/>
                    <a:pt x="438" y="5321"/>
                  </a:cubicBezTo>
                  <a:cubicBezTo>
                    <a:pt x="438" y="5321"/>
                    <a:pt x="438" y="5321"/>
                    <a:pt x="438" y="5321"/>
                  </a:cubicBezTo>
                  <a:cubicBezTo>
                    <a:pt x="463" y="5316"/>
                    <a:pt x="410" y="4972"/>
                    <a:pt x="335" y="4416"/>
                  </a:cubicBezTo>
                  <a:cubicBezTo>
                    <a:pt x="266" y="3864"/>
                    <a:pt x="168" y="3086"/>
                    <a:pt x="326" y="2255"/>
                  </a:cubicBezTo>
                  <a:cubicBezTo>
                    <a:pt x="489" y="1429"/>
                    <a:pt x="948" y="771"/>
                    <a:pt x="1379" y="436"/>
                  </a:cubicBezTo>
                  <a:cubicBezTo>
                    <a:pt x="1812" y="92"/>
                    <a:pt x="2172" y="36"/>
                    <a:pt x="2160" y="5"/>
                  </a:cubicBezTo>
                  <a:cubicBezTo>
                    <a:pt x="2160" y="2"/>
                    <a:pt x="215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842950" y="2045150"/>
              <a:ext cx="20575" cy="69000"/>
            </a:xfrm>
            <a:custGeom>
              <a:rect b="b" l="l" r="r" t="t"/>
              <a:pathLst>
                <a:path extrusionOk="0" h="2760" w="823">
                  <a:moveTo>
                    <a:pt x="669" y="0"/>
                  </a:moveTo>
                  <a:cubicBezTo>
                    <a:pt x="643" y="0"/>
                    <a:pt x="487" y="92"/>
                    <a:pt x="324" y="317"/>
                  </a:cubicBezTo>
                  <a:cubicBezTo>
                    <a:pt x="150" y="556"/>
                    <a:pt x="0" y="960"/>
                    <a:pt x="21" y="1414"/>
                  </a:cubicBezTo>
                  <a:cubicBezTo>
                    <a:pt x="44" y="1870"/>
                    <a:pt x="230" y="2258"/>
                    <a:pt x="428" y="2477"/>
                  </a:cubicBezTo>
                  <a:cubicBezTo>
                    <a:pt x="609" y="2682"/>
                    <a:pt x="769" y="2760"/>
                    <a:pt x="801" y="2760"/>
                  </a:cubicBezTo>
                  <a:cubicBezTo>
                    <a:pt x="804" y="2760"/>
                    <a:pt x="805" y="2759"/>
                    <a:pt x="806" y="2758"/>
                  </a:cubicBezTo>
                  <a:cubicBezTo>
                    <a:pt x="822" y="2735"/>
                    <a:pt x="678" y="2630"/>
                    <a:pt x="520" y="2406"/>
                  </a:cubicBezTo>
                  <a:cubicBezTo>
                    <a:pt x="359" y="2184"/>
                    <a:pt x="207" y="1825"/>
                    <a:pt x="186" y="1406"/>
                  </a:cubicBezTo>
                  <a:cubicBezTo>
                    <a:pt x="166" y="988"/>
                    <a:pt x="283" y="616"/>
                    <a:pt x="421" y="380"/>
                  </a:cubicBezTo>
                  <a:cubicBezTo>
                    <a:pt x="558" y="141"/>
                    <a:pt x="693" y="23"/>
                    <a:pt x="673" y="1"/>
                  </a:cubicBezTo>
                  <a:cubicBezTo>
                    <a:pt x="672" y="0"/>
                    <a:pt x="671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1374475" y="2152925"/>
              <a:ext cx="66075" cy="162775"/>
            </a:xfrm>
            <a:custGeom>
              <a:rect b="b" l="l" r="r" t="t"/>
              <a:pathLst>
                <a:path extrusionOk="0" h="6511" w="2643">
                  <a:moveTo>
                    <a:pt x="2621" y="1"/>
                  </a:moveTo>
                  <a:cubicBezTo>
                    <a:pt x="2605" y="1"/>
                    <a:pt x="2521" y="58"/>
                    <a:pt x="2384" y="163"/>
                  </a:cubicBezTo>
                  <a:cubicBezTo>
                    <a:pt x="2235" y="273"/>
                    <a:pt x="2034" y="456"/>
                    <a:pt x="1805" y="696"/>
                  </a:cubicBezTo>
                  <a:cubicBezTo>
                    <a:pt x="1573" y="936"/>
                    <a:pt x="1328" y="1248"/>
                    <a:pt x="1085" y="1617"/>
                  </a:cubicBezTo>
                  <a:cubicBezTo>
                    <a:pt x="851" y="1989"/>
                    <a:pt x="624" y="2420"/>
                    <a:pt x="442" y="2897"/>
                  </a:cubicBezTo>
                  <a:cubicBezTo>
                    <a:pt x="266" y="3374"/>
                    <a:pt x="152" y="3847"/>
                    <a:pt x="83" y="4283"/>
                  </a:cubicBezTo>
                  <a:cubicBezTo>
                    <a:pt x="22" y="4719"/>
                    <a:pt x="1" y="5117"/>
                    <a:pt x="17" y="5449"/>
                  </a:cubicBezTo>
                  <a:cubicBezTo>
                    <a:pt x="30" y="5782"/>
                    <a:pt x="62" y="6050"/>
                    <a:pt x="103" y="6231"/>
                  </a:cubicBezTo>
                  <a:cubicBezTo>
                    <a:pt x="139" y="6412"/>
                    <a:pt x="163" y="6510"/>
                    <a:pt x="175" y="6510"/>
                  </a:cubicBezTo>
                  <a:cubicBezTo>
                    <a:pt x="175" y="6510"/>
                    <a:pt x="175" y="6510"/>
                    <a:pt x="175" y="6510"/>
                  </a:cubicBezTo>
                  <a:cubicBezTo>
                    <a:pt x="205" y="6505"/>
                    <a:pt x="131" y="6102"/>
                    <a:pt x="134" y="5448"/>
                  </a:cubicBezTo>
                  <a:cubicBezTo>
                    <a:pt x="132" y="5120"/>
                    <a:pt x="164" y="4732"/>
                    <a:pt x="233" y="4306"/>
                  </a:cubicBezTo>
                  <a:cubicBezTo>
                    <a:pt x="308" y="3882"/>
                    <a:pt x="424" y="3421"/>
                    <a:pt x="596" y="2954"/>
                  </a:cubicBezTo>
                  <a:cubicBezTo>
                    <a:pt x="774" y="2489"/>
                    <a:pt x="991" y="2066"/>
                    <a:pt x="1213" y="1697"/>
                  </a:cubicBezTo>
                  <a:cubicBezTo>
                    <a:pt x="1443" y="1332"/>
                    <a:pt x="1675" y="1018"/>
                    <a:pt x="1891" y="773"/>
                  </a:cubicBezTo>
                  <a:cubicBezTo>
                    <a:pt x="2320" y="280"/>
                    <a:pt x="2643" y="25"/>
                    <a:pt x="2623" y="2"/>
                  </a:cubicBezTo>
                  <a:cubicBezTo>
                    <a:pt x="2622" y="1"/>
                    <a:pt x="2622" y="1"/>
                    <a:pt x="2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1532025" y="1953050"/>
              <a:ext cx="71075" cy="75250"/>
            </a:xfrm>
            <a:custGeom>
              <a:rect b="b" l="l" r="r" t="t"/>
              <a:pathLst>
                <a:path extrusionOk="0" h="3010" w="2843">
                  <a:moveTo>
                    <a:pt x="2818" y="0"/>
                  </a:moveTo>
                  <a:cubicBezTo>
                    <a:pt x="2758" y="0"/>
                    <a:pt x="2535" y="50"/>
                    <a:pt x="2224" y="187"/>
                  </a:cubicBezTo>
                  <a:cubicBezTo>
                    <a:pt x="1862" y="343"/>
                    <a:pt x="1390" y="641"/>
                    <a:pt x="974" y="1083"/>
                  </a:cubicBezTo>
                  <a:cubicBezTo>
                    <a:pt x="560" y="1527"/>
                    <a:pt x="293" y="2017"/>
                    <a:pt x="160" y="2389"/>
                  </a:cubicBezTo>
                  <a:cubicBezTo>
                    <a:pt x="23" y="2761"/>
                    <a:pt x="0" y="3006"/>
                    <a:pt x="17" y="3009"/>
                  </a:cubicBezTo>
                  <a:cubicBezTo>
                    <a:pt x="17" y="3009"/>
                    <a:pt x="18" y="3009"/>
                    <a:pt x="18" y="3009"/>
                  </a:cubicBezTo>
                  <a:cubicBezTo>
                    <a:pt x="47" y="3009"/>
                    <a:pt x="110" y="2779"/>
                    <a:pt x="267" y="2434"/>
                  </a:cubicBezTo>
                  <a:cubicBezTo>
                    <a:pt x="423" y="2083"/>
                    <a:pt x="695" y="1623"/>
                    <a:pt x="1094" y="1195"/>
                  </a:cubicBezTo>
                  <a:cubicBezTo>
                    <a:pt x="1494" y="771"/>
                    <a:pt x="1936" y="470"/>
                    <a:pt x="2275" y="290"/>
                  </a:cubicBezTo>
                  <a:cubicBezTo>
                    <a:pt x="2614" y="109"/>
                    <a:pt x="2843" y="30"/>
                    <a:pt x="2835" y="4"/>
                  </a:cubicBezTo>
                  <a:cubicBezTo>
                    <a:pt x="2834" y="1"/>
                    <a:pt x="2828" y="0"/>
                    <a:pt x="2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1923925" y="1937325"/>
              <a:ext cx="81925" cy="97875"/>
            </a:xfrm>
            <a:custGeom>
              <a:rect b="b" l="l" r="r" t="t"/>
              <a:pathLst>
                <a:path extrusionOk="0" h="3915" w="3277">
                  <a:moveTo>
                    <a:pt x="3226" y="0"/>
                  </a:moveTo>
                  <a:cubicBezTo>
                    <a:pt x="3188" y="0"/>
                    <a:pt x="3129" y="4"/>
                    <a:pt x="3051" y="11"/>
                  </a:cubicBezTo>
                  <a:cubicBezTo>
                    <a:pt x="2981" y="16"/>
                    <a:pt x="2894" y="28"/>
                    <a:pt x="2795" y="54"/>
                  </a:cubicBezTo>
                  <a:cubicBezTo>
                    <a:pt x="2696" y="77"/>
                    <a:pt x="2581" y="97"/>
                    <a:pt x="2463" y="146"/>
                  </a:cubicBezTo>
                  <a:cubicBezTo>
                    <a:pt x="2219" y="223"/>
                    <a:pt x="1943" y="360"/>
                    <a:pt x="1658" y="546"/>
                  </a:cubicBezTo>
                  <a:cubicBezTo>
                    <a:pt x="1380" y="738"/>
                    <a:pt x="1096" y="985"/>
                    <a:pt x="844" y="1286"/>
                  </a:cubicBezTo>
                  <a:cubicBezTo>
                    <a:pt x="596" y="1590"/>
                    <a:pt x="408" y="1918"/>
                    <a:pt x="273" y="2227"/>
                  </a:cubicBezTo>
                  <a:cubicBezTo>
                    <a:pt x="145" y="2543"/>
                    <a:pt x="64" y="2839"/>
                    <a:pt x="33" y="3094"/>
                  </a:cubicBezTo>
                  <a:cubicBezTo>
                    <a:pt x="8" y="3219"/>
                    <a:pt x="12" y="3336"/>
                    <a:pt x="7" y="3438"/>
                  </a:cubicBezTo>
                  <a:cubicBezTo>
                    <a:pt x="0" y="3540"/>
                    <a:pt x="5" y="3627"/>
                    <a:pt x="15" y="3697"/>
                  </a:cubicBezTo>
                  <a:cubicBezTo>
                    <a:pt x="28" y="3837"/>
                    <a:pt x="41" y="3915"/>
                    <a:pt x="52" y="3915"/>
                  </a:cubicBezTo>
                  <a:cubicBezTo>
                    <a:pt x="53" y="3915"/>
                    <a:pt x="53" y="3915"/>
                    <a:pt x="53" y="3915"/>
                  </a:cubicBezTo>
                  <a:cubicBezTo>
                    <a:pt x="84" y="3913"/>
                    <a:pt x="54" y="3600"/>
                    <a:pt x="148" y="3114"/>
                  </a:cubicBezTo>
                  <a:cubicBezTo>
                    <a:pt x="191" y="2868"/>
                    <a:pt x="281" y="2587"/>
                    <a:pt x="411" y="2288"/>
                  </a:cubicBezTo>
                  <a:cubicBezTo>
                    <a:pt x="550" y="1993"/>
                    <a:pt x="732" y="1682"/>
                    <a:pt x="971" y="1390"/>
                  </a:cubicBezTo>
                  <a:cubicBezTo>
                    <a:pt x="1212" y="1102"/>
                    <a:pt x="1481" y="862"/>
                    <a:pt x="1745" y="669"/>
                  </a:cubicBezTo>
                  <a:cubicBezTo>
                    <a:pt x="2014" y="485"/>
                    <a:pt x="2273" y="344"/>
                    <a:pt x="2504" y="255"/>
                  </a:cubicBezTo>
                  <a:cubicBezTo>
                    <a:pt x="2964" y="70"/>
                    <a:pt x="3277" y="39"/>
                    <a:pt x="3274" y="8"/>
                  </a:cubicBezTo>
                  <a:cubicBezTo>
                    <a:pt x="3273" y="3"/>
                    <a:pt x="3256" y="0"/>
                    <a:pt x="3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1792375" y="2137925"/>
              <a:ext cx="29375" cy="55725"/>
            </a:xfrm>
            <a:custGeom>
              <a:rect b="b" l="l" r="r" t="t"/>
              <a:pathLst>
                <a:path extrusionOk="0" h="2229" w="1175">
                  <a:moveTo>
                    <a:pt x="1137" y="0"/>
                  </a:moveTo>
                  <a:cubicBezTo>
                    <a:pt x="1103" y="0"/>
                    <a:pt x="974" y="59"/>
                    <a:pt x="806" y="194"/>
                  </a:cubicBezTo>
                  <a:cubicBezTo>
                    <a:pt x="617" y="343"/>
                    <a:pt x="390" y="598"/>
                    <a:pt x="227" y="932"/>
                  </a:cubicBezTo>
                  <a:cubicBezTo>
                    <a:pt x="64" y="1268"/>
                    <a:pt x="5" y="1603"/>
                    <a:pt x="3" y="1845"/>
                  </a:cubicBezTo>
                  <a:cubicBezTo>
                    <a:pt x="0" y="2084"/>
                    <a:pt x="42" y="2228"/>
                    <a:pt x="62" y="2228"/>
                  </a:cubicBezTo>
                  <a:cubicBezTo>
                    <a:pt x="62" y="2228"/>
                    <a:pt x="62" y="2228"/>
                    <a:pt x="63" y="2228"/>
                  </a:cubicBezTo>
                  <a:cubicBezTo>
                    <a:pt x="112" y="2228"/>
                    <a:pt x="59" y="1635"/>
                    <a:pt x="374" y="1005"/>
                  </a:cubicBezTo>
                  <a:cubicBezTo>
                    <a:pt x="675" y="368"/>
                    <a:pt x="1175" y="42"/>
                    <a:pt x="1145" y="3"/>
                  </a:cubicBezTo>
                  <a:cubicBezTo>
                    <a:pt x="1144" y="1"/>
                    <a:pt x="1141" y="0"/>
                    <a:pt x="1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1572450" y="2286050"/>
              <a:ext cx="70375" cy="135450"/>
            </a:xfrm>
            <a:custGeom>
              <a:rect b="b" l="l" r="r" t="t"/>
              <a:pathLst>
                <a:path extrusionOk="0" h="5418" w="2815">
                  <a:moveTo>
                    <a:pt x="2794" y="1"/>
                  </a:moveTo>
                  <a:cubicBezTo>
                    <a:pt x="2769" y="1"/>
                    <a:pt x="2541" y="256"/>
                    <a:pt x="2221" y="695"/>
                  </a:cubicBezTo>
                  <a:cubicBezTo>
                    <a:pt x="1894" y="1143"/>
                    <a:pt x="1476" y="1791"/>
                    <a:pt x="1088" y="2546"/>
                  </a:cubicBezTo>
                  <a:cubicBezTo>
                    <a:pt x="701" y="3302"/>
                    <a:pt x="420" y="4019"/>
                    <a:pt x="247" y="4547"/>
                  </a:cubicBezTo>
                  <a:cubicBezTo>
                    <a:pt x="74" y="5075"/>
                    <a:pt x="0" y="5413"/>
                    <a:pt x="20" y="5418"/>
                  </a:cubicBezTo>
                  <a:cubicBezTo>
                    <a:pt x="20" y="5418"/>
                    <a:pt x="21" y="5418"/>
                    <a:pt x="21" y="5418"/>
                  </a:cubicBezTo>
                  <a:cubicBezTo>
                    <a:pt x="47" y="5418"/>
                    <a:pt x="159" y="5097"/>
                    <a:pt x="356" y="4587"/>
                  </a:cubicBezTo>
                  <a:cubicBezTo>
                    <a:pt x="555" y="4072"/>
                    <a:pt x="851" y="3370"/>
                    <a:pt x="1234" y="2621"/>
                  </a:cubicBezTo>
                  <a:cubicBezTo>
                    <a:pt x="1619" y="1873"/>
                    <a:pt x="2015" y="1222"/>
                    <a:pt x="2316" y="759"/>
                  </a:cubicBezTo>
                  <a:cubicBezTo>
                    <a:pt x="2617" y="297"/>
                    <a:pt x="2815" y="17"/>
                    <a:pt x="2795" y="1"/>
                  </a:cubicBezTo>
                  <a:cubicBezTo>
                    <a:pt x="2795" y="1"/>
                    <a:pt x="2794" y="1"/>
                    <a:pt x="2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1146875" y="2594800"/>
              <a:ext cx="50350" cy="94900"/>
            </a:xfrm>
            <a:custGeom>
              <a:rect b="b" l="l" r="r" t="t"/>
              <a:pathLst>
                <a:path extrusionOk="0" h="3796" w="2014">
                  <a:moveTo>
                    <a:pt x="1988" y="1"/>
                  </a:moveTo>
                  <a:cubicBezTo>
                    <a:pt x="1924" y="1"/>
                    <a:pt x="1677" y="52"/>
                    <a:pt x="1351" y="238"/>
                  </a:cubicBezTo>
                  <a:cubicBezTo>
                    <a:pt x="976" y="448"/>
                    <a:pt x="504" y="876"/>
                    <a:pt x="252" y="1503"/>
                  </a:cubicBezTo>
                  <a:cubicBezTo>
                    <a:pt x="0" y="2129"/>
                    <a:pt x="46" y="2764"/>
                    <a:pt x="171" y="3174"/>
                  </a:cubicBezTo>
                  <a:cubicBezTo>
                    <a:pt x="292" y="3584"/>
                    <a:pt x="460" y="3796"/>
                    <a:pt x="480" y="3796"/>
                  </a:cubicBezTo>
                  <a:cubicBezTo>
                    <a:pt x="480" y="3796"/>
                    <a:pt x="480" y="3796"/>
                    <a:pt x="481" y="3796"/>
                  </a:cubicBezTo>
                  <a:cubicBezTo>
                    <a:pt x="507" y="3782"/>
                    <a:pt x="374" y="3552"/>
                    <a:pt x="283" y="3146"/>
                  </a:cubicBezTo>
                  <a:cubicBezTo>
                    <a:pt x="191" y="2744"/>
                    <a:pt x="170" y="2149"/>
                    <a:pt x="403" y="1563"/>
                  </a:cubicBezTo>
                  <a:cubicBezTo>
                    <a:pt x="639" y="978"/>
                    <a:pt x="1068" y="563"/>
                    <a:pt x="1412" y="336"/>
                  </a:cubicBezTo>
                  <a:cubicBezTo>
                    <a:pt x="1757" y="104"/>
                    <a:pt x="2014" y="30"/>
                    <a:pt x="2004" y="4"/>
                  </a:cubicBezTo>
                  <a:cubicBezTo>
                    <a:pt x="2003" y="2"/>
                    <a:pt x="1998" y="1"/>
                    <a:pt x="19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1351625" y="1897600"/>
              <a:ext cx="125700" cy="9000"/>
            </a:xfrm>
            <a:custGeom>
              <a:rect b="b" l="l" r="r" t="t"/>
              <a:pathLst>
                <a:path extrusionOk="0" h="360" w="5028">
                  <a:moveTo>
                    <a:pt x="2919" y="0"/>
                  </a:moveTo>
                  <a:cubicBezTo>
                    <a:pt x="2784" y="0"/>
                    <a:pt x="2646" y="2"/>
                    <a:pt x="2505" y="6"/>
                  </a:cubicBezTo>
                  <a:cubicBezTo>
                    <a:pt x="1806" y="28"/>
                    <a:pt x="1176" y="102"/>
                    <a:pt x="724" y="179"/>
                  </a:cubicBezTo>
                  <a:cubicBezTo>
                    <a:pt x="273" y="256"/>
                    <a:pt x="0" y="332"/>
                    <a:pt x="4" y="352"/>
                  </a:cubicBezTo>
                  <a:cubicBezTo>
                    <a:pt x="5" y="357"/>
                    <a:pt x="20" y="360"/>
                    <a:pt x="49" y="360"/>
                  </a:cubicBezTo>
                  <a:cubicBezTo>
                    <a:pt x="145" y="360"/>
                    <a:pt x="392" y="331"/>
                    <a:pt x="740" y="294"/>
                  </a:cubicBezTo>
                  <a:cubicBezTo>
                    <a:pt x="1193" y="247"/>
                    <a:pt x="1818" y="192"/>
                    <a:pt x="2510" y="171"/>
                  </a:cubicBezTo>
                  <a:cubicBezTo>
                    <a:pt x="2741" y="164"/>
                    <a:pt x="2965" y="161"/>
                    <a:pt x="3177" y="161"/>
                  </a:cubicBezTo>
                  <a:cubicBezTo>
                    <a:pt x="3602" y="161"/>
                    <a:pt x="3983" y="173"/>
                    <a:pt x="4285" y="186"/>
                  </a:cubicBezTo>
                  <a:cubicBezTo>
                    <a:pt x="4578" y="199"/>
                    <a:pt x="4799" y="211"/>
                    <a:pt x="4920" y="211"/>
                  </a:cubicBezTo>
                  <a:cubicBezTo>
                    <a:pt x="4987" y="211"/>
                    <a:pt x="5023" y="208"/>
                    <a:pt x="5024" y="199"/>
                  </a:cubicBezTo>
                  <a:cubicBezTo>
                    <a:pt x="5027" y="179"/>
                    <a:pt x="4749" y="120"/>
                    <a:pt x="4293" y="71"/>
                  </a:cubicBezTo>
                  <a:cubicBezTo>
                    <a:pt x="3930" y="31"/>
                    <a:pt x="3452" y="0"/>
                    <a:pt x="2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