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0de57e5766f7569/Employee%20data%20analysi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Sheet1!$B$5:$B$6</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14-C23A-4414-9946-97162E3973A6}"/>
            </c:ext>
          </c:extLst>
        </c:ser>
        <c:ser>
          <c:idx val="1"/>
          <c:order val="1"/>
          <c:tx>
            <c:strRef>
              <c:f>Sheet1!$C$5:$C$6</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29-C23A-4414-9946-97162E3973A6}"/>
            </c:ext>
          </c:extLst>
        </c:ser>
        <c:ser>
          <c:idx val="2"/>
          <c:order val="2"/>
          <c:tx>
            <c:strRef>
              <c:f>Sheet1!$D$5:$D$6</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3E-C23A-4414-9946-97162E3973A6}"/>
            </c:ext>
          </c:extLst>
        </c:ser>
        <c:ser>
          <c:idx val="3"/>
          <c:order val="3"/>
          <c:tx>
            <c:strRef>
              <c:f>Sheet1!$E$5:$E$6</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C23A-4414-9946-97162E3973A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C23A-4414-9946-97162E3973A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C23A-4414-9946-97162E3973A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C23A-4414-9946-97162E3973A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C23A-4414-9946-97162E3973A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C23A-4414-9946-97162E3973A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C23A-4414-9946-97162E3973A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C23A-4414-9946-97162E3973A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C23A-4414-9946-97162E3973A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C23A-4414-9946-97162E3973A6}"/>
              </c:ext>
            </c:extLst>
          </c:dPt>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53-C23A-4414-9946-97162E3973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analysis.xlsx]Sheet1!PivotTable2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data analysis</a:t>
            </a:r>
          </a:p>
        </c:rich>
      </c:tx>
      <c:overlay val="1"/>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Sheet1!$B$5:$B$6</c:f>
              <c:strCache>
                <c:ptCount val="1"/>
                <c:pt idx="0">
                  <c:v>HIGH</c:v>
                </c:pt>
              </c:strCache>
            </c:strRef>
          </c:tx>
          <c:spPr>
            <a:solidFill>
              <a:schemeClr val="accent1"/>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Sheet1!$B$7:$B$17</c:f>
              <c:numCache>
                <c:formatCode>General</c:formatCode>
                <c:ptCount val="10"/>
                <c:pt idx="0">
                  <c:v>9</c:v>
                </c:pt>
                <c:pt idx="1">
                  <c:v>5</c:v>
                </c:pt>
                <c:pt idx="2">
                  <c:v>8</c:v>
                </c:pt>
                <c:pt idx="3">
                  <c:v>9</c:v>
                </c:pt>
                <c:pt idx="4">
                  <c:v>5</c:v>
                </c:pt>
                <c:pt idx="5">
                  <c:v>6</c:v>
                </c:pt>
                <c:pt idx="6">
                  <c:v>6</c:v>
                </c:pt>
                <c:pt idx="7">
                  <c:v>8</c:v>
                </c:pt>
                <c:pt idx="8">
                  <c:v>10</c:v>
                </c:pt>
                <c:pt idx="9">
                  <c:v>7</c:v>
                </c:pt>
              </c:numCache>
            </c:numRef>
          </c:val>
          <c:extLst>
            <c:ext xmlns:c16="http://schemas.microsoft.com/office/drawing/2014/chart" uri="{C3380CC4-5D6E-409C-BE32-E72D297353CC}">
              <c16:uniqueId val="{00000000-5274-4EC3-9197-EEB27EABEBA0}"/>
            </c:ext>
          </c:extLst>
        </c:ser>
        <c:ser>
          <c:idx val="1"/>
          <c:order val="1"/>
          <c:tx>
            <c:strRef>
              <c:f>Sheet1!$C$5:$C$6</c:f>
              <c:strCache>
                <c:ptCount val="1"/>
                <c:pt idx="0">
                  <c:v>LOW</c:v>
                </c:pt>
              </c:strCache>
            </c:strRef>
          </c:tx>
          <c:spPr>
            <a:solidFill>
              <a:schemeClr val="accent2"/>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Sheet1!$C$7:$C$17</c:f>
              <c:numCache>
                <c:formatCode>General</c:formatCode>
                <c:ptCount val="10"/>
                <c:pt idx="0">
                  <c:v>16</c:v>
                </c:pt>
                <c:pt idx="1">
                  <c:v>13</c:v>
                </c:pt>
                <c:pt idx="2">
                  <c:v>14</c:v>
                </c:pt>
                <c:pt idx="3">
                  <c:v>11</c:v>
                </c:pt>
                <c:pt idx="4">
                  <c:v>10</c:v>
                </c:pt>
                <c:pt idx="5">
                  <c:v>10</c:v>
                </c:pt>
                <c:pt idx="6">
                  <c:v>18</c:v>
                </c:pt>
                <c:pt idx="7">
                  <c:v>9</c:v>
                </c:pt>
                <c:pt idx="8">
                  <c:v>13</c:v>
                </c:pt>
                <c:pt idx="9">
                  <c:v>15</c:v>
                </c:pt>
              </c:numCache>
            </c:numRef>
          </c:val>
          <c:extLst>
            <c:ext xmlns:c16="http://schemas.microsoft.com/office/drawing/2014/chart" uri="{C3380CC4-5D6E-409C-BE32-E72D297353CC}">
              <c16:uniqueId val="{00000001-5274-4EC3-9197-EEB27EABEBA0}"/>
            </c:ext>
          </c:extLst>
        </c:ser>
        <c:ser>
          <c:idx val="2"/>
          <c:order val="2"/>
          <c:tx>
            <c:strRef>
              <c:f>Sheet1!$D$5:$D$6</c:f>
              <c:strCache>
                <c:ptCount val="1"/>
                <c:pt idx="0">
                  <c:v>MED</c:v>
                </c:pt>
              </c:strCache>
            </c:strRef>
          </c:tx>
          <c:spPr>
            <a:solidFill>
              <a:schemeClr val="accent3"/>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Sheet1!$D$7:$D$17</c:f>
              <c:numCache>
                <c:formatCode>General</c:formatCode>
                <c:ptCount val="10"/>
                <c:pt idx="0">
                  <c:v>65</c:v>
                </c:pt>
                <c:pt idx="1">
                  <c:v>67</c:v>
                </c:pt>
                <c:pt idx="2">
                  <c:v>62</c:v>
                </c:pt>
                <c:pt idx="3">
                  <c:v>60</c:v>
                </c:pt>
                <c:pt idx="4">
                  <c:v>69</c:v>
                </c:pt>
                <c:pt idx="5">
                  <c:v>66</c:v>
                </c:pt>
                <c:pt idx="6">
                  <c:v>61</c:v>
                </c:pt>
                <c:pt idx="7">
                  <c:v>59</c:v>
                </c:pt>
                <c:pt idx="8">
                  <c:v>55</c:v>
                </c:pt>
                <c:pt idx="9">
                  <c:v>65</c:v>
                </c:pt>
              </c:numCache>
            </c:numRef>
          </c:val>
          <c:extLst>
            <c:ext xmlns:c16="http://schemas.microsoft.com/office/drawing/2014/chart" uri="{C3380CC4-5D6E-409C-BE32-E72D297353CC}">
              <c16:uniqueId val="{00000002-5274-4EC3-9197-EEB27EABEBA0}"/>
            </c:ext>
          </c:extLst>
        </c:ser>
        <c:ser>
          <c:idx val="3"/>
          <c:order val="3"/>
          <c:tx>
            <c:strRef>
              <c:f>Sheet1!$E$5:$E$6</c:f>
              <c:strCache>
                <c:ptCount val="1"/>
                <c:pt idx="0">
                  <c:v>VERY HIGH</c:v>
                </c:pt>
              </c:strCache>
            </c:strRef>
          </c:tx>
          <c:spPr>
            <a:solidFill>
              <a:schemeClr val="accent4"/>
            </a:solidFill>
            <a:ln>
              <a:noFill/>
            </a:ln>
            <a:effectLst/>
          </c:spPr>
          <c:invertIfNegative val="0"/>
          <c:cat>
            <c:strRef>
              <c:f>Sheet1!$A$7:$A$17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Sheet1!$E$7:$E$17</c:f>
              <c:numCache>
                <c:formatCode>General</c:formatCode>
                <c:ptCount val="10"/>
                <c:pt idx="0">
                  <c:v>3</c:v>
                </c:pt>
                <c:pt idx="1">
                  <c:v>2</c:v>
                </c:pt>
                <c:pt idx="2">
                  <c:v>3</c:v>
                </c:pt>
                <c:pt idx="3">
                  <c:v>4</c:v>
                </c:pt>
                <c:pt idx="4">
                  <c:v>6</c:v>
                </c:pt>
                <c:pt idx="5">
                  <c:v>3</c:v>
                </c:pt>
                <c:pt idx="6">
                  <c:v>2</c:v>
                </c:pt>
                <c:pt idx="7">
                  <c:v>5</c:v>
                </c:pt>
                <c:pt idx="8">
                  <c:v>3</c:v>
                </c:pt>
                <c:pt idx="9">
                  <c:v>3</c:v>
                </c:pt>
              </c:numCache>
            </c:numRef>
          </c:val>
          <c:extLst>
            <c:ext xmlns:c16="http://schemas.microsoft.com/office/drawing/2014/chart" uri="{C3380CC4-5D6E-409C-BE32-E72D297353CC}">
              <c16:uniqueId val="{00000003-5274-4EC3-9197-EEB27EABEBA0}"/>
            </c:ext>
          </c:extLst>
        </c:ser>
        <c:dLbls>
          <c:showLegendKey val="0"/>
          <c:showVal val="0"/>
          <c:showCatName val="0"/>
          <c:showSerName val="0"/>
          <c:showPercent val="0"/>
          <c:showBubbleSize val="0"/>
        </c:dLbls>
        <c:gapWidth val="219"/>
        <c:axId val="1951605256"/>
        <c:axId val="1951607304"/>
      </c:barChart>
      <c:catAx>
        <c:axId val="1951605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7304"/>
        <c:crosses val="autoZero"/>
        <c:auto val="1"/>
        <c:lblAlgn val="ctr"/>
        <c:lblOffset val="100"/>
        <c:noMultiLvlLbl val="0"/>
      </c:catAx>
      <c:valAx>
        <c:axId val="195160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1605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2" name="TextBox 11">
            <a:extLst>
              <a:ext uri="{FF2B5EF4-FFF2-40B4-BE49-F238E27FC236}">
                <a16:creationId xmlns:a16="http://schemas.microsoft.com/office/drawing/2014/main" id="{BDC8EA8D-B839-F154-07BF-79E5F7999797}"/>
              </a:ext>
            </a:extLst>
          </p:cNvPr>
          <p:cNvSpPr txBox="1"/>
          <p:nvPr/>
        </p:nvSpPr>
        <p:spPr>
          <a:xfrm>
            <a:off x="1971674" y="3040529"/>
            <a:ext cx="8610600" cy="1938992"/>
          </a:xfrm>
          <a:prstGeom prst="rect">
            <a:avLst/>
          </a:prstGeom>
          <a:noFill/>
        </p:spPr>
        <p:txBody>
          <a:bodyPr wrap="square" rtlCol="0">
            <a:spAutoFit/>
          </a:bodyPr>
          <a:lstStyle/>
          <a:p>
            <a:r>
              <a:rPr lang="en-US" sz="2400" dirty="0"/>
              <a:t>STUDENT NAME:    </a:t>
            </a:r>
            <a:r>
              <a:rPr lang="en-IN" sz="2400" dirty="0"/>
              <a:t>Jawahar Jeeva.S</a:t>
            </a:r>
          </a:p>
          <a:p>
            <a:r>
              <a:rPr lang="en-US" sz="2400" dirty="0"/>
              <a:t>REGISTER NO:         22CCAO</a:t>
            </a:r>
            <a:r>
              <a:rPr lang="en-IN" sz="2400" dirty="0"/>
              <a:t>69(</a:t>
            </a:r>
            <a:r>
              <a:rPr lang="en-US" sz="2400" b="0" i="0" dirty="0" err="1">
                <a:solidFill>
                  <a:srgbClr val="000000"/>
                </a:solidFill>
                <a:effectLst/>
                <a:latin typeface="Plus Jakarta Display"/>
              </a:rPr>
              <a:t>asunm1233122022</a:t>
            </a:r>
            <a:r>
              <a:rPr lang="en-IN" sz="2400" dirty="0">
                <a:solidFill>
                  <a:srgbClr val="000000"/>
                </a:solidFill>
                <a:latin typeface="Plus Jakarta Display"/>
              </a:rPr>
              <a:t>21</a:t>
            </a:r>
            <a:r>
              <a:rPr lang="en-IN" sz="2400" b="0" i="0" dirty="0">
                <a:solidFill>
                  <a:srgbClr val="000000"/>
                </a:solidFill>
                <a:effectLst/>
                <a:latin typeface="Plus Jakarta Display"/>
              </a:rPr>
              <a:t>)</a:t>
            </a:r>
            <a:endParaRPr lang="en-US" sz="2400" b="0" i="0" dirty="0">
              <a:solidFill>
                <a:srgbClr val="000000"/>
              </a:solidFill>
              <a:effectLst/>
              <a:latin typeface="Plus Jakarta Display"/>
            </a:endParaRP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75CB43F-EE3D-1B8D-4915-0EECD2CDA28E}"/>
              </a:ext>
              <a:ext uri="{147F2762-F138-4A5C-976F-8EAC2B608ADB}">
                <a16:predDERef xmlns:a16="http://schemas.microsoft.com/office/drawing/2014/main" pred="{836B3BC3-B3E2-A842-BE8E-50B1F8F2EEC9}"/>
              </a:ext>
            </a:extLst>
          </p:cNvPr>
          <p:cNvGraphicFramePr>
            <a:graphicFrameLocks/>
          </p:cNvGraphicFramePr>
          <p:nvPr>
            <p:extLst>
              <p:ext uri="{D42A27DB-BD31-4B8C-83A1-F6EECF244321}">
                <p14:modId xmlns:p14="http://schemas.microsoft.com/office/powerpoint/2010/main" val="994583478"/>
              </p:ext>
            </p:extLst>
          </p:nvPr>
        </p:nvGraphicFramePr>
        <p:xfrm>
          <a:off x="1666875" y="1549112"/>
          <a:ext cx="4835236" cy="354676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36B3BC3-B3E2-A842-BE8E-50B1F8F2EEC9}"/>
              </a:ext>
              <a:ext uri="{147F2762-F138-4A5C-976F-8EAC2B608ADB}">
                <a16:predDERef xmlns:a16="http://schemas.microsoft.com/office/drawing/2014/main" pred="{057201F0-8619-DE29-A05F-2B902EDF4CEA}"/>
              </a:ext>
            </a:extLst>
          </p:cNvPr>
          <p:cNvGraphicFramePr>
            <a:graphicFrameLocks/>
          </p:cNvGraphicFramePr>
          <p:nvPr>
            <p:extLst>
              <p:ext uri="{D42A27DB-BD31-4B8C-83A1-F6EECF244321}">
                <p14:modId xmlns:p14="http://schemas.microsoft.com/office/powerpoint/2010/main" val="920819959"/>
              </p:ext>
            </p:extLst>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Shaik Ziya</cp:lastModifiedBy>
  <cp:revision>17</cp:revision>
  <dcterms:created xsi:type="dcterms:W3CDTF">2024-03-29T15:07:22Z</dcterms:created>
  <dcterms:modified xsi:type="dcterms:W3CDTF">2024-09-11T13:41:17Z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