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3EAFA-4005-4110-B52E-0400F6C9B366}" type="datetimeFigureOut">
              <a:rPr lang="en-US" smtClean="0"/>
              <a:t>15-Nov-17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FD31-ED44-4E5F-AC88-1C382BBF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17378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CC"/>
                </a:solidFill>
                <a:latin typeface="Vodafone Rg" panose="020B0606080202020204" pitchFamily="34" charset="0"/>
              </a:defRPr>
            </a:lvl1pPr>
          </a:lstStyle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3603" y="61737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CC"/>
                </a:solidFill>
                <a:latin typeface="Vodafone Rg" panose="020B0606080202020204" pitchFamily="34" charset="0"/>
              </a:defRPr>
            </a:lvl1pPr>
          </a:lstStyle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1852" y="617378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00CC"/>
                </a:solidFill>
                <a:latin typeface="Vodafone Rg" panose="020B0606080202020204" pitchFamily="34" charset="0"/>
              </a:defRPr>
            </a:lvl1pPr>
          </a:lstStyle>
          <a:p>
            <a:fld id="{DA7F4DD9-0D83-41E3-ACCD-16C6228B83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3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Vodafone/FixedLine Service Desk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7F4DD9-0D83-41E3-ACCD-16C6228B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-13066" y="843148"/>
            <a:ext cx="12174589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5041" y="6018802"/>
            <a:ext cx="12174589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16/Aug/2017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Vodafone/</a:t>
            </a:r>
            <a:r>
              <a:rPr lang="en-US" dirty="0" err="1" smtClean="0"/>
              <a:t>FixedLine</a:t>
            </a:r>
            <a:r>
              <a:rPr lang="en-US" dirty="0" smtClean="0"/>
              <a:t> Service </a:t>
            </a:r>
            <a:r>
              <a:rPr lang="en-US" dirty="0"/>
              <a:t>Desk/</a:t>
            </a:r>
            <a:r>
              <a:rPr lang="en-US" dirty="0" err="1"/>
              <a:t>Leavers&amp;Movers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DD9-0D83-41E3-ACCD-16C6228B83D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7563" y="178129"/>
            <a:ext cx="672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Vodafone Rg" panose="020B0606080202020204" pitchFamily="34" charset="0"/>
              </a:rPr>
              <a:t>Minutes of Meeting </a:t>
            </a:r>
            <a:endParaRPr lang="en-US" sz="3600" dirty="0">
              <a:solidFill>
                <a:srgbClr val="0000CC"/>
              </a:solidFill>
              <a:latin typeface="Vodafone Rg" panose="020B060608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9852"/>
              </p:ext>
            </p:extLst>
          </p:nvPr>
        </p:nvGraphicFramePr>
        <p:xfrm>
          <a:off x="1248228" y="1919073"/>
          <a:ext cx="9380188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99">
                  <a:extLst>
                    <a:ext uri="{9D8B030D-6E8A-4147-A177-3AD203B41FA5}">
                      <a16:colId xmlns:a16="http://schemas.microsoft.com/office/drawing/2014/main" val="1298068599"/>
                    </a:ext>
                  </a:extLst>
                </a:gridCol>
                <a:gridCol w="6293922">
                  <a:extLst>
                    <a:ext uri="{9D8B030D-6E8A-4147-A177-3AD203B41FA5}">
                      <a16:colId xmlns:a16="http://schemas.microsoft.com/office/drawing/2014/main" val="2282773636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850072825"/>
                    </a:ext>
                  </a:extLst>
                </a:gridCol>
                <a:gridCol w="1068780">
                  <a:extLst>
                    <a:ext uri="{9D8B030D-6E8A-4147-A177-3AD203B41FA5}">
                      <a16:colId xmlns:a16="http://schemas.microsoft.com/office/drawing/2014/main" val="245076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Vodafone Rg" panose="020B0606080202020204" pitchFamily="34" charset="0"/>
                        </a:rPr>
                        <a:t>S.No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Topics Covered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Trainer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odafone Rg" panose="020B0606080202020204" pitchFamily="34" charset="0"/>
                        </a:rPr>
                        <a:t>Time Taken (min)</a:t>
                      </a:r>
                      <a:endParaRPr lang="en-US" sz="1400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1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Overview on UK 88 Leavers file 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15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2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Consolidate current week data using MACRO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15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3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Disable user ID in SAP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30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1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4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Find</a:t>
                      </a:r>
                      <a:r>
                        <a:rPr lang="en-US" baseline="0" dirty="0" smtClean="0">
                          <a:latin typeface="Vodafone Rg" panose="020B0606080202020204" pitchFamily="34" charset="0"/>
                        </a:rPr>
                        <a:t> a</a:t>
                      </a: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ll applications available for user in SAILPOINT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20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0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5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Raise remove access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10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0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17/Aug/2017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Vodafone/</a:t>
            </a:r>
            <a:r>
              <a:rPr lang="en-US" dirty="0" err="1" smtClean="0"/>
              <a:t>FixedLine</a:t>
            </a:r>
            <a:r>
              <a:rPr lang="en-US" dirty="0" smtClean="0"/>
              <a:t> Service Desk /</a:t>
            </a:r>
            <a:r>
              <a:rPr lang="en-US" dirty="0" err="1" smtClean="0"/>
              <a:t>Leavers&amp;Movers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DD9-0D83-41E3-ACCD-16C6228B83DC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7563" y="178129"/>
            <a:ext cx="672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Vodafone Rg" panose="020B0606080202020204" pitchFamily="34" charset="0"/>
              </a:rPr>
              <a:t>Minutes of Meeting </a:t>
            </a:r>
            <a:endParaRPr lang="en-US" sz="3600" dirty="0">
              <a:solidFill>
                <a:srgbClr val="0000CC"/>
              </a:solidFill>
              <a:latin typeface="Vodafone Rg" panose="020B060608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53140"/>
              </p:ext>
            </p:extLst>
          </p:nvPr>
        </p:nvGraphicFramePr>
        <p:xfrm>
          <a:off x="1248228" y="1919073"/>
          <a:ext cx="9380188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99">
                  <a:extLst>
                    <a:ext uri="{9D8B030D-6E8A-4147-A177-3AD203B41FA5}">
                      <a16:colId xmlns:a16="http://schemas.microsoft.com/office/drawing/2014/main" val="1298068599"/>
                    </a:ext>
                  </a:extLst>
                </a:gridCol>
                <a:gridCol w="6293922">
                  <a:extLst>
                    <a:ext uri="{9D8B030D-6E8A-4147-A177-3AD203B41FA5}">
                      <a16:colId xmlns:a16="http://schemas.microsoft.com/office/drawing/2014/main" val="2282773636"/>
                    </a:ext>
                  </a:extLst>
                </a:gridCol>
                <a:gridCol w="1353787">
                  <a:extLst>
                    <a:ext uri="{9D8B030D-6E8A-4147-A177-3AD203B41FA5}">
                      <a16:colId xmlns:a16="http://schemas.microsoft.com/office/drawing/2014/main" val="850072825"/>
                    </a:ext>
                  </a:extLst>
                </a:gridCol>
                <a:gridCol w="1068780">
                  <a:extLst>
                    <a:ext uri="{9D8B030D-6E8A-4147-A177-3AD203B41FA5}">
                      <a16:colId xmlns:a16="http://schemas.microsoft.com/office/drawing/2014/main" val="2450762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Vodafone Rg" panose="020B0606080202020204" pitchFamily="34" charset="0"/>
                        </a:rPr>
                        <a:t>S.No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Topics Covered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Trainer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Vodafone Rg" panose="020B0606080202020204" pitchFamily="34" charset="0"/>
                        </a:rPr>
                        <a:t>Time Taken (min)</a:t>
                      </a:r>
                      <a:endParaRPr lang="en-US" sz="1400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1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Overview on IAG leavers – </a:t>
                      </a:r>
                      <a:r>
                        <a:rPr lang="en-US" dirty="0" err="1" smtClean="0">
                          <a:latin typeface="Vodafone Rg" panose="020B0606080202020204" pitchFamily="34" charset="0"/>
                        </a:rPr>
                        <a:t>Sharepoint</a:t>
                      </a: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 files 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10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2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Run Macro to generate</a:t>
                      </a:r>
                      <a:r>
                        <a:rPr lang="en-US" baseline="0" dirty="0" smtClean="0">
                          <a:latin typeface="Vodafone Rg" panose="020B0606080202020204" pitchFamily="34" charset="0"/>
                        </a:rPr>
                        <a:t> current week data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20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3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Compare</a:t>
                      </a:r>
                      <a:r>
                        <a:rPr lang="en-US" baseline="0" dirty="0" smtClean="0">
                          <a:latin typeface="Vodafone Rg" panose="020B0606080202020204" pitchFamily="34" charset="0"/>
                        </a:rPr>
                        <a:t> with UK88 file and Consolidate 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25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21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4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odafone Rg" panose="020B0606080202020204" pitchFamily="34" charset="0"/>
                        </a:rPr>
                        <a:t>Raise request for remove access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Vodafone Rg" panose="020B0606080202020204" pitchFamily="34" charset="0"/>
                        </a:rPr>
                        <a:t>Jenish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odafone Rg" panose="020B0606080202020204" pitchFamily="34" charset="0"/>
                        </a:rPr>
                        <a:t>10</a:t>
                      </a:r>
                      <a:endParaRPr lang="en-US" dirty="0">
                        <a:latin typeface="Vodafone Rg" panose="020B060608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0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Vodafone Rg</vt:lpstr>
      <vt:lpstr>Office Theme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R88, Jawahar, Vodafone Group (External)</dc:creator>
  <cp:lastModifiedBy>R88, Jawahar, Vodafone Group (External)</cp:lastModifiedBy>
  <cp:revision>5</cp:revision>
  <dcterms:created xsi:type="dcterms:W3CDTF">2017-08-16T13:23:24Z</dcterms:created>
  <dcterms:modified xsi:type="dcterms:W3CDTF">2017-11-15T09:32:51Z</dcterms:modified>
</cp:coreProperties>
</file>