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A8955-8D9D-4D79-A4E1-890539164914}" v="7" dt="2024-03-18T17:36:59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oth Jawaharlal" userId="e742fe06dab42aa7" providerId="LiveId" clId="{0B7A8955-8D9D-4D79-A4E1-890539164914}"/>
    <pc:docChg chg="custSel addSld delSld modSld">
      <pc:chgData name="Banoth Jawaharlal" userId="e742fe06dab42aa7" providerId="LiveId" clId="{0B7A8955-8D9D-4D79-A4E1-890539164914}" dt="2024-03-19T03:29:16.196" v="663" actId="20577"/>
      <pc:docMkLst>
        <pc:docMk/>
      </pc:docMkLst>
      <pc:sldChg chg="modSp mod">
        <pc:chgData name="Banoth Jawaharlal" userId="e742fe06dab42aa7" providerId="LiveId" clId="{0B7A8955-8D9D-4D79-A4E1-890539164914}" dt="2024-03-18T17:11:32.162" v="103" actId="113"/>
        <pc:sldMkLst>
          <pc:docMk/>
          <pc:sldMk cId="2863776250" sldId="265"/>
        </pc:sldMkLst>
        <pc:graphicFrameChg chg="mod modGraphic">
          <ac:chgData name="Banoth Jawaharlal" userId="e742fe06dab42aa7" providerId="LiveId" clId="{0B7A8955-8D9D-4D79-A4E1-890539164914}" dt="2024-03-18T17:11:32.162" v="103" actId="113"/>
          <ac:graphicFrameMkLst>
            <pc:docMk/>
            <pc:sldMk cId="2863776250" sldId="265"/>
            <ac:graphicFrameMk id="2" creationId="{13FBBA03-F584-167F-4E17-4CCD5F500973}"/>
          </ac:graphicFrameMkLst>
        </pc:graphicFrameChg>
      </pc:sldChg>
      <pc:sldChg chg="modSp mod">
        <pc:chgData name="Banoth Jawaharlal" userId="e742fe06dab42aa7" providerId="LiveId" clId="{0B7A8955-8D9D-4D79-A4E1-890539164914}" dt="2024-03-18T17:11:13.353" v="102" actId="20577"/>
        <pc:sldMkLst>
          <pc:docMk/>
          <pc:sldMk cId="345844570" sldId="266"/>
        </pc:sldMkLst>
        <pc:graphicFrameChg chg="modGraphic">
          <ac:chgData name="Banoth Jawaharlal" userId="e742fe06dab42aa7" providerId="LiveId" clId="{0B7A8955-8D9D-4D79-A4E1-890539164914}" dt="2024-03-18T17:11:13.353" v="102" actId="20577"/>
          <ac:graphicFrameMkLst>
            <pc:docMk/>
            <pc:sldMk cId="345844570" sldId="266"/>
            <ac:graphicFrameMk id="2" creationId="{1028C1F1-EBC2-614D-AED5-C26FC455A7C1}"/>
          </ac:graphicFrameMkLst>
        </pc:graphicFrameChg>
      </pc:sldChg>
      <pc:sldChg chg="addSp modSp new mod">
        <pc:chgData name="Banoth Jawaharlal" userId="e742fe06dab42aa7" providerId="LiveId" clId="{0B7A8955-8D9D-4D79-A4E1-890539164914}" dt="2024-03-19T03:29:16.196" v="663" actId="20577"/>
        <pc:sldMkLst>
          <pc:docMk/>
          <pc:sldMk cId="2130930104" sldId="267"/>
        </pc:sldMkLst>
        <pc:graphicFrameChg chg="add mod modGraphic">
          <ac:chgData name="Banoth Jawaharlal" userId="e742fe06dab42aa7" providerId="LiveId" clId="{0B7A8955-8D9D-4D79-A4E1-890539164914}" dt="2024-03-19T03:29:16.196" v="663" actId="20577"/>
          <ac:graphicFrameMkLst>
            <pc:docMk/>
            <pc:sldMk cId="2130930104" sldId="267"/>
            <ac:graphicFrameMk id="2" creationId="{3FA17D2C-DA53-B21B-194D-A0DD750CDD7C}"/>
          </ac:graphicFrameMkLst>
        </pc:graphicFrameChg>
      </pc:sldChg>
      <pc:sldChg chg="addSp modSp new mod">
        <pc:chgData name="Banoth Jawaharlal" userId="e742fe06dab42aa7" providerId="LiveId" clId="{0B7A8955-8D9D-4D79-A4E1-890539164914}" dt="2024-03-18T17:37:13.879" v="598" actId="14100"/>
        <pc:sldMkLst>
          <pc:docMk/>
          <pc:sldMk cId="1526586210" sldId="268"/>
        </pc:sldMkLst>
        <pc:graphicFrameChg chg="add mod modGraphic">
          <ac:chgData name="Banoth Jawaharlal" userId="e742fe06dab42aa7" providerId="LiveId" clId="{0B7A8955-8D9D-4D79-A4E1-890539164914}" dt="2024-03-18T17:36:44.224" v="592" actId="255"/>
          <ac:graphicFrameMkLst>
            <pc:docMk/>
            <pc:sldMk cId="1526586210" sldId="268"/>
            <ac:graphicFrameMk id="2" creationId="{03FB423A-D231-60D3-C10C-7DDD70B887B9}"/>
          </ac:graphicFrameMkLst>
        </pc:graphicFrameChg>
        <pc:picChg chg="add mod">
          <ac:chgData name="Banoth Jawaharlal" userId="e742fe06dab42aa7" providerId="LiveId" clId="{0B7A8955-8D9D-4D79-A4E1-890539164914}" dt="2024-03-18T17:36:32.080" v="591" actId="14100"/>
          <ac:picMkLst>
            <pc:docMk/>
            <pc:sldMk cId="1526586210" sldId="268"/>
            <ac:picMk id="4" creationId="{435D3995-7B5B-3194-13A6-C71F51FCD633}"/>
          </ac:picMkLst>
        </pc:picChg>
        <pc:picChg chg="add mod">
          <ac:chgData name="Banoth Jawaharlal" userId="e742fe06dab42aa7" providerId="LiveId" clId="{0B7A8955-8D9D-4D79-A4E1-890539164914}" dt="2024-03-18T17:37:13.879" v="598" actId="14100"/>
          <ac:picMkLst>
            <pc:docMk/>
            <pc:sldMk cId="1526586210" sldId="268"/>
            <ac:picMk id="6" creationId="{3AC165DB-B49D-1023-CAB4-8AC3BFD4172C}"/>
          </ac:picMkLst>
        </pc:picChg>
      </pc:sldChg>
      <pc:sldChg chg="addSp modSp new mod">
        <pc:chgData name="Banoth Jawaharlal" userId="e742fe06dab42aa7" providerId="LiveId" clId="{0B7A8955-8D9D-4D79-A4E1-890539164914}" dt="2024-03-18T17:31:09.741" v="543" actId="20577"/>
        <pc:sldMkLst>
          <pc:docMk/>
          <pc:sldMk cId="2621222012" sldId="269"/>
        </pc:sldMkLst>
        <pc:spChg chg="add mod">
          <ac:chgData name="Banoth Jawaharlal" userId="e742fe06dab42aa7" providerId="LiveId" clId="{0B7A8955-8D9D-4D79-A4E1-890539164914}" dt="2024-03-18T17:28:21.190" v="502" actId="14100"/>
          <ac:spMkLst>
            <pc:docMk/>
            <pc:sldMk cId="2621222012" sldId="269"/>
            <ac:spMk id="11" creationId="{6EE19DEE-E772-2165-4AC9-D0ADBE4F5866}"/>
          </ac:spMkLst>
        </pc:spChg>
        <pc:spChg chg="add mod">
          <ac:chgData name="Banoth Jawaharlal" userId="e742fe06dab42aa7" providerId="LiveId" clId="{0B7A8955-8D9D-4D79-A4E1-890539164914}" dt="2024-03-18T17:28:49.825" v="505" actId="14100"/>
          <ac:spMkLst>
            <pc:docMk/>
            <pc:sldMk cId="2621222012" sldId="269"/>
            <ac:spMk id="12" creationId="{55E43175-4B79-74DB-DD2F-8720814088E7}"/>
          </ac:spMkLst>
        </pc:spChg>
        <pc:spChg chg="add">
          <ac:chgData name="Banoth Jawaharlal" userId="e742fe06dab42aa7" providerId="LiveId" clId="{0B7A8955-8D9D-4D79-A4E1-890539164914}" dt="2024-03-18T17:29:10.622" v="506" actId="11529"/>
          <ac:spMkLst>
            <pc:docMk/>
            <pc:sldMk cId="2621222012" sldId="269"/>
            <ac:spMk id="13" creationId="{AB67EA78-1829-AF54-FB41-F7857DDC0CC8}"/>
          </ac:spMkLst>
        </pc:spChg>
        <pc:spChg chg="add">
          <ac:chgData name="Banoth Jawaharlal" userId="e742fe06dab42aa7" providerId="LiveId" clId="{0B7A8955-8D9D-4D79-A4E1-890539164914}" dt="2024-03-18T17:29:22.684" v="507" actId="11529"/>
          <ac:spMkLst>
            <pc:docMk/>
            <pc:sldMk cId="2621222012" sldId="269"/>
            <ac:spMk id="14" creationId="{5984B77A-C006-842A-3975-B2A34D37BD22}"/>
          </ac:spMkLst>
        </pc:spChg>
        <pc:spChg chg="add">
          <ac:chgData name="Banoth Jawaharlal" userId="e742fe06dab42aa7" providerId="LiveId" clId="{0B7A8955-8D9D-4D79-A4E1-890539164914}" dt="2024-03-18T17:29:35.837" v="508" actId="11529"/>
          <ac:spMkLst>
            <pc:docMk/>
            <pc:sldMk cId="2621222012" sldId="269"/>
            <ac:spMk id="15" creationId="{9DA1D81B-8863-E98D-F1CF-F94CDB927C91}"/>
          </ac:spMkLst>
        </pc:spChg>
        <pc:spChg chg="add">
          <ac:chgData name="Banoth Jawaharlal" userId="e742fe06dab42aa7" providerId="LiveId" clId="{0B7A8955-8D9D-4D79-A4E1-890539164914}" dt="2024-03-18T17:29:50.452" v="509" actId="11529"/>
          <ac:spMkLst>
            <pc:docMk/>
            <pc:sldMk cId="2621222012" sldId="269"/>
            <ac:spMk id="16" creationId="{FB8ED837-D7C7-7499-05EC-C358DB440D93}"/>
          </ac:spMkLst>
        </pc:spChg>
        <pc:spChg chg="add">
          <ac:chgData name="Banoth Jawaharlal" userId="e742fe06dab42aa7" providerId="LiveId" clId="{0B7A8955-8D9D-4D79-A4E1-890539164914}" dt="2024-03-18T17:30:26.865" v="510" actId="11529"/>
          <ac:spMkLst>
            <pc:docMk/>
            <pc:sldMk cId="2621222012" sldId="269"/>
            <ac:spMk id="17" creationId="{747DF054-873A-AB2F-3A8C-85240690338D}"/>
          </ac:spMkLst>
        </pc:spChg>
        <pc:spChg chg="add mod">
          <ac:chgData name="Banoth Jawaharlal" userId="e742fe06dab42aa7" providerId="LiveId" clId="{0B7A8955-8D9D-4D79-A4E1-890539164914}" dt="2024-03-18T17:30:47.430" v="512" actId="1076"/>
          <ac:spMkLst>
            <pc:docMk/>
            <pc:sldMk cId="2621222012" sldId="269"/>
            <ac:spMk id="18" creationId="{97238DC5-3586-B2F4-7308-C58A4321500C}"/>
          </ac:spMkLst>
        </pc:spChg>
        <pc:graphicFrameChg chg="add modGraphic">
          <ac:chgData name="Banoth Jawaharlal" userId="e742fe06dab42aa7" providerId="LiveId" clId="{0B7A8955-8D9D-4D79-A4E1-890539164914}" dt="2024-03-18T17:26:50.398" v="419" actId="20577"/>
          <ac:graphicFrameMkLst>
            <pc:docMk/>
            <pc:sldMk cId="2621222012" sldId="269"/>
            <ac:graphicFrameMk id="2" creationId="{2FF502E2-D797-013B-FF17-C9E2B84D2AE6}"/>
          </ac:graphicFrameMkLst>
        </pc:graphicFrameChg>
        <pc:graphicFrameChg chg="add mod modGraphic">
          <ac:chgData name="Banoth Jawaharlal" userId="e742fe06dab42aa7" providerId="LiveId" clId="{0B7A8955-8D9D-4D79-A4E1-890539164914}" dt="2024-03-18T17:27:08.365" v="469" actId="14100"/>
          <ac:graphicFrameMkLst>
            <pc:docMk/>
            <pc:sldMk cId="2621222012" sldId="269"/>
            <ac:graphicFrameMk id="3" creationId="{2B5CAE1F-1139-BF92-109C-38CB9B79A1EC}"/>
          </ac:graphicFrameMkLst>
        </pc:graphicFrameChg>
        <pc:graphicFrameChg chg="add mod modGraphic">
          <ac:chgData name="Banoth Jawaharlal" userId="e742fe06dab42aa7" providerId="LiveId" clId="{0B7A8955-8D9D-4D79-A4E1-890539164914}" dt="2024-03-18T17:27:25.047" v="499" actId="1076"/>
          <ac:graphicFrameMkLst>
            <pc:docMk/>
            <pc:sldMk cId="2621222012" sldId="269"/>
            <ac:graphicFrameMk id="4" creationId="{50D631E4-2EB2-121A-A15F-50A56A9F18A7}"/>
          </ac:graphicFrameMkLst>
        </pc:graphicFrameChg>
        <pc:graphicFrameChg chg="add mod modGraphic">
          <ac:chgData name="Banoth Jawaharlal" userId="e742fe06dab42aa7" providerId="LiveId" clId="{0B7A8955-8D9D-4D79-A4E1-890539164914}" dt="2024-03-18T17:31:04.816" v="530" actId="20577"/>
          <ac:graphicFrameMkLst>
            <pc:docMk/>
            <pc:sldMk cId="2621222012" sldId="269"/>
            <ac:graphicFrameMk id="5" creationId="{6CA96434-F5D4-DF42-E5FD-80C044148F1E}"/>
          </ac:graphicFrameMkLst>
        </pc:graphicFrameChg>
        <pc:graphicFrameChg chg="add mod modGraphic">
          <ac:chgData name="Banoth Jawaharlal" userId="e742fe06dab42aa7" providerId="LiveId" clId="{0B7A8955-8D9D-4D79-A4E1-890539164914}" dt="2024-03-18T17:31:09.741" v="543" actId="20577"/>
          <ac:graphicFrameMkLst>
            <pc:docMk/>
            <pc:sldMk cId="2621222012" sldId="269"/>
            <ac:graphicFrameMk id="6" creationId="{1CD6C3BF-DEF0-FB04-069C-BDCEF93DA98A}"/>
          </ac:graphicFrameMkLst>
        </pc:graphicFrameChg>
        <pc:graphicFrameChg chg="add mod modGraphic">
          <ac:chgData name="Banoth Jawaharlal" userId="e742fe06dab42aa7" providerId="LiveId" clId="{0B7A8955-8D9D-4D79-A4E1-890539164914}" dt="2024-03-18T17:26:09.794" v="366" actId="20577"/>
          <ac:graphicFrameMkLst>
            <pc:docMk/>
            <pc:sldMk cId="2621222012" sldId="269"/>
            <ac:graphicFrameMk id="7" creationId="{7BBDD2F1-7380-FC02-EEE3-7DE914FD4625}"/>
          </ac:graphicFrameMkLst>
        </pc:graphicFrameChg>
        <pc:graphicFrameChg chg="add mod modGraphic">
          <ac:chgData name="Banoth Jawaharlal" userId="e742fe06dab42aa7" providerId="LiveId" clId="{0B7A8955-8D9D-4D79-A4E1-890539164914}" dt="2024-03-18T17:25:21.660" v="299" actId="20577"/>
          <ac:graphicFrameMkLst>
            <pc:docMk/>
            <pc:sldMk cId="2621222012" sldId="269"/>
            <ac:graphicFrameMk id="8" creationId="{979E04E2-C400-0832-E67A-07419E8AAA69}"/>
          </ac:graphicFrameMkLst>
        </pc:graphicFrameChg>
        <pc:graphicFrameChg chg="add mod modGraphic">
          <ac:chgData name="Banoth Jawaharlal" userId="e742fe06dab42aa7" providerId="LiveId" clId="{0B7A8955-8D9D-4D79-A4E1-890539164914}" dt="2024-03-18T17:25:37.364" v="326" actId="20577"/>
          <ac:graphicFrameMkLst>
            <pc:docMk/>
            <pc:sldMk cId="2621222012" sldId="269"/>
            <ac:graphicFrameMk id="9" creationId="{47FBF8F1-FBD9-2EA5-036A-7547D60D6603}"/>
          </ac:graphicFrameMkLst>
        </pc:graphicFrameChg>
        <pc:graphicFrameChg chg="add mod modGraphic">
          <ac:chgData name="Banoth Jawaharlal" userId="e742fe06dab42aa7" providerId="LiveId" clId="{0B7A8955-8D9D-4D79-A4E1-890539164914}" dt="2024-03-18T17:24:56.320" v="256" actId="20577"/>
          <ac:graphicFrameMkLst>
            <pc:docMk/>
            <pc:sldMk cId="2621222012" sldId="269"/>
            <ac:graphicFrameMk id="10" creationId="{EFE72644-7B45-7592-0626-8D149E20137D}"/>
          </ac:graphicFrameMkLst>
        </pc:graphicFrameChg>
      </pc:sldChg>
      <pc:sldChg chg="addSp delSp modSp new del mod">
        <pc:chgData name="Banoth Jawaharlal" userId="e742fe06dab42aa7" providerId="LiveId" clId="{0B7A8955-8D9D-4D79-A4E1-890539164914}" dt="2024-03-18T17:08:52.124" v="101" actId="2696"/>
        <pc:sldMkLst>
          <pc:docMk/>
          <pc:sldMk cId="3509562800" sldId="269"/>
        </pc:sldMkLst>
        <pc:graphicFrameChg chg="add del mod modGraphic">
          <ac:chgData name="Banoth Jawaharlal" userId="e742fe06dab42aa7" providerId="LiveId" clId="{0B7A8955-8D9D-4D79-A4E1-890539164914}" dt="2024-03-18T17:08:44.922" v="99" actId="21"/>
          <ac:graphicFrameMkLst>
            <pc:docMk/>
            <pc:sldMk cId="3509562800" sldId="269"/>
            <ac:graphicFrameMk id="2" creationId="{501C5C23-D458-2DE3-803E-9D1CAF284497}"/>
          </ac:graphicFrameMkLst>
        </pc:graphicFrameChg>
        <pc:graphicFrameChg chg="add del mod modGraphic">
          <ac:chgData name="Banoth Jawaharlal" userId="e742fe06dab42aa7" providerId="LiveId" clId="{0B7A8955-8D9D-4D79-A4E1-890539164914}" dt="2024-03-18T17:08:48.977" v="100" actId="21"/>
          <ac:graphicFrameMkLst>
            <pc:docMk/>
            <pc:sldMk cId="3509562800" sldId="269"/>
            <ac:graphicFrameMk id="3" creationId="{1599108E-3A34-11D6-CF03-20BF8B09A107}"/>
          </ac:graphicFrameMkLst>
        </pc:graphicFrameChg>
        <pc:graphicFrameChg chg="add del mod modGraphic">
          <ac:chgData name="Banoth Jawaharlal" userId="e742fe06dab42aa7" providerId="LiveId" clId="{0B7A8955-8D9D-4D79-A4E1-890539164914}" dt="2024-03-18T17:08:19.604" v="98" actId="21"/>
          <ac:graphicFrameMkLst>
            <pc:docMk/>
            <pc:sldMk cId="3509562800" sldId="269"/>
            <ac:graphicFrameMk id="4" creationId="{ADD8B887-A73D-7BAE-5F1A-461747E484C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CD2-0EE8-4914-BB1A-703C44699B7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655-7738-4DFD-B916-CD6E2746C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58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CD2-0EE8-4914-BB1A-703C44699B7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655-7738-4DFD-B916-CD6E2746C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63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CD2-0EE8-4914-BB1A-703C44699B7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655-7738-4DFD-B916-CD6E2746C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60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CD2-0EE8-4914-BB1A-703C44699B7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655-7738-4DFD-B916-CD6E2746CD7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5083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CD2-0EE8-4914-BB1A-703C44699B7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655-7738-4DFD-B916-CD6E2746C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81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CD2-0EE8-4914-BB1A-703C44699B7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655-7738-4DFD-B916-CD6E2746C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07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CD2-0EE8-4914-BB1A-703C44699B7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655-7738-4DFD-B916-CD6E2746C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170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CD2-0EE8-4914-BB1A-703C44699B7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655-7738-4DFD-B916-CD6E2746C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75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CD2-0EE8-4914-BB1A-703C44699B7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655-7738-4DFD-B916-CD6E2746C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18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CD2-0EE8-4914-BB1A-703C44699B7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655-7738-4DFD-B916-CD6E2746C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23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CD2-0EE8-4914-BB1A-703C44699B7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655-7738-4DFD-B916-CD6E2746C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67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CD2-0EE8-4914-BB1A-703C44699B7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655-7738-4DFD-B916-CD6E2746C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27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CD2-0EE8-4914-BB1A-703C44699B7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655-7738-4DFD-B916-CD6E2746C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92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CD2-0EE8-4914-BB1A-703C44699B7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655-7738-4DFD-B916-CD6E2746C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03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CD2-0EE8-4914-BB1A-703C44699B7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655-7738-4DFD-B916-CD6E2746C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98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CD2-0EE8-4914-BB1A-703C44699B7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655-7738-4DFD-B916-CD6E2746C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90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CD2-0EE8-4914-BB1A-703C44699B7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655-7738-4DFD-B916-CD6E2746C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67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C57CD2-0EE8-4914-BB1A-703C44699B7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33655-7738-4DFD-B916-CD6E2746C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76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28C1F1-EBC2-614D-AED5-C26FC455A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74961"/>
              </p:ext>
            </p:extLst>
          </p:nvPr>
        </p:nvGraphicFramePr>
        <p:xfrm>
          <a:off x="2032000" y="719666"/>
          <a:ext cx="8128000" cy="4807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18607927"/>
                    </a:ext>
                  </a:extLst>
                </a:gridCol>
              </a:tblGrid>
              <a:tr h="4807374">
                <a:tc>
                  <a:txBody>
                    <a:bodyPr/>
                    <a:lstStyle/>
                    <a:p>
                      <a:r>
                        <a:rPr lang="en-IN" dirty="0"/>
                        <a:t>        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           </a:t>
                      </a:r>
                      <a:r>
                        <a:rPr lang="en-IN" sz="4800" dirty="0"/>
                        <a:t>CH3150</a:t>
                      </a:r>
                      <a:r>
                        <a:rPr lang="en-IN" dirty="0"/>
                        <a:t>  </a:t>
                      </a:r>
                    </a:p>
                    <a:p>
                      <a:r>
                        <a:rPr lang="en-IN" dirty="0"/>
                        <a:t>                      </a:t>
                      </a:r>
                      <a:r>
                        <a:rPr lang="en-IN" sz="5400" dirty="0"/>
                        <a:t>MASS TRANSFER-||</a:t>
                      </a:r>
                    </a:p>
                    <a:p>
                      <a:r>
                        <a:rPr lang="en-IN" sz="5400" dirty="0"/>
                        <a:t>       Group-3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26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4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711ED3-D9AE-02DE-D4A2-72AF2F674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4959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901896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224483955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n-IN" u="sng" dirty="0">
                          <a:solidFill>
                            <a:schemeClr val="accent6"/>
                          </a:solidFill>
                        </a:rPr>
                        <a:t>Counter current:</a:t>
                      </a:r>
                    </a:p>
                    <a:p>
                      <a:endParaRPr lang="en-IN" dirty="0">
                        <a:solidFill>
                          <a:schemeClr val="accent6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#Model Evaluation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score 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model.evaluate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X_test_scaled,y_test,verbose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=0)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print('Test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Loss:',score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#Predictions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predictions 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model.predict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X_test_scaled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#Plotting the trend of loss with respect to epochs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u="sng" dirty="0">
                          <a:solidFill>
                            <a:srgbClr val="00B050"/>
                          </a:solidFill>
                        </a:rPr>
                        <a:t>Cross current:</a:t>
                      </a:r>
                    </a:p>
                    <a:p>
                      <a:endParaRPr lang="en-IN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#Model Evaluation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score 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model.evaluate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X_test_scaled,y_test,verbose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=0)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print('Test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Loss:',score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#Predictions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predictions 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model.predict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X_test_scaled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#Plotting the trend of loss with respect to epochs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19504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109602D-AE18-28CE-66CA-4BEDEF274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4800"/>
            <a:ext cx="6096000" cy="401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1EE287-4B10-6F8C-5799-4AE444E7D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4800"/>
            <a:ext cx="60960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FB423A-D231-60D3-C10C-7DDD70B88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03257"/>
              </p:ext>
            </p:extLst>
          </p:nvPr>
        </p:nvGraphicFramePr>
        <p:xfrm>
          <a:off x="1188720" y="719666"/>
          <a:ext cx="9845040" cy="542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2520">
                  <a:extLst>
                    <a:ext uri="{9D8B030D-6E8A-4147-A177-3AD203B41FA5}">
                      <a16:colId xmlns:a16="http://schemas.microsoft.com/office/drawing/2014/main" val="3426089280"/>
                    </a:ext>
                  </a:extLst>
                </a:gridCol>
                <a:gridCol w="4922520">
                  <a:extLst>
                    <a:ext uri="{9D8B030D-6E8A-4147-A177-3AD203B41FA5}">
                      <a16:colId xmlns:a16="http://schemas.microsoft.com/office/drawing/2014/main" val="4282161232"/>
                    </a:ext>
                  </a:extLst>
                </a:gridCol>
              </a:tblGrid>
              <a:tr h="5427134">
                <a:tc>
                  <a:txBody>
                    <a:bodyPr/>
                    <a:lstStyle/>
                    <a:p>
                      <a:r>
                        <a:rPr lang="en-IN" sz="2400" dirty="0"/>
                        <a:t>Counter current: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Cross current: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563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35D3995-7B5B-3194-13A6-C71F51FCD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351280"/>
            <a:ext cx="4907280" cy="4787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C165DB-B49D-1023-CAB4-8AC3BFD41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1280"/>
            <a:ext cx="4907280" cy="47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8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A17D2C-DA53-B21B-194D-A0DD750CD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19471"/>
              </p:ext>
            </p:extLst>
          </p:nvPr>
        </p:nvGraphicFramePr>
        <p:xfrm>
          <a:off x="1219200" y="719666"/>
          <a:ext cx="8940800" cy="532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0">
                  <a:extLst>
                    <a:ext uri="{9D8B030D-6E8A-4147-A177-3AD203B41FA5}">
                      <a16:colId xmlns:a16="http://schemas.microsoft.com/office/drawing/2014/main" val="3449588030"/>
                    </a:ext>
                  </a:extLst>
                </a:gridCol>
              </a:tblGrid>
              <a:tr h="5325534">
                <a:tc>
                  <a:txBody>
                    <a:bodyPr/>
                    <a:lstStyle/>
                    <a:p>
                      <a:endParaRPr lang="en-IN" sz="3200" dirty="0"/>
                    </a:p>
                    <a:p>
                      <a:endParaRPr lang="en-IN" sz="3200" dirty="0"/>
                    </a:p>
                    <a:p>
                      <a:r>
                        <a:rPr lang="en-IN" sz="3200" dirty="0"/>
                        <a:t>Thank you</a:t>
                      </a:r>
                    </a:p>
                    <a:p>
                      <a:endParaRPr lang="en-IN" sz="3200" dirty="0"/>
                    </a:p>
                    <a:p>
                      <a:r>
                        <a:rPr lang="en-IN" sz="3200" dirty="0"/>
                        <a:t>Johny </a:t>
                      </a:r>
                    </a:p>
                    <a:p>
                      <a:r>
                        <a:rPr lang="en-IN" sz="3200" dirty="0" err="1"/>
                        <a:t>Gahlot</a:t>
                      </a:r>
                      <a:endParaRPr lang="en-IN" sz="3200" dirty="0"/>
                    </a:p>
                    <a:p>
                      <a:r>
                        <a:rPr lang="en-IN" sz="3200" dirty="0"/>
                        <a:t>Bansal</a:t>
                      </a:r>
                    </a:p>
                    <a:p>
                      <a:r>
                        <a:rPr lang="en-IN" sz="3200" dirty="0" err="1"/>
                        <a:t>Banothu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519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93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F502E2-D797-013B-FF17-C9E2B84D2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09547"/>
              </p:ext>
            </p:extLst>
          </p:nvPr>
        </p:nvGraphicFramePr>
        <p:xfrm>
          <a:off x="2032000" y="719666"/>
          <a:ext cx="8128000" cy="491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35724044"/>
                    </a:ext>
                  </a:extLst>
                </a:gridCol>
              </a:tblGrid>
              <a:tr h="491914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        Counter / Cross 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3096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5CAE1F-1139-BF92-109C-38CB9B79A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68230"/>
              </p:ext>
            </p:extLst>
          </p:nvPr>
        </p:nvGraphicFramePr>
        <p:xfrm>
          <a:off x="2032000" y="1664546"/>
          <a:ext cx="8128000" cy="491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15883571"/>
                    </a:ext>
                  </a:extLst>
                </a:gridCol>
              </a:tblGrid>
              <a:tr h="491914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             Data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3423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D631E4-2EB2-121A-A15F-50A56A9F1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352"/>
              </p:ext>
            </p:extLst>
          </p:nvPr>
        </p:nvGraphicFramePr>
        <p:xfrm>
          <a:off x="2032000" y="2661070"/>
          <a:ext cx="8128000" cy="491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60466538"/>
                    </a:ext>
                  </a:extLst>
                </a:gridCol>
              </a:tblGrid>
              <a:tr h="491914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Fitting data to a neural network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8358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A96434-F5D4-DF42-E5FD-80C04414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65063"/>
              </p:ext>
            </p:extLst>
          </p:nvPr>
        </p:nvGraphicFramePr>
        <p:xfrm>
          <a:off x="7223760" y="4663441"/>
          <a:ext cx="435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640">
                  <a:extLst>
                    <a:ext uri="{9D8B030D-6E8A-4147-A177-3AD203B41FA5}">
                      <a16:colId xmlns:a16="http://schemas.microsoft.com/office/drawing/2014/main" val="2144422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         Cross 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122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D6C3BF-DEF0-FB04-069C-BDCEF93DA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48121"/>
              </p:ext>
            </p:extLst>
          </p:nvPr>
        </p:nvGraphicFramePr>
        <p:xfrm>
          <a:off x="965200" y="4670213"/>
          <a:ext cx="435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640">
                  <a:extLst>
                    <a:ext uri="{9D8B030D-6E8A-4147-A177-3AD203B41FA5}">
                      <a16:colId xmlns:a16="http://schemas.microsoft.com/office/drawing/2014/main" val="3862576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    Counter 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1109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BDD2F1-7380-FC02-EEE3-7DE914FD4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665578"/>
              </p:ext>
            </p:extLst>
          </p:nvPr>
        </p:nvGraphicFramePr>
        <p:xfrm>
          <a:off x="7223760" y="5500791"/>
          <a:ext cx="435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640">
                  <a:extLst>
                    <a:ext uri="{9D8B030D-6E8A-4147-A177-3AD203B41FA5}">
                      <a16:colId xmlns:a16="http://schemas.microsoft.com/office/drawing/2014/main" val="288884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Output: Number of stages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0767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9E04E2-C400-0832-E67A-07419E8AA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14341"/>
              </p:ext>
            </p:extLst>
          </p:nvPr>
        </p:nvGraphicFramePr>
        <p:xfrm>
          <a:off x="965200" y="5500791"/>
          <a:ext cx="435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640">
                  <a:extLst>
                    <a:ext uri="{9D8B030D-6E8A-4147-A177-3AD203B41FA5}">
                      <a16:colId xmlns:a16="http://schemas.microsoft.com/office/drawing/2014/main" val="67831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Output: Number of stages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26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FBF8F1-FBD9-2EA5-036A-7547D60D6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622204"/>
              </p:ext>
            </p:extLst>
          </p:nvPr>
        </p:nvGraphicFramePr>
        <p:xfrm>
          <a:off x="7223760" y="3839635"/>
          <a:ext cx="42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726873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Input: Enter solvent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2514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E72644-7B45-7592-0626-8D149E201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53730"/>
              </p:ext>
            </p:extLst>
          </p:nvPr>
        </p:nvGraphicFramePr>
        <p:xfrm>
          <a:off x="965200" y="3839635"/>
          <a:ext cx="435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640">
                  <a:extLst>
                    <a:ext uri="{9D8B030D-6E8A-4147-A177-3AD203B41FA5}">
                      <a16:colId xmlns:a16="http://schemas.microsoft.com/office/drawing/2014/main" val="2261478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Input: Enter alpha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45218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6EE19DEE-E772-2165-4AC9-D0ADBE4F5866}"/>
              </a:ext>
            </a:extLst>
          </p:cNvPr>
          <p:cNvSpPr/>
          <p:nvPr/>
        </p:nvSpPr>
        <p:spPr>
          <a:xfrm>
            <a:off x="5669280" y="1211580"/>
            <a:ext cx="294640" cy="452966"/>
          </a:xfrm>
          <a:prstGeom prst="downArrow">
            <a:avLst>
              <a:gd name="adj1" fmla="val 2931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5E43175-4B79-74DB-DD2F-8720814088E7}"/>
              </a:ext>
            </a:extLst>
          </p:cNvPr>
          <p:cNvSpPr/>
          <p:nvPr/>
        </p:nvSpPr>
        <p:spPr>
          <a:xfrm>
            <a:off x="5730240" y="2156460"/>
            <a:ext cx="233680" cy="4919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B67EA78-1829-AF54-FB41-F7857DDC0CC8}"/>
              </a:ext>
            </a:extLst>
          </p:cNvPr>
          <p:cNvSpPr/>
          <p:nvPr/>
        </p:nvSpPr>
        <p:spPr>
          <a:xfrm>
            <a:off x="2621280" y="4210475"/>
            <a:ext cx="243840" cy="4529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984B77A-C006-842A-3975-B2A34D37BD22}"/>
              </a:ext>
            </a:extLst>
          </p:cNvPr>
          <p:cNvSpPr/>
          <p:nvPr/>
        </p:nvSpPr>
        <p:spPr>
          <a:xfrm>
            <a:off x="9022080" y="4210475"/>
            <a:ext cx="243840" cy="4529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DA1D81B-8863-E98D-F1CF-F94CDB927C91}"/>
              </a:ext>
            </a:extLst>
          </p:cNvPr>
          <p:cNvSpPr/>
          <p:nvPr/>
        </p:nvSpPr>
        <p:spPr>
          <a:xfrm>
            <a:off x="2621280" y="5041053"/>
            <a:ext cx="243840" cy="459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B8ED837-D7C7-7499-05EC-C358DB440D93}"/>
              </a:ext>
            </a:extLst>
          </p:cNvPr>
          <p:cNvSpPr/>
          <p:nvPr/>
        </p:nvSpPr>
        <p:spPr>
          <a:xfrm>
            <a:off x="9093200" y="5041053"/>
            <a:ext cx="243840" cy="459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47DF054-873A-AB2F-3A8C-85240690338D}"/>
              </a:ext>
            </a:extLst>
          </p:cNvPr>
          <p:cNvSpPr/>
          <p:nvPr/>
        </p:nvSpPr>
        <p:spPr>
          <a:xfrm>
            <a:off x="2621280" y="3152984"/>
            <a:ext cx="243840" cy="6866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7238DC5-3586-B2F4-7308-C58A4321500C}"/>
              </a:ext>
            </a:extLst>
          </p:cNvPr>
          <p:cNvSpPr/>
          <p:nvPr/>
        </p:nvSpPr>
        <p:spPr>
          <a:xfrm>
            <a:off x="8986520" y="3152984"/>
            <a:ext cx="314960" cy="6798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22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FBBA03-F584-167F-4E17-4CCD5F500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0940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338935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773724876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u="sng" dirty="0">
                          <a:solidFill>
                            <a:schemeClr val="bg2"/>
                          </a:solidFill>
                        </a:rPr>
                        <a:t>Counter Current:</a:t>
                      </a:r>
                    </a:p>
                    <a:p>
                      <a:endParaRPr lang="en-IN" dirty="0"/>
                    </a:p>
                    <a:p>
                      <a:pPr rtl="0"/>
                      <a:r>
                        <a:rPr lang="en-US" sz="18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following code snippets, we have declared the raffinate and extract data. </a:t>
                      </a:r>
                    </a:p>
                    <a:p>
                      <a:pPr rtl="0"/>
                      <a:endParaRPr lang="en-US" b="1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get the coordinates for tie lines points and then calculate their respective slopes. </a:t>
                      </a:r>
                      <a:endParaRPr lang="en-US" b="1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br>
                        <a:rPr lang="en-US" b="1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18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initialize the other parameters required for the Countercurrent LLE scheme like </a:t>
                      </a:r>
                      <a:r>
                        <a:rPr lang="en-US" sz="1800" b="1" i="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xcf</a:t>
                      </a:r>
                      <a:r>
                        <a:rPr lang="en-US" sz="18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ycs</a:t>
                      </a:r>
                      <a:r>
                        <a:rPr lang="en-US" sz="18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xbf</a:t>
                      </a:r>
                      <a:r>
                        <a:rPr lang="en-US" sz="18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xcrN</a:t>
                      </a:r>
                      <a:r>
                        <a:rPr lang="en-US" sz="18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ybs</a:t>
                      </a:r>
                      <a:r>
                        <a:rPr lang="en-US" sz="18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etc. </a:t>
                      </a:r>
                      <a:endParaRPr lang="en-US" b="1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br>
                        <a:rPr lang="en-US" b="1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18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fit the raffinate and extract data using </a:t>
                      </a:r>
                      <a:r>
                        <a:rPr lang="en-US" sz="1800" b="1" i="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polyfit</a:t>
                      </a:r>
                      <a:r>
                        <a:rPr lang="en-US" sz="18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assume it to be a 3 and 2 degree polynomial. </a:t>
                      </a:r>
                      <a:endParaRPr lang="en-US" b="1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br>
                        <a:rPr lang="en-US" b="1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The fitted curves are plotted on the same graph.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The curve corresponding to B(1:9) is plotted in cyan, while the curve for B(9:18) is also plotted in cyan.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282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08359A4-320F-AE4E-38C8-4B94B75A8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7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E8A998-101D-CE75-2D80-D67F9C619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02825"/>
              </p:ext>
            </p:extLst>
          </p:nvPr>
        </p:nvGraphicFramePr>
        <p:xfrm>
          <a:off x="0" y="0"/>
          <a:ext cx="714248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2480">
                  <a:extLst>
                    <a:ext uri="{9D8B030D-6E8A-4147-A177-3AD203B41FA5}">
                      <a16:colId xmlns:a16="http://schemas.microsoft.com/office/drawing/2014/main" val="2921346697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0233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EBC427-1BAD-B37A-FA84-D9F36222E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73853"/>
              </p:ext>
            </p:extLst>
          </p:nvPr>
        </p:nvGraphicFramePr>
        <p:xfrm>
          <a:off x="7518400" y="0"/>
          <a:ext cx="46736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0">
                  <a:extLst>
                    <a:ext uri="{9D8B030D-6E8A-4147-A177-3AD203B41FA5}">
                      <a16:colId xmlns:a16="http://schemas.microsoft.com/office/drawing/2014/main" val="1381871529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       </a:t>
                      </a:r>
                      <a:r>
                        <a:rPr lang="en-US" sz="2000" u="sng" dirty="0">
                          <a:solidFill>
                            <a:schemeClr val="accent6"/>
                          </a:solidFill>
                        </a:rPr>
                        <a:t>Finding minimum solvent Rate</a:t>
                      </a:r>
                      <a:endParaRPr lang="en-US" sz="2000" u="sng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Interpolation: </a:t>
                      </a:r>
                      <a:r>
                        <a:rPr lang="en-US" sz="2000" dirty="0">
                          <a:solidFill>
                            <a:schemeClr val="accent2"/>
                          </a:solidFill>
                        </a:rPr>
                        <a:t>It interpolates the values in array C at the points determined by array B, using interp1. It rounds the interpolated values to 5 decimal places and stores them in arrays B1 and C1.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Finding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Delta_Min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2000" dirty="0">
                          <a:solidFill>
                            <a:schemeClr val="accent2"/>
                          </a:solidFill>
                        </a:rPr>
                        <a:t>It solves systems of equations symbolically using vpasolve. Specifically, it solves for variables dx and </a:t>
                      </a:r>
                      <a:r>
                        <a:rPr lang="en-US" sz="2000" dirty="0" err="1">
                          <a:solidFill>
                            <a:schemeClr val="accent2"/>
                          </a:solidFill>
                        </a:rPr>
                        <a:t>dy</a:t>
                      </a:r>
                      <a:r>
                        <a:rPr lang="en-US" sz="2000" dirty="0">
                          <a:solidFill>
                            <a:schemeClr val="accent2"/>
                          </a:solidFill>
                        </a:rPr>
                        <a:t> in the loop, and later for x and y using the vpasolve function.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Calculation: </a:t>
                      </a:r>
                      <a:r>
                        <a:rPr lang="en-US" sz="2000" dirty="0">
                          <a:solidFill>
                            <a:schemeClr val="accent2"/>
                          </a:solidFill>
                        </a:rPr>
                        <a:t>Based on the values it got, it calculates the rndm, sdm ,ratio and smin.</a:t>
                      </a:r>
                    </a:p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                    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smin=rndm/sdm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4113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88FF493-9E10-2D4C-A64C-CE56A89EA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18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0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CB0EF6-34A0-984D-3C2A-D449C839F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014853"/>
              </p:ext>
            </p:extLst>
          </p:nvPr>
        </p:nvGraphicFramePr>
        <p:xfrm>
          <a:off x="0" y="0"/>
          <a:ext cx="703072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720">
                  <a:extLst>
                    <a:ext uri="{9D8B030D-6E8A-4147-A177-3AD203B41FA5}">
                      <a16:colId xmlns:a16="http://schemas.microsoft.com/office/drawing/2014/main" val="4231358951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6046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9086AB-433B-F12E-7046-9105685AB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96967"/>
              </p:ext>
            </p:extLst>
          </p:nvPr>
        </p:nvGraphicFramePr>
        <p:xfrm>
          <a:off x="6685280" y="0"/>
          <a:ext cx="5506720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6720">
                  <a:extLst>
                    <a:ext uri="{9D8B030D-6E8A-4147-A177-3AD203B41FA5}">
                      <a16:colId xmlns:a16="http://schemas.microsoft.com/office/drawing/2014/main" val="2105825803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2"/>
                          </a:solidFill>
                        </a:rPr>
                        <a:t>Iteration over alpha values:</a:t>
                      </a:r>
                    </a:p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 loop iterates over alpha values ranging from 1.01 to 3 with a step size of (3-1.01)/1500.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 calculates the coordinates of point M based on alpha, smin, and predefined constants.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 locates the coordinates of point 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Using the slope between point M and Rn, it finds the coordinates of point E1 by solving a system of equations.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 calculates slopes slope1 and slope2 for further calculations.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Using these slopes, it finds the coordinates of point P by solving another system of equations.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 coordinates of points E1 and P are calculated within the loop, and their values are stored in variables E1x, E1y,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and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 line p11 = 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]; simply creates a point with coordinates 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description of this point could be something like "Point P represents the intersection of two lines in the graph, calculated for the given value of alpha."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14937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FFF177D-41B2-CBBA-0E55-069041116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85280" cy="722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4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ACCFFA-4DC5-ED87-4D34-EC03F4DD3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808165"/>
              </p:ext>
            </p:extLst>
          </p:nvPr>
        </p:nvGraphicFramePr>
        <p:xfrm>
          <a:off x="0" y="0"/>
          <a:ext cx="6096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978373364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67390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B82F734-38BB-AE26-AF8D-EA8D575A4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45664"/>
              </p:ext>
            </p:extLst>
          </p:nvPr>
        </p:nvGraphicFramePr>
        <p:xfrm>
          <a:off x="6096000" y="0"/>
          <a:ext cx="6096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72892611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u="sng" dirty="0">
                          <a:solidFill>
                            <a:schemeClr val="accent6"/>
                          </a:solidFill>
                        </a:rPr>
                        <a:t>Data Generation: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accent6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 computes the slope between corresponding points in tiexc, tiexb, tieyc, and tieyb.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 initializes symbolic variables x and y, and sets initial values for Ri,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and j.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 main computation occurs within a while loop that continues until a certain condition ((Ri - Rendy) &gt; 0.05) is met.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Within the loop, it calculates slopes based on the values of Ey(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 then solves equations symbolically (vpasolve) to find intersections between lines and polynomials, storing the results in Rx and Ry.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 also calculates a slope (Slope) and solves another set of equations to find new Ex and Ey values.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 loop iterates, updating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Ri, Ex, and Ey until the convergence condition is met.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 stores the length of Rx in stages(j) and increments j at each iteration.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 outputs the value of j and the corresponding length of Rx at each iteration.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6167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4F5F905-2D27-E2A2-BA7B-19D2D81AE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9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DD501C-BCDF-827D-167E-850E51B8C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785291"/>
              </p:ext>
            </p:extLst>
          </p:nvPr>
        </p:nvGraphicFramePr>
        <p:xfrm>
          <a:off x="0" y="0"/>
          <a:ext cx="64008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3123041183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2247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A2453F-B553-E2C4-AAFE-46EB67B59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535926"/>
              </p:ext>
            </p:extLst>
          </p:nvPr>
        </p:nvGraphicFramePr>
        <p:xfrm>
          <a:off x="6400800" y="0"/>
          <a:ext cx="5862320" cy="707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320">
                  <a:extLst>
                    <a:ext uri="{9D8B030D-6E8A-4147-A177-3AD203B41FA5}">
                      <a16:colId xmlns:a16="http://schemas.microsoft.com/office/drawing/2014/main" val="424805441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n-IN" sz="2000" u="sng" dirty="0">
                          <a:solidFill>
                            <a:schemeClr val="accent2"/>
                          </a:solidFill>
                        </a:rPr>
                        <a:t>Cross Current: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                                   </a:t>
                      </a:r>
                      <a:r>
                        <a:rPr lang="en-IN" sz="2400" u="sng" dirty="0">
                          <a:solidFill>
                            <a:schemeClr val="accent5"/>
                          </a:solidFill>
                        </a:rPr>
                        <a:t>Data Generation</a:t>
                      </a:r>
                    </a:p>
                    <a:p>
                      <a:endParaRPr lang="en-IN" dirty="0">
                        <a:solidFill>
                          <a:schemeClr val="accent5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 is initialized to 1.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loop iterates over values of S from 130 to 1630.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Within the loop, there's another loop that continues until a condition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xcf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xcrN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&gt; 0.05) is met.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Within this inner loop, certain calculations are performed based on the values of F and S, Values for M, My, and Mx are calculated.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Slopes are determined based on My values and tie slopes.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Equations are solved symbolically (vpasolve) to find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xbr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xcr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ybe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and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yce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Further calculations are performed to find values for r and 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 and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xcf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are updated for the subsequent stage.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 loop continues until the condition is met.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 length of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xcr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for each S value is stored in stages(j).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 is incremented.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After the loop completes, it plots the values of stages against the range of S values using plot.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6211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E4D1291-65DF-5247-D87E-250CF4975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70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6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3A116B-411F-7685-0F04-97384B910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49739"/>
              </p:ext>
            </p:extLst>
          </p:nvPr>
        </p:nvGraphicFramePr>
        <p:xfrm>
          <a:off x="0" y="822960"/>
          <a:ext cx="12192000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6697485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672873664"/>
                    </a:ext>
                  </a:extLst>
                </a:gridCol>
              </a:tblGrid>
              <a:tr h="6035040">
                <a:tc>
                  <a:txBody>
                    <a:bodyPr/>
                    <a:lstStyle/>
                    <a:p>
                      <a:r>
                        <a:rPr lang="en-IN" sz="2400" b="1" u="sng" dirty="0">
                          <a:solidFill>
                            <a:srgbClr val="00B050"/>
                          </a:solidFill>
                        </a:rPr>
                        <a:t>Counter current: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#load the data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pd.read_excel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(‘counter_current_data.xlsx’)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#Split the data into input and output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 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df.iloc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[:,0] #Input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 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df.iloc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[:,1] #Output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#Convert series to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 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X.to_frame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 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y.to_frame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#Split the data into training and testing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sklearn.model_selection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import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train_test_split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X_train,X_test,y_train,y_test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train_test_split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X,y,test_size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=0.2,random_state=42)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#Scale the data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sklearn.preprocessing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import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StandardScaler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StandardScaler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X_train_scaled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sc.fit_transform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X_train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X_test_scaled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sc.transform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X_test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u="sng" dirty="0">
                          <a:solidFill>
                            <a:srgbClr val="00B050"/>
                          </a:solidFill>
                        </a:rPr>
                        <a:t>Cross current:</a:t>
                      </a:r>
                    </a:p>
                    <a:p>
                      <a:endParaRPr lang="en-IN" dirty="0"/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#load the data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pd.read_excel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('cross_current_data.xlsx’)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#Split the data into input and output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 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df.iloc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[:,0] #Input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 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df.iloc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[:,1] #Output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#Convert series to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 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X.to_frame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 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y.to_frame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#Split the data into training and testing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sklearn.model_selection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import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train_test_split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X_train,X_test,y_train,y_test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train_test_split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X,y,test_size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=0.2,random_state=42)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#Scale the data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sklearn.preprocessing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import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StandardScaler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StandardScaler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X_train_scaled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sc.fit_transform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X_train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X_test_scaled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sc.transform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X_test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55494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C83E32-5838-9A7F-3823-0D9800FA3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96209"/>
              </p:ext>
            </p:extLst>
          </p:nvPr>
        </p:nvGraphicFramePr>
        <p:xfrm>
          <a:off x="1991360" y="130386"/>
          <a:ext cx="8016240" cy="692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6240">
                  <a:extLst>
                    <a:ext uri="{9D8B030D-6E8A-4147-A177-3AD203B41FA5}">
                      <a16:colId xmlns:a16="http://schemas.microsoft.com/office/drawing/2014/main" val="2023228751"/>
                    </a:ext>
                  </a:extLst>
                </a:gridCol>
              </a:tblGrid>
              <a:tr h="692574">
                <a:tc>
                  <a:txBody>
                    <a:bodyPr/>
                    <a:lstStyle/>
                    <a:p>
                      <a:r>
                        <a:rPr lang="en-IN" sz="3200" dirty="0"/>
                        <a:t>Fitting  data to a Neural Network Model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01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24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C73D2C-693A-7195-ACF6-2759A68D2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38515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36137886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93052103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2"/>
                          </a:solidFill>
                        </a:rPr>
                        <a:t>Counter current: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2"/>
                          </a:solidFill>
                        </a:rPr>
                        <a:t>Cross current: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1828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CFFA240-B04D-EA46-7939-AA2E840E1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5921"/>
            <a:ext cx="6096000" cy="6482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ACBF57-AC4F-5698-784C-A3E273F5F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75921"/>
            <a:ext cx="6096000" cy="648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3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207</TotalTime>
  <Words>1296</Words>
  <Application>Microsoft Office PowerPoint</Application>
  <PresentationFormat>Widescreen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Banoth Jawaharlal</dc:creator>
  <cp:lastModifiedBy>Banoth Jawaharlal</cp:lastModifiedBy>
  <cp:revision>1</cp:revision>
  <dcterms:created xsi:type="dcterms:W3CDTF">2024-03-18T14:12:15Z</dcterms:created>
  <dcterms:modified xsi:type="dcterms:W3CDTF">2024-03-19T03:29:43Z</dcterms:modified>
</cp:coreProperties>
</file>