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f5d4b8dd6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f5d4b8d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5d4b8dd6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5d4b8dd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f5d4b8dd6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f5d4b8dd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b0eaa3be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fb0eaa3b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bee9bb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bee9bb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5d4b8dd6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f5d4b8dd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f5d4b8dd6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f5d4b8dd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5d4b8dd6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5d4b8dd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f5d4b8dd6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f5d4b8d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hyperlink" Target="https://doi.org/10.1007/s12161-020-01789-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AtisLtbE1xP4WS3p0pTxdZzdVpAV01xPQWGU7H7dWQs/edit#heading=h.pjj3sr5fa2h2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hyperlink" Target="http://drive.google.com/file/d/1f5h3HdtEs485PUjI0mj5Lm-jQsPXlm14/view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m6KprTnLL8XSLCrOFEMJdQIULnHPFOr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s1pOAwEdNhXN-LHvGcpS6n6237Wd27o4/view" TargetMode="External"/><Relationship Id="rId6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83500"/>
            <a:ext cx="8068500" cy="13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Rheological Study of Honey and Sugar Syrup Mixtures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2625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CH5250 Food Rheology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88750" y="3616650"/>
            <a:ext cx="5413800" cy="14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Harshavardhan Tompe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Vinod Kumar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Yash Vardhan Singh Gahlot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Jawaharlal Banothu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799900" y="3616650"/>
            <a:ext cx="27813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CH21BTECH11033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CH21BTECH11035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CH21BTECH11036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CH21BTECH11037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600400" y="1050050"/>
            <a:ext cx="3030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Prof. Alan Jacob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409700"/>
            <a:ext cx="38538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For Honey + 20 wt% Sugar syrup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</a:t>
            </a:r>
            <a:r>
              <a:rPr lang="en" sz="1600"/>
              <a:t>e can expect the viscosity of this sample mixture to decrease when compare to the pure honey for the same shear rates.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even expect that on higher shear rates the viscosity will become constant and </a:t>
            </a:r>
            <a:r>
              <a:rPr lang="en" sz="1600"/>
              <a:t>behave</a:t>
            </a:r>
            <a:r>
              <a:rPr lang="en" sz="1600"/>
              <a:t> as a newtonian fluid.</a:t>
            </a:r>
            <a:br>
              <a:rPr lang="en" sz="1600"/>
            </a:br>
            <a:endParaRPr sz="1600"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4226225" y="149675"/>
            <a:ext cx="4188900" cy="4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Observed Result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49675"/>
            <a:ext cx="399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227" y="2987998"/>
            <a:ext cx="3486375" cy="20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225" y="827670"/>
            <a:ext cx="3486375" cy="209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409700"/>
            <a:ext cx="38538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For Honey + 5wt% Sugar syrup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expect the viscosity of this sample mixture to decrease even more when compared to 20 wt% honey for the same shear rates.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even expect that on higher shear rates the viscosity will become constant and behave as a newtonian fluid.</a:t>
            </a:r>
            <a:br>
              <a:rPr lang="en" sz="1600"/>
            </a:br>
            <a:endParaRPr sz="1600"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226225" y="149675"/>
            <a:ext cx="4188900" cy="4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Observed Result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49675"/>
            <a:ext cx="399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10" y="908224"/>
            <a:ext cx="3267575" cy="19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88" y="3017600"/>
            <a:ext cx="4229400" cy="18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263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35500" y="740575"/>
            <a:ext cx="8520600" cy="4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Based on this experiment</a:t>
            </a:r>
            <a:r>
              <a:rPr lang="en" sz="1200"/>
              <a:t> we can conclude that trying to increasing the sugar content in the honey by adding sugar syrup in the ratio of 3:2 will lead us to more diluted samples which resulted to decreasing the viscosity of the samples. If we would have taken a different sample ratio we could expect different results. 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Comparing Observed Data with Data from a research paper about adulterated Honey.</a:t>
            </a:r>
            <a:endParaRPr sz="12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94" y="2382469"/>
            <a:ext cx="4138904" cy="25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125" y="2838192"/>
            <a:ext cx="3130975" cy="2104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338" y="152400"/>
            <a:ext cx="70453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263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to the Experiment: 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398400"/>
            <a:ext cx="8520600" cy="3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Considering More Concentration Levels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Changing ratio of Honey and Sugar syrup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Temperature Dependency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Extensional </a:t>
            </a:r>
            <a:r>
              <a:rPr lang="en" sz="2500"/>
              <a:t>Rheometry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Microstructure of honey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6675"/>
            <a:ext cx="8316499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397175" y="4561225"/>
            <a:ext cx="8316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Novel Technique to Characterize and Quantify Crystalline and Amorphous Matter in Complex Sugar Mixtures  </a:t>
            </a: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/>
        </p:nvSpPr>
        <p:spPr>
          <a:xfrm>
            <a:off x="491700" y="554550"/>
            <a:ext cx="8228700" cy="4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References: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50">
                <a:solidFill>
                  <a:srgbClr val="131314"/>
                </a:solidFill>
                <a:latin typeface="Roboto"/>
                <a:ea typeface="Roboto"/>
                <a:cs typeface="Roboto"/>
                <a:sym typeface="Roboto"/>
              </a:rPr>
              <a:t>Rheological Modeling of the Effects of Adulteration on Nigerian Honey, </a:t>
            </a:r>
            <a:r>
              <a:rPr b="1" i="1" lang="en" sz="1050">
                <a:solidFill>
                  <a:srgbClr val="13131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Open Journal of Fluid Dynamics</a:t>
            </a:r>
            <a:r>
              <a:rPr b="1" i="1" lang="en" sz="1050">
                <a:solidFill>
                  <a:srgbClr val="131314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1" lang="en" sz="105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                   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                          Thank You…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                          </a:t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250" y="1860875"/>
            <a:ext cx="1943400" cy="26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526350"/>
            <a:ext cx="6171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addition of sugar syrup affect the viscosity of Honey with shear rate?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791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Apparatus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20wt% sugar syrup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5wt% sugar syrup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Magnetic stirrer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Rheometer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Beakers, Measuring cylinder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Spatula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9" y="1677175"/>
            <a:ext cx="4407450" cy="33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5" y="543613"/>
            <a:ext cx="8839201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4260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Preparation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879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Roboto"/>
              <a:buAutoNum type="arabicPeriod"/>
            </a:pP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We made the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20 wt%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sugar syrup by adding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10 grams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of sugar with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40 ml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of water. </a:t>
            </a:r>
            <a:endParaRPr i="1" sz="15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Roboto"/>
              <a:buAutoNum type="arabicPeriod"/>
            </a:pP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We used Magnetic stirrer for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2 min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400 rpm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 to uniformly mix the solution.</a:t>
            </a:r>
            <a:endParaRPr i="1" sz="15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Roboto"/>
              <a:buAutoNum type="arabicPeriod"/>
            </a:pP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 half of the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20 wt%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syrup was diluted by adding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75 ml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of water to obtain a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5 wt%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sugar syrup.</a:t>
            </a:r>
            <a:endParaRPr i="1" sz="15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Roboto"/>
              <a:buAutoNum type="arabicPeriod"/>
            </a:pP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This gives us a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20 ml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20 wt%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sugar syrup and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95 ml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of </a:t>
            </a: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5 wt% </a:t>
            </a: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sugar syrup.</a:t>
            </a:r>
            <a:endParaRPr i="1" sz="15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500"/>
              <a:buFont typeface="Roboto"/>
              <a:buAutoNum type="arabicPeriod"/>
            </a:pPr>
            <a: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Honey to sugar syrup ratio in sample</a:t>
            </a:r>
            <a:br>
              <a:rPr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" sz="1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3 : 2</a:t>
            </a:r>
            <a:endParaRPr b="1" i="1" sz="15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913" y="557201"/>
            <a:ext cx="1723824" cy="20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title="WhatsApp Video 2023-11-27 at 23.39.49_b6da2798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925" y="2788850"/>
            <a:ext cx="3474025" cy="1998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0300" y="557200"/>
            <a:ext cx="1723800" cy="208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232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04175" y="1000700"/>
            <a:ext cx="429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Setted up the rheometer for shear rate analysis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Loaded a small amount of Honey onto the measuring geometry [Parallel plate],  ensuring it covers the entire surface.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Recorded data points for shear stress, viscosity, speed, and shear rate for Honey.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Repeated the measurements for honey mixed with 20% w/w sugar syrup and honey mixed with 5% w/w sugar syrup.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AutoNum type="arabicPeriod"/>
            </a:pPr>
            <a:r>
              <a:rPr lang="en"/>
              <a:t>Analyzed and plotted the collected data to observe the rheological properties of each sample at different shear rates.</a:t>
            </a:r>
            <a:endParaRPr/>
          </a:p>
        </p:txBody>
      </p:sp>
      <p:pic>
        <p:nvPicPr>
          <p:cNvPr id="101" name="Google Shape;101;p19" title="WhatsApp Video 2023-11-28 at 01.37.55_91ec2559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400" y="1061050"/>
            <a:ext cx="1831000" cy="32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WhatsApp Video 2023-11-28 at 01.42.22_77fc3c5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1900" y="1061050"/>
            <a:ext cx="1900924" cy="32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Vs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996675"/>
            <a:ext cx="39999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For Pure Honey</a:t>
            </a:r>
            <a:br>
              <a:rPr lang="en" sz="1600"/>
            </a:br>
            <a:br>
              <a:rPr lang="en" sz="1600"/>
            </a:br>
            <a:r>
              <a:rPr lang="en" sz="1600"/>
              <a:t>We know that honey is a shear thinning liquid.</a:t>
            </a:r>
            <a:br>
              <a:rPr lang="en" sz="1600"/>
            </a:br>
            <a:endParaRPr sz="1600"/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226225" y="149675"/>
            <a:ext cx="4188900" cy="4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Observed Result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viscosity is decreasing as we are increasing the shear rate which is in favour of our hypothesis.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49675"/>
            <a:ext cx="3914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390763"/>
            <a:ext cx="27862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225" y="2433933"/>
            <a:ext cx="4079576" cy="248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