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62" r:id="rId3"/>
    <p:sldId id="263" r:id="rId4"/>
    <p:sldId id="265" r:id="rId5"/>
    <p:sldId id="266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4625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Name</a:t>
            </a:r>
            <a:br>
              <a:rPr lang="en-US" b="1" dirty="0" smtClean="0"/>
            </a:br>
            <a:r>
              <a:rPr lang="en-US" b="1" dirty="0" smtClean="0"/>
              <a:t>Team Name</a:t>
            </a:r>
            <a:br>
              <a:rPr lang="en-US" b="1" dirty="0" smtClean="0"/>
            </a:br>
            <a:r>
              <a:rPr lang="en-US" sz="3600" b="1" dirty="0" smtClean="0"/>
              <a:t>Participant 1 Name</a:t>
            </a:r>
            <a:br>
              <a:rPr lang="en-US" sz="3600" b="1" dirty="0" smtClean="0"/>
            </a:br>
            <a:r>
              <a:rPr lang="en-US" sz="3600" b="1" dirty="0" smtClean="0"/>
              <a:t>Participant 2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Problem </a:t>
            </a:r>
            <a:r>
              <a:rPr lang="en-US" sz="4000" b="1" dirty="0" smtClean="0">
                <a:solidFill>
                  <a:srgbClr val="FFC000"/>
                </a:solidFill>
              </a:rPr>
              <a:t>Statement and Assumptions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Briefly describe the Problem Statement on which you have worked. </a:t>
            </a:r>
          </a:p>
          <a:p>
            <a:r>
              <a:rPr lang="en-US" sz="3000" dirty="0" smtClean="0"/>
              <a:t>Mention the assumptions you took while working on the modeling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65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Insights from the Data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Give the description of Data with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819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Mention the techniques used for preprocessing  </a:t>
            </a:r>
          </a:p>
          <a:p>
            <a:pPr marL="0" indent="0">
              <a:buNone/>
            </a:pPr>
            <a:r>
              <a:rPr lang="en-US" sz="3000" dirty="0" smtClean="0"/>
              <a:t>such as </a:t>
            </a:r>
          </a:p>
          <a:p>
            <a:r>
              <a:rPr lang="en-US" sz="3000" dirty="0" smtClean="0"/>
              <a:t>Data cleaning</a:t>
            </a:r>
          </a:p>
          <a:p>
            <a:r>
              <a:rPr lang="en-US" sz="3000" dirty="0" smtClean="0"/>
              <a:t>Data transformation </a:t>
            </a:r>
          </a:p>
          <a:p>
            <a:r>
              <a:rPr lang="en-US" sz="3000" dirty="0" smtClean="0"/>
              <a:t>Data reduction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87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Mention the journey of various algorithms used for modeling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Results and Improvement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Display the results of the models by mentioning </a:t>
            </a:r>
            <a:r>
              <a:rPr lang="en-US" sz="2400" dirty="0" smtClean="0">
                <a:latin typeface="+mj-lt"/>
              </a:rPr>
              <a:t>accuracies</a:t>
            </a:r>
            <a:r>
              <a:rPr lang="en-US" sz="2400" dirty="0" smtClean="0">
                <a:latin typeface="+mj-lt"/>
              </a:rPr>
              <a:t>, precision, </a:t>
            </a:r>
            <a:r>
              <a:rPr lang="en-US" sz="2400" dirty="0" smtClean="0">
                <a:latin typeface="+mj-lt"/>
              </a:rPr>
              <a:t>recall, </a:t>
            </a:r>
            <a:r>
              <a:rPr lang="en-US" sz="2400" smtClean="0">
                <a:latin typeface="+mj-lt"/>
              </a:rPr>
              <a:t>f-1 Score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You can use other details if you want.</a:t>
            </a:r>
          </a:p>
          <a:p>
            <a:r>
              <a:rPr lang="en-US" sz="2400" dirty="0" smtClean="0">
                <a:latin typeface="+mj-lt"/>
              </a:rPr>
              <a:t>Mentioned methods to perform further improvement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12134</TotalTime>
  <Words>102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 Thin</vt:lpstr>
      <vt:lpstr>Verdana</vt:lpstr>
      <vt:lpstr>Classification</vt:lpstr>
      <vt:lpstr>Project Name Team Name Participant 1 Name Participant 2 Name</vt:lpstr>
      <vt:lpstr>Agenda</vt:lpstr>
      <vt:lpstr>Problem Statement and Assumptions</vt:lpstr>
      <vt:lpstr>Insights from the Data</vt:lpstr>
      <vt:lpstr>Data Preprocessing Steps</vt:lpstr>
      <vt:lpstr>Algorithms used for Modeling</vt:lpstr>
      <vt:lpstr>Results and 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Albab Ahmad Khan</cp:lastModifiedBy>
  <cp:revision>103</cp:revision>
  <dcterms:created xsi:type="dcterms:W3CDTF">2006-08-16T00:00:00Z</dcterms:created>
  <dcterms:modified xsi:type="dcterms:W3CDTF">2020-01-31T14:33:28Z</dcterms:modified>
</cp:coreProperties>
</file>