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42A06-F9F5-42A5-8D7B-66B658B9B34F}" v="2" dt="2023-03-21T02:47:06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f Nashiry" userId="d5d48ef1-7a5b-4e87-ba5d-d564ed4e4d72" providerId="ADAL" clId="{4BA42A06-F9F5-42A5-8D7B-66B658B9B34F}"/>
    <pc:docChg chg="undo custSel addSld delSld modSld">
      <pc:chgData name="Asif Nashiry" userId="d5d48ef1-7a5b-4e87-ba5d-d564ed4e4d72" providerId="ADAL" clId="{4BA42A06-F9F5-42A5-8D7B-66B658B9B34F}" dt="2023-03-21T17:15:23.177" v="3015" actId="47"/>
      <pc:docMkLst>
        <pc:docMk/>
      </pc:docMkLst>
      <pc:sldChg chg="modSp new mod">
        <pc:chgData name="Asif Nashiry" userId="d5d48ef1-7a5b-4e87-ba5d-d564ed4e4d72" providerId="ADAL" clId="{4BA42A06-F9F5-42A5-8D7B-66B658B9B34F}" dt="2023-03-21T02:10:33.996" v="40" actId="27636"/>
        <pc:sldMkLst>
          <pc:docMk/>
          <pc:sldMk cId="45196481" sldId="256"/>
        </pc:sldMkLst>
        <pc:spChg chg="mod">
          <ac:chgData name="Asif Nashiry" userId="d5d48ef1-7a5b-4e87-ba5d-d564ed4e4d72" providerId="ADAL" clId="{4BA42A06-F9F5-42A5-8D7B-66B658B9B34F}" dt="2023-03-21T02:10:33.996" v="40" actId="27636"/>
          <ac:spMkLst>
            <pc:docMk/>
            <pc:sldMk cId="45196481" sldId="256"/>
            <ac:spMk id="2" creationId="{A99331DE-AD0E-DB90-B1F0-863DB13F9E1A}"/>
          </ac:spMkLst>
        </pc:spChg>
      </pc:sldChg>
      <pc:sldChg chg="modSp new mod">
        <pc:chgData name="Asif Nashiry" userId="d5d48ef1-7a5b-4e87-ba5d-d564ed4e4d72" providerId="ADAL" clId="{4BA42A06-F9F5-42A5-8D7B-66B658B9B34F}" dt="2023-03-21T02:25:04.233" v="730" actId="20577"/>
        <pc:sldMkLst>
          <pc:docMk/>
          <pc:sldMk cId="3492056096" sldId="257"/>
        </pc:sldMkLst>
        <pc:spChg chg="mod">
          <ac:chgData name="Asif Nashiry" userId="d5d48ef1-7a5b-4e87-ba5d-d564ed4e4d72" providerId="ADAL" clId="{4BA42A06-F9F5-42A5-8D7B-66B658B9B34F}" dt="2023-03-21T02:25:04.233" v="730" actId="20577"/>
          <ac:spMkLst>
            <pc:docMk/>
            <pc:sldMk cId="3492056096" sldId="257"/>
            <ac:spMk id="2" creationId="{12790F5E-A77B-EB83-6CBB-12F9DC65168F}"/>
          </ac:spMkLst>
        </pc:spChg>
        <pc:spChg chg="mod">
          <ac:chgData name="Asif Nashiry" userId="d5d48ef1-7a5b-4e87-ba5d-d564ed4e4d72" providerId="ADAL" clId="{4BA42A06-F9F5-42A5-8D7B-66B658B9B34F}" dt="2023-03-21T02:24:09.961" v="698" actId="123"/>
          <ac:spMkLst>
            <pc:docMk/>
            <pc:sldMk cId="3492056096" sldId="257"/>
            <ac:spMk id="3" creationId="{A8AA8D8E-566D-2B02-B144-C6AF6D6BC220}"/>
          </ac:spMkLst>
        </pc:spChg>
      </pc:sldChg>
      <pc:sldChg chg="modSp new mod">
        <pc:chgData name="Asif Nashiry" userId="d5d48ef1-7a5b-4e87-ba5d-d564ed4e4d72" providerId="ADAL" clId="{4BA42A06-F9F5-42A5-8D7B-66B658B9B34F}" dt="2023-03-21T02:49:25.568" v="1279" actId="207"/>
        <pc:sldMkLst>
          <pc:docMk/>
          <pc:sldMk cId="764496040" sldId="258"/>
        </pc:sldMkLst>
        <pc:spChg chg="mod">
          <ac:chgData name="Asif Nashiry" userId="d5d48ef1-7a5b-4e87-ba5d-d564ed4e4d72" providerId="ADAL" clId="{4BA42A06-F9F5-42A5-8D7B-66B658B9B34F}" dt="2023-03-21T02:24:59.679" v="727" actId="20577"/>
          <ac:spMkLst>
            <pc:docMk/>
            <pc:sldMk cId="764496040" sldId="258"/>
            <ac:spMk id="2" creationId="{6B989F2A-E72B-EE36-889D-1C7D8191CEA6}"/>
          </ac:spMkLst>
        </pc:spChg>
        <pc:spChg chg="mod">
          <ac:chgData name="Asif Nashiry" userId="d5d48ef1-7a5b-4e87-ba5d-d564ed4e4d72" providerId="ADAL" clId="{4BA42A06-F9F5-42A5-8D7B-66B658B9B34F}" dt="2023-03-21T02:49:25.568" v="1279" actId="207"/>
          <ac:spMkLst>
            <pc:docMk/>
            <pc:sldMk cId="764496040" sldId="258"/>
            <ac:spMk id="3" creationId="{0B823E05-9232-ADFD-85E9-B30EF92D7DB7}"/>
          </ac:spMkLst>
        </pc:spChg>
      </pc:sldChg>
      <pc:sldChg chg="modSp new mod">
        <pc:chgData name="Asif Nashiry" userId="d5d48ef1-7a5b-4e87-ba5d-d564ed4e4d72" providerId="ADAL" clId="{4BA42A06-F9F5-42A5-8D7B-66B658B9B34F}" dt="2023-03-21T03:04:41.779" v="1938" actId="20577"/>
        <pc:sldMkLst>
          <pc:docMk/>
          <pc:sldMk cId="164085981" sldId="259"/>
        </pc:sldMkLst>
        <pc:spChg chg="mod">
          <ac:chgData name="Asif Nashiry" userId="d5d48ef1-7a5b-4e87-ba5d-d564ed4e4d72" providerId="ADAL" clId="{4BA42A06-F9F5-42A5-8D7B-66B658B9B34F}" dt="2023-03-21T03:03:11.415" v="1812" actId="1076"/>
          <ac:spMkLst>
            <pc:docMk/>
            <pc:sldMk cId="164085981" sldId="259"/>
            <ac:spMk id="2" creationId="{6DCCE1B1-5ECC-AE21-64ED-3D8D3F68EF68}"/>
          </ac:spMkLst>
        </pc:spChg>
        <pc:spChg chg="mod">
          <ac:chgData name="Asif Nashiry" userId="d5d48ef1-7a5b-4e87-ba5d-d564ed4e4d72" providerId="ADAL" clId="{4BA42A06-F9F5-42A5-8D7B-66B658B9B34F}" dt="2023-03-21T03:04:41.779" v="1938" actId="20577"/>
          <ac:spMkLst>
            <pc:docMk/>
            <pc:sldMk cId="164085981" sldId="259"/>
            <ac:spMk id="3" creationId="{77387F3E-A6C6-1FAD-73DB-97453EAD70B8}"/>
          </ac:spMkLst>
        </pc:spChg>
      </pc:sldChg>
      <pc:sldChg chg="modSp new mod">
        <pc:chgData name="Asif Nashiry" userId="d5d48ef1-7a5b-4e87-ba5d-d564ed4e4d72" providerId="ADAL" clId="{4BA42A06-F9F5-42A5-8D7B-66B658B9B34F}" dt="2023-03-21T03:14:05.691" v="2465" actId="1036"/>
        <pc:sldMkLst>
          <pc:docMk/>
          <pc:sldMk cId="3672891173" sldId="260"/>
        </pc:sldMkLst>
        <pc:spChg chg="mod">
          <ac:chgData name="Asif Nashiry" userId="d5d48ef1-7a5b-4e87-ba5d-d564ed4e4d72" providerId="ADAL" clId="{4BA42A06-F9F5-42A5-8D7B-66B658B9B34F}" dt="2023-03-21T03:10:15.003" v="2012" actId="14100"/>
          <ac:spMkLst>
            <pc:docMk/>
            <pc:sldMk cId="3672891173" sldId="260"/>
            <ac:spMk id="2" creationId="{2C3F9B40-1968-8153-2A88-64FB96119665}"/>
          </ac:spMkLst>
        </pc:spChg>
        <pc:spChg chg="mod">
          <ac:chgData name="Asif Nashiry" userId="d5d48ef1-7a5b-4e87-ba5d-d564ed4e4d72" providerId="ADAL" clId="{4BA42A06-F9F5-42A5-8D7B-66B658B9B34F}" dt="2023-03-21T03:14:05.691" v="2465" actId="1036"/>
          <ac:spMkLst>
            <pc:docMk/>
            <pc:sldMk cId="3672891173" sldId="260"/>
            <ac:spMk id="3" creationId="{03EE1F3C-EED0-FA57-6340-8157C22B0C42}"/>
          </ac:spMkLst>
        </pc:spChg>
      </pc:sldChg>
      <pc:sldChg chg="modSp new mod">
        <pc:chgData name="Asif Nashiry" userId="d5d48ef1-7a5b-4e87-ba5d-d564ed4e4d72" providerId="ADAL" clId="{4BA42A06-F9F5-42A5-8D7B-66B658B9B34F}" dt="2023-03-21T03:20:48.250" v="3013" actId="20577"/>
        <pc:sldMkLst>
          <pc:docMk/>
          <pc:sldMk cId="3370221073" sldId="261"/>
        </pc:sldMkLst>
        <pc:spChg chg="mod">
          <ac:chgData name="Asif Nashiry" userId="d5d48ef1-7a5b-4e87-ba5d-d564ed4e4d72" providerId="ADAL" clId="{4BA42A06-F9F5-42A5-8D7B-66B658B9B34F}" dt="2023-03-21T03:20:10.747" v="2994" actId="20577"/>
          <ac:spMkLst>
            <pc:docMk/>
            <pc:sldMk cId="3370221073" sldId="261"/>
            <ac:spMk id="2" creationId="{A81A0B19-5398-A5C3-AD97-37AF4657613B}"/>
          </ac:spMkLst>
        </pc:spChg>
        <pc:spChg chg="mod">
          <ac:chgData name="Asif Nashiry" userId="d5d48ef1-7a5b-4e87-ba5d-d564ed4e4d72" providerId="ADAL" clId="{4BA42A06-F9F5-42A5-8D7B-66B658B9B34F}" dt="2023-03-21T03:20:48.250" v="3013" actId="20577"/>
          <ac:spMkLst>
            <pc:docMk/>
            <pc:sldMk cId="3370221073" sldId="261"/>
            <ac:spMk id="3" creationId="{14E84021-A3F9-A31F-84DA-DF4B8094634D}"/>
          </ac:spMkLst>
        </pc:spChg>
      </pc:sldChg>
      <pc:sldChg chg="new del">
        <pc:chgData name="Asif Nashiry" userId="d5d48ef1-7a5b-4e87-ba5d-d564ed4e4d72" providerId="ADAL" clId="{4BA42A06-F9F5-42A5-8D7B-66B658B9B34F}" dt="2023-03-21T17:15:23.177" v="3015" actId="47"/>
        <pc:sldMkLst>
          <pc:docMk/>
          <pc:sldMk cId="386684367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6D66-B9C0-9CA3-60BC-E72FE5CB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3C73-A02C-75BF-D33A-11CA32EEB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2821-EB41-B2D5-FC74-63EE7DB4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962D-C0BA-80DC-0874-CE1EBEF2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BEB4-D188-358B-CDF4-222FF17D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1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25A8-1246-0FA5-B83B-00EB2472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82D5-959C-0665-9A70-60CC8CA2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0EBB-42F2-D7EB-2A78-F044931E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65E7-1444-F229-33CB-D1C1BA43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851D-B392-6F8C-E7A5-5B64834E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7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6ED36-5FDD-8E84-3272-C0577B873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F78E9-5016-D21A-997E-4E50C302F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4A97-3CF3-E433-1630-72AA04F3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03F3-EA18-979B-C8C3-3371817D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7740-2C06-AAB1-81C0-7BAA5572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8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506-9EB6-9C00-CCF6-15CEB0F1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6B91-8831-8D8D-FAD7-286A030C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AD0C-A30C-322E-575D-853D4910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B453B-C541-C4C5-523A-BF03D1E9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D067-0F58-DF9F-92A8-6F164261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C5AA-E8D8-ED85-2099-3931A8DF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D4E1-7B38-7D9A-E513-E55FFFB9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2786-8375-D08E-773B-C90536A5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FD7-BF77-6D9F-F8A9-1C222786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05F-3EF5-C4C4-0D4F-1E926A0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4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14B0-98A6-175C-AD82-6440FF4B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75D6-D7C5-1C98-9D46-1879E76A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DC8B4-192C-8E9B-0653-59E4289EB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1496-DB02-23F3-2394-E0198D61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039F-E5D3-36CE-5935-F14198E2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EC63-82B7-EAD4-72DE-10B7372C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42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110F-0092-8B8A-D3E3-C9797D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D493-ACBD-E62A-A9D0-3B7B3E67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A8878-FB53-28D9-D1CC-B0545396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FC220-E416-1CAF-B6EB-57CD0CF65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7FA19-D869-99D8-B762-38A36CC40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7ADE0-C25A-805E-188B-69AACA4B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CFAC5-B2FE-0E7B-99E2-45FC77B2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BD966-C531-48F3-71A7-F32B505B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61E4-DB27-C7DE-47ED-66BE39C6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33CF0-F298-82BA-F270-097C47A6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EF8F9-DE64-C797-2637-07C684BC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41464-0AFA-979D-442E-F86BA85A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1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E5427-052F-7DE2-BDEA-CC303F53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219D-E60E-A5D6-DD73-1B9C7776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5FA68-194C-3CAE-05D9-F3BCD2DA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1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2901-7792-45DE-DEBF-ACCAA99A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2942-23C3-108B-6584-7AB28AAE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67603-C344-D64F-004B-14F726AD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0FC98-B3C4-7D40-5D02-8CC9714A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4E68-2A5D-2CA0-3786-D3D3F627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690F-31CD-5885-FA41-7D63EA5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1843-0422-D1DC-07A4-B96EA51E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41044-8BFA-EC50-71BD-DE646B044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15485-13DB-863E-103E-55542F30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4FDE-E6FB-264E-5B5D-C3113C21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FE78-A9AF-F1DD-E193-33B6C417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8A960-DC8B-BE18-846F-45DE311D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5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94293-ADE5-DE4D-243B-ECA4F727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58FF-2BE4-EC3D-0CA7-779B366B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0188-8157-68C7-E0CD-13B06437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2E325-56F2-4199-8F08-E903745A477B}" type="datetimeFigureOut">
              <a:rPr lang="en-CA" smtClean="0"/>
              <a:t>2023-03-21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EA7F-3AC8-A02F-78C1-882C03DA3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4351-2041-ED6F-2DF2-745C081B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6E54-FF9E-48BE-8BFB-527B97A417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8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31DE-AD0E-DB90-B1F0-863DB13F9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Introduction </a:t>
            </a:r>
            <a:br>
              <a:rPr lang="en-CA" dirty="0"/>
            </a:br>
            <a:r>
              <a:rPr lang="en-CA" dirty="0"/>
              <a:t>to </a:t>
            </a:r>
            <a:br>
              <a:rPr lang="en-CA" dirty="0"/>
            </a:br>
            <a:r>
              <a:rPr lang="en-CA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5B1A-B5FB-ED79-C001-EE2B00E28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0F5E-A77B-EB83-6CBB-12F9DC6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feature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8D8E-566D-2B02-B144-C6AF6D6B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/>
              <a:t>Real world data – messy, unfiltered, incomplete.</a:t>
            </a:r>
          </a:p>
          <a:p>
            <a:pPr algn="just"/>
            <a:r>
              <a:rPr lang="en-CA" dirty="0"/>
              <a:t>Over 80% is spent in capturing, cleaning and organizing data, and remaining 20% is spent machine learning pipeline development.</a:t>
            </a:r>
          </a:p>
          <a:p>
            <a:pPr algn="just"/>
            <a:r>
              <a:rPr lang="en-CA" dirty="0"/>
              <a:t>Pipelines to handle and transform raw data into something usable.</a:t>
            </a:r>
          </a:p>
          <a:p>
            <a:pPr algn="just"/>
            <a:r>
              <a:rPr lang="en-CA" dirty="0"/>
              <a:t>Data cleaning: transform data into a format that can be easily interpreted by a database.</a:t>
            </a:r>
          </a:p>
          <a:p>
            <a:pPr algn="just"/>
            <a:r>
              <a:rPr lang="en-CA" dirty="0"/>
              <a:t>Data organization: transforming data format into much neater format, e.g. transforming a long string of text into a tabular row/column structure.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0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F2A-E72B-EE36-889D-1C7D8191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Feature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3E05-9232-ADFD-85E9-B30EF92D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>
                <a:solidFill>
                  <a:schemeClr val="accent6"/>
                </a:solidFill>
              </a:rPr>
              <a:t>A process of transforming </a:t>
            </a:r>
            <a:r>
              <a:rPr lang="en-CA" dirty="0"/>
              <a:t>data into </a:t>
            </a:r>
            <a:r>
              <a:rPr lang="en-CA" dirty="0">
                <a:solidFill>
                  <a:srgbClr val="00B0F0"/>
                </a:solidFill>
              </a:rPr>
              <a:t>features</a:t>
            </a:r>
            <a:r>
              <a:rPr lang="en-CA" dirty="0"/>
              <a:t> that </a:t>
            </a:r>
            <a:r>
              <a:rPr lang="en-CA" dirty="0">
                <a:solidFill>
                  <a:schemeClr val="accent2"/>
                </a:solidFill>
              </a:rPr>
              <a:t>better represent the underlying problem</a:t>
            </a:r>
            <a:r>
              <a:rPr lang="en-CA" dirty="0"/>
              <a:t>, resulting in </a:t>
            </a:r>
            <a:r>
              <a:rPr lang="en-CA" dirty="0">
                <a:solidFill>
                  <a:srgbClr val="7030A0"/>
                </a:solidFill>
              </a:rPr>
              <a:t>improved machine learning performance</a:t>
            </a:r>
            <a:r>
              <a:rPr lang="en-CA" dirty="0"/>
              <a:t>.</a:t>
            </a:r>
          </a:p>
          <a:p>
            <a:r>
              <a:rPr lang="en-CA" dirty="0">
                <a:solidFill>
                  <a:schemeClr val="accent6"/>
                </a:solidFill>
              </a:rPr>
              <a:t>Clear, </a:t>
            </a:r>
            <a:r>
              <a:rPr lang="en-CA" dirty="0"/>
              <a:t>consistent data into tabular format.</a:t>
            </a:r>
          </a:p>
          <a:p>
            <a:r>
              <a:rPr lang="en-CA" dirty="0">
                <a:solidFill>
                  <a:srgbClr val="00B0F0"/>
                </a:solidFill>
              </a:rPr>
              <a:t>Identify</a:t>
            </a:r>
            <a:r>
              <a:rPr lang="en-CA" dirty="0">
                <a:solidFill>
                  <a:schemeClr val="accent1"/>
                </a:solidFill>
              </a:rPr>
              <a:t> </a:t>
            </a:r>
            <a:r>
              <a:rPr lang="en-CA" dirty="0"/>
              <a:t>which columns (attributes) are features.</a:t>
            </a:r>
          </a:p>
          <a:p>
            <a:r>
              <a:rPr lang="en-CA" dirty="0">
                <a:solidFill>
                  <a:schemeClr val="accent2"/>
                </a:solidFill>
              </a:rPr>
              <a:t>Transformed </a:t>
            </a:r>
            <a:r>
              <a:rPr lang="en-CA" dirty="0"/>
              <a:t>data represents the actual problem in better way.</a:t>
            </a:r>
          </a:p>
          <a:p>
            <a:r>
              <a:rPr lang="en-CA" dirty="0">
                <a:solidFill>
                  <a:srgbClr val="7030A0"/>
                </a:solidFill>
              </a:rPr>
              <a:t>Ultimate </a:t>
            </a:r>
            <a:r>
              <a:rPr lang="en-CA" dirty="0"/>
              <a:t>goal of feature engineering is to obtain data that a learning algorithm is able to extract pattern from and use in order to obtain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7644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E1B1-5ECC-AE21-64ED-3D8D3F6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r>
              <a:rPr lang="en-CA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7F3E-A6C6-1FAD-73DB-97453EAD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782"/>
          </a:xfrm>
        </p:spPr>
        <p:txBody>
          <a:bodyPr>
            <a:normAutofit/>
          </a:bodyPr>
          <a:lstStyle/>
          <a:p>
            <a:r>
              <a:rPr lang="en-CA" dirty="0"/>
              <a:t>Branch of AI to extract and exploit patterns from data.</a:t>
            </a:r>
          </a:p>
          <a:p>
            <a:r>
              <a:rPr lang="en-CA" dirty="0"/>
              <a:t>Supervised learning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Predictive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Response or target attribute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Other attributes as features</a:t>
            </a:r>
          </a:p>
          <a:p>
            <a:r>
              <a:rPr lang="en-CA" dirty="0"/>
              <a:t>Unsupervised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Forms groups of clusters 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Objects in one cluster similar to each other, objects in different clusters are dissimilar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Clustering creates a new feature that separates the data points</a:t>
            </a:r>
          </a:p>
          <a:p>
            <a:r>
              <a:rPr lang="en-CA" dirty="0"/>
              <a:t>Feature engineering prepares data for both types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6408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B40-1968-8153-2A88-64FB961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Steps to evaluate a feature engineering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1F3C-EED0-FA57-6340-8157C22B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7"/>
            <a:ext cx="10515600" cy="4351338"/>
          </a:xfrm>
        </p:spPr>
        <p:txBody>
          <a:bodyPr/>
          <a:lstStyle/>
          <a:p>
            <a:r>
              <a:rPr lang="en-CA" dirty="0"/>
              <a:t>Obtain a baseline performance of the machine learning model before applying any feature engineering procedures</a:t>
            </a:r>
          </a:p>
          <a:p>
            <a:r>
              <a:rPr lang="en-CA" dirty="0"/>
              <a:t>Apply one or more feature engineering procedure </a:t>
            </a:r>
          </a:p>
          <a:p>
            <a:r>
              <a:rPr lang="en-CA" dirty="0"/>
              <a:t>For each application of feature engineering, obtain a performance measure and compare to the baseline performance.</a:t>
            </a:r>
          </a:p>
          <a:p>
            <a:r>
              <a:rPr lang="en-CA" dirty="0"/>
              <a:t>If the performance satisfy a threshold, apply the feature engineering to the machine learning pipeline</a:t>
            </a:r>
          </a:p>
        </p:txBody>
      </p:sp>
    </p:spTree>
    <p:extLst>
      <p:ext uri="{BB962C8B-B14F-4D97-AF65-F5344CB8AC3E}">
        <p14:creationId xmlns:p14="http://schemas.microsoft.com/office/powerpoint/2010/main" val="367289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0B19-5398-A5C3-AD97-37AF4657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Evaluating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4021-A3F9-A31F-84DA-DF4B8094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Supervised learning</a:t>
            </a:r>
          </a:p>
          <a:p>
            <a:pPr lvl="1"/>
            <a:r>
              <a:rPr lang="en-CA" dirty="0"/>
              <a:t>Classification (predicting qualitative responses)</a:t>
            </a:r>
          </a:p>
          <a:p>
            <a:pPr lvl="2"/>
            <a:r>
              <a:rPr lang="en-CA" dirty="0"/>
              <a:t>Metric: Accuracy</a:t>
            </a:r>
          </a:p>
          <a:p>
            <a:pPr lvl="1"/>
            <a:r>
              <a:rPr lang="en-CA" dirty="0"/>
              <a:t>Regression (predicting quantitative response)</a:t>
            </a:r>
          </a:p>
          <a:p>
            <a:pPr lvl="2"/>
            <a:r>
              <a:rPr lang="en-CA" dirty="0"/>
              <a:t>Metric: Mean squared error (MSE)</a:t>
            </a:r>
          </a:p>
          <a:p>
            <a:r>
              <a:rPr lang="en-CA" dirty="0"/>
              <a:t>Unsupervised learning</a:t>
            </a:r>
          </a:p>
          <a:p>
            <a:pPr lvl="1"/>
            <a:r>
              <a:rPr lang="en-CA" dirty="0"/>
              <a:t>Metric: Silhouette coefficient (a measure of separation and cohesion of clusters)</a:t>
            </a:r>
          </a:p>
          <a:p>
            <a:r>
              <a:rPr lang="en-CA" dirty="0"/>
              <a:t>Statistical testing </a:t>
            </a:r>
          </a:p>
          <a:p>
            <a:pPr lvl="1"/>
            <a:r>
              <a:rPr lang="en-CA" dirty="0"/>
              <a:t>Metric: correlation coefficient, t-tests, chi-squared tests</a:t>
            </a:r>
          </a:p>
        </p:txBody>
      </p:sp>
    </p:spTree>
    <p:extLst>
      <p:ext uri="{BB962C8B-B14F-4D97-AF65-F5344CB8AC3E}">
        <p14:creationId xmlns:p14="http://schemas.microsoft.com/office/powerpoint/2010/main" val="337022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Introduction  to  Feature Engineering</vt:lpstr>
      <vt:lpstr>Why is feature engineering?</vt:lpstr>
      <vt:lpstr>What is Feature Engineering?</vt:lpstr>
      <vt:lpstr>Machine Learning</vt:lpstr>
      <vt:lpstr>Steps to evaluate a feature engineering procedure</vt:lpstr>
      <vt:lpstr>Evaluating learning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Feature Engineering</dc:title>
  <dc:creator>Asif Nashiry</dc:creator>
  <cp:lastModifiedBy>Asif Nashiry</cp:lastModifiedBy>
  <cp:revision>1</cp:revision>
  <dcterms:created xsi:type="dcterms:W3CDTF">2023-03-21T02:10:14Z</dcterms:created>
  <dcterms:modified xsi:type="dcterms:W3CDTF">2023-03-21T17:15:24Z</dcterms:modified>
</cp:coreProperties>
</file>