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72" r:id="rId6"/>
    <p:sldId id="266" r:id="rId7"/>
    <p:sldId id="262" r:id="rId8"/>
    <p:sldId id="263" r:id="rId9"/>
    <p:sldId id="268" r:id="rId10"/>
    <p:sldId id="271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C534-3F6D-4C14-A7F8-6C199AAD7B2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5541-3940-40F4-9AB3-D1370847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8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C534-3F6D-4C14-A7F8-6C199AAD7B2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5541-3940-40F4-9AB3-D1370847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6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C534-3F6D-4C14-A7F8-6C199AAD7B2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5541-3940-40F4-9AB3-D1370847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2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C534-3F6D-4C14-A7F8-6C199AAD7B2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5541-3940-40F4-9AB3-D1370847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0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C534-3F6D-4C14-A7F8-6C199AAD7B2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5541-3940-40F4-9AB3-D1370847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1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C534-3F6D-4C14-A7F8-6C199AAD7B2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5541-3940-40F4-9AB3-D1370847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2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C534-3F6D-4C14-A7F8-6C199AAD7B2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5541-3940-40F4-9AB3-D1370847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C534-3F6D-4C14-A7F8-6C199AAD7B2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5541-3940-40F4-9AB3-D1370847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C534-3F6D-4C14-A7F8-6C199AAD7B2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5541-3940-40F4-9AB3-D1370847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C534-3F6D-4C14-A7F8-6C199AAD7B2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5541-3940-40F4-9AB3-D1370847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5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C534-3F6D-4C14-A7F8-6C199AAD7B2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55541-3940-40F4-9AB3-D1370847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1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8C534-3F6D-4C14-A7F8-6C199AAD7B22}" type="datetimeFigureOut">
              <a:rPr lang="en-US" smtClean="0"/>
              <a:t>11/7/2018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55541-3940-40F4-9AB3-D13708477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38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72400" cy="2155825"/>
          </a:xfrm>
        </p:spPr>
        <p:txBody>
          <a:bodyPr>
            <a:normAutofit/>
          </a:bodyPr>
          <a:lstStyle/>
          <a:p>
            <a:r>
              <a:rPr lang="en-US" i="1" u="sng" dirty="0" smtClean="0"/>
              <a:t>PROJECT OF PF</a:t>
            </a:r>
            <a:br>
              <a:rPr lang="en-US" i="1" u="sng" dirty="0" smtClean="0"/>
            </a:br>
            <a:r>
              <a:rPr lang="en-US" i="1" u="sng" dirty="0" smtClean="0"/>
              <a:t>TIC TAC TOE GAME HUMAN VS COMPUTER</a:t>
            </a:r>
            <a:endParaRPr lang="en-US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 smtClean="0">
                <a:latin typeface="Lucida Bright" pitchFamily="18" charset="0"/>
              </a:rPr>
              <a:t>PRESENTED By (JJS):</a:t>
            </a:r>
          </a:p>
          <a:p>
            <a:pPr algn="l"/>
            <a:r>
              <a:rPr lang="en-US" sz="2000" dirty="0" smtClean="0">
                <a:latin typeface="Lucida Bright" pitchFamily="18" charset="0"/>
              </a:rPr>
              <a:t>JAWERIA ASIF</a:t>
            </a:r>
          </a:p>
          <a:p>
            <a:pPr algn="l"/>
            <a:r>
              <a:rPr lang="en-US" sz="2000" dirty="0" smtClean="0">
                <a:latin typeface="Lucida Bright" pitchFamily="18" charset="0"/>
              </a:rPr>
              <a:t>JAVERIA HASSAN</a:t>
            </a:r>
          </a:p>
          <a:p>
            <a:pPr algn="l"/>
            <a:r>
              <a:rPr lang="en-US" sz="2000" dirty="0" smtClean="0">
                <a:latin typeface="Lucida Bright" pitchFamily="18" charset="0"/>
              </a:rPr>
              <a:t>HAFIZA SAMEEN NAZAR</a:t>
            </a:r>
            <a:endParaRPr lang="en-US" sz="2000" dirty="0">
              <a:latin typeface="Lucida Bright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5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BOOL CHECK WIN METHOD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8153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995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OUTPUT OF OUR PROJECT WINNING CONDITION OF A.I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16" r="58786" b="-1"/>
          <a:stretch/>
        </p:blipFill>
        <p:spPr>
          <a:xfrm>
            <a:off x="381000" y="1447800"/>
            <a:ext cx="8458200" cy="5257800"/>
          </a:xfrm>
          <a:prstGeom prst="flowChartProcess">
            <a:avLst/>
          </a:prstGeom>
        </p:spPr>
      </p:pic>
    </p:spTree>
    <p:extLst>
      <p:ext uri="{BB962C8B-B14F-4D97-AF65-F5344CB8AC3E}">
        <p14:creationId xmlns:p14="http://schemas.microsoft.com/office/powerpoint/2010/main" val="213464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u="sng" dirty="0" smtClean="0">
                <a:latin typeface="Algerian" pitchFamily="82" charset="0"/>
              </a:rPr>
              <a:t>TIC TAC TOE ALGORITHM</a:t>
            </a:r>
            <a:endParaRPr lang="en-US" u="sng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Lucida Bright" pitchFamily="18" charset="0"/>
              </a:rPr>
              <a:t>These are the following method we use in tic tac toe game. 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Lucida Bright" pitchFamily="18" charset="0"/>
              </a:rPr>
              <a:t>ALGORITHM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Lucida Bright" pitchFamily="18" charset="0"/>
              </a:rPr>
              <a:t>Main method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Lucida Bright" pitchFamily="18" charset="0"/>
              </a:rPr>
              <a:t>A.I method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Lucida Bright" pitchFamily="18" charset="0"/>
              </a:rPr>
              <a:t>Mark randomly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Lucida Bright" pitchFamily="18" charset="0"/>
              </a:rPr>
              <a:t>Flip user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Lucida Bright" pitchFamily="18" charset="0"/>
              </a:rPr>
              <a:t>Draw method</a:t>
            </a:r>
          </a:p>
          <a:p>
            <a:pPr>
              <a:buFont typeface="Wingdings" pitchFamily="2" charset="2"/>
              <a:buChar char="ü"/>
            </a:pPr>
            <a:r>
              <a:rPr lang="en-US" sz="2800" dirty="0" smtClean="0">
                <a:latin typeface="Lucida Bright" pitchFamily="18" charset="0"/>
              </a:rPr>
              <a:t>Bool check win</a:t>
            </a:r>
          </a:p>
          <a:p>
            <a:pPr marL="0" indent="0">
              <a:buNone/>
            </a:pPr>
            <a:endParaRPr lang="en-US" sz="2800" dirty="0"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34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92162"/>
          </a:xfrm>
        </p:spPr>
        <p:txBody>
          <a:bodyPr/>
          <a:lstStyle/>
          <a:p>
            <a:r>
              <a:rPr lang="en-US" i="1" u="sng" dirty="0" smtClean="0">
                <a:latin typeface="Lucida Bright" pitchFamily="18" charset="0"/>
              </a:rPr>
              <a:t>ALGORITHM</a:t>
            </a:r>
            <a:endParaRPr lang="en-US" i="1" u="sng" dirty="0">
              <a:latin typeface="Lucida Brigh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486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i="1" u="sng" dirty="0" smtClean="0">
                <a:latin typeface="Lucida Bright" pitchFamily="18" charset="0"/>
              </a:rPr>
              <a:t>GRID of TIC TAC TOE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>
                <a:latin typeface="Bell MT" pitchFamily="18" charset="0"/>
              </a:rPr>
              <a:t>1 </a:t>
            </a:r>
            <a:r>
              <a:rPr lang="en-US" b="1" dirty="0">
                <a:latin typeface="Bell MT" pitchFamily="18" charset="0"/>
              </a:rPr>
              <a:t>goes </a:t>
            </a:r>
            <a:r>
              <a:rPr lang="en-US" b="1" dirty="0" smtClean="0">
                <a:latin typeface="Bell MT" pitchFamily="18" charset="0"/>
              </a:rPr>
              <a:t>first (1 is referred as </a:t>
            </a:r>
          </a:p>
          <a:p>
            <a:pPr marL="0" indent="0">
              <a:buNone/>
            </a:pPr>
            <a:r>
              <a:rPr lang="en-US" b="1" dirty="0" smtClean="0">
                <a:latin typeface="Bell MT" pitchFamily="18" charset="0"/>
              </a:rPr>
              <a:t>HUMAN PLAYER) then 2</a:t>
            </a:r>
          </a:p>
          <a:p>
            <a:pPr marL="0" indent="0">
              <a:buNone/>
            </a:pPr>
            <a:r>
              <a:rPr lang="en-US" b="1" dirty="0" smtClean="0">
                <a:latin typeface="Bell MT" pitchFamily="18" charset="0"/>
              </a:rPr>
              <a:t>( is referred as </a:t>
            </a:r>
          </a:p>
          <a:p>
            <a:pPr marL="0" indent="0">
              <a:buNone/>
            </a:pPr>
            <a:r>
              <a:rPr lang="en-US" b="1" dirty="0" smtClean="0">
                <a:latin typeface="Bell MT" pitchFamily="18" charset="0"/>
              </a:rPr>
              <a:t>COMPUTER INTELLIGENCE).</a:t>
            </a:r>
          </a:p>
          <a:p>
            <a:pPr marL="0" indent="0">
              <a:buNone/>
            </a:pPr>
            <a:endParaRPr lang="en-US" b="1" dirty="0" smtClean="0">
              <a:latin typeface="Bell MT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Bell MT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b="1" dirty="0" smtClean="0">
                <a:latin typeface="Bell MT" pitchFamily="18" charset="0"/>
              </a:rPr>
              <a:t>HUMAN PLAYER </a:t>
            </a:r>
            <a:r>
              <a:rPr lang="en-US" b="1" dirty="0">
                <a:latin typeface="Bell MT" pitchFamily="18" charset="0"/>
              </a:rPr>
              <a:t>puts his </a:t>
            </a:r>
            <a:r>
              <a:rPr lang="en-US" b="1" dirty="0" smtClean="0">
                <a:latin typeface="Bell MT" pitchFamily="18" charset="0"/>
              </a:rPr>
              <a:t>1 </a:t>
            </a:r>
            <a:r>
              <a:rPr lang="en-US" b="1" dirty="0">
                <a:latin typeface="Bell MT" pitchFamily="18" charset="0"/>
              </a:rPr>
              <a:t>into one of the 9 cells. When </a:t>
            </a:r>
            <a:r>
              <a:rPr lang="en-US" b="1" dirty="0" smtClean="0">
                <a:latin typeface="Bell MT" pitchFamily="18" charset="0"/>
              </a:rPr>
              <a:t>2 </a:t>
            </a:r>
            <a:r>
              <a:rPr lang="en-US" b="1" dirty="0">
                <a:latin typeface="Bell MT" pitchFamily="18" charset="0"/>
              </a:rPr>
              <a:t>goes, there are now </a:t>
            </a:r>
            <a:r>
              <a:rPr lang="en-US" b="1" dirty="0" smtClean="0">
                <a:latin typeface="Bell MT" pitchFamily="18" charset="0"/>
              </a:rPr>
              <a:t>8 </a:t>
            </a:r>
            <a:r>
              <a:rPr lang="en-US" b="1" dirty="0">
                <a:latin typeface="Bell MT" pitchFamily="18" charset="0"/>
              </a:rPr>
              <a:t>possible Board Layouts, depending on which Cell has the </a:t>
            </a:r>
            <a:r>
              <a:rPr lang="en-US" b="1" dirty="0" smtClean="0">
                <a:latin typeface="Bell MT" pitchFamily="18" charset="0"/>
              </a:rPr>
              <a:t>HUMAN PLAYER mark</a:t>
            </a:r>
            <a:endParaRPr lang="en-US" dirty="0">
              <a:latin typeface="Bell MT" pitchFamily="18" charset="0"/>
            </a:endParaRP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066800"/>
            <a:ext cx="32766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995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i="1" u="sng" dirty="0" smtClean="0">
                <a:latin typeface="Algerian" pitchFamily="82" charset="0"/>
              </a:rPr>
              <a:t>METHOD OF MAIN</a:t>
            </a:r>
            <a:endParaRPr lang="en-US" i="1" u="sng" dirty="0">
              <a:latin typeface="Algerian" pitchFamily="82" charset="0"/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868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815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u="sng" dirty="0" smtClean="0">
                <a:latin typeface="Algerian" pitchFamily="82" charset="0"/>
              </a:rPr>
              <a:t>INTRODUCTION TO A.I</a:t>
            </a:r>
            <a:endParaRPr lang="en-US" u="sng" dirty="0"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C:\Users\ok computer\Desktop\BS-CS Books\A.I\Tw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305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57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5400" u="sng" dirty="0" smtClean="0">
                <a:latin typeface="Algerian" pitchFamily="82" charset="0"/>
              </a:rPr>
              <a:t>METHOD OF A.I</a:t>
            </a:r>
            <a:endParaRPr lang="en-US" sz="5400" u="sng" dirty="0">
              <a:latin typeface="Algerian" pitchFamily="82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534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77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i="1" dirty="0" smtClean="0">
                <a:latin typeface="Algerian" pitchFamily="82" charset="0"/>
              </a:rPr>
              <a:t>METHOD OF A.I</a:t>
            </a:r>
            <a:endParaRPr lang="en-US" i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At first we have make eight basic possible combinations of grid such as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Then we created the method of A.I by using if and else if and created all the possible combinations which can lead Computer intelligence towards winning point.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57400"/>
            <a:ext cx="4800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691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382000" cy="792162"/>
          </a:xfrm>
        </p:spPr>
        <p:txBody>
          <a:bodyPr/>
          <a:lstStyle/>
          <a:p>
            <a:r>
              <a:rPr lang="en-US" u="sng" dirty="0" smtClean="0">
                <a:latin typeface="Algerian" pitchFamily="82" charset="0"/>
              </a:rPr>
              <a:t>STOP AND WIN METHOD OF A.I</a:t>
            </a:r>
            <a:endParaRPr lang="en-US" u="sng" dirty="0">
              <a:latin typeface="Algerian" pitchFamily="8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318418"/>
            <a:ext cx="8499764" cy="5310982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A.I will stop human player</a:t>
            </a:r>
          </a:p>
          <a:p>
            <a:pPr marL="0" indent="0">
              <a:buNone/>
            </a:pPr>
            <a:r>
              <a:rPr lang="en-US" dirty="0" smtClean="0"/>
              <a:t>From winning while mark</a:t>
            </a:r>
          </a:p>
          <a:p>
            <a:pPr marL="0" indent="0">
              <a:buNone/>
            </a:pPr>
            <a:r>
              <a:rPr lang="en-US" dirty="0" smtClean="0"/>
              <a:t>On the middle.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A.I will check its winning </a:t>
            </a:r>
          </a:p>
          <a:p>
            <a:pPr marL="0" indent="0">
              <a:buNone/>
            </a:pPr>
            <a:r>
              <a:rPr lang="en-US" dirty="0" smtClean="0"/>
              <a:t>Condition and mark at the</a:t>
            </a:r>
          </a:p>
          <a:p>
            <a:pPr marL="0" indent="0">
              <a:buNone/>
            </a:pPr>
            <a:r>
              <a:rPr lang="en-US" dirty="0" smtClean="0"/>
              <a:t>Position which lead A.I </a:t>
            </a:r>
          </a:p>
          <a:p>
            <a:pPr marL="0" indent="0">
              <a:buNone/>
            </a:pPr>
            <a:r>
              <a:rPr lang="en-US" dirty="0" smtClean="0"/>
              <a:t>towards victory.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78527"/>
            <a:ext cx="3810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055" y="4177145"/>
            <a:ext cx="3810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55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u="sng" dirty="0" smtClean="0">
                <a:latin typeface="Algerian" pitchFamily="82" charset="0"/>
              </a:rPr>
              <a:t>MULTIPLE METHODS</a:t>
            </a:r>
            <a:endParaRPr lang="en-US" u="sng" dirty="0">
              <a:latin typeface="Algerian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600" u="sng" dirty="0">
                <a:latin typeface="Algerian" pitchFamily="82" charset="0"/>
              </a:rPr>
              <a:t>MARK RANDOMLY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879475"/>
          </a:xfrm>
        </p:spPr>
        <p:txBody>
          <a:bodyPr>
            <a:normAutofit/>
          </a:bodyPr>
          <a:lstStyle/>
          <a:p>
            <a:r>
              <a:rPr lang="en-US" sz="4000" u="sng" dirty="0">
                <a:latin typeface="Algerian" pitchFamily="82" charset="0"/>
              </a:rPr>
              <a:t>FLIP USER</a:t>
            </a:r>
            <a:endParaRPr lang="en-US" sz="4000" dirty="0">
              <a:latin typeface="Algerian" pitchFamily="82" charset="0"/>
            </a:endParaRP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3886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86000"/>
            <a:ext cx="396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4572000" y="1447800"/>
            <a:ext cx="0" cy="4876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9545" y="1447800"/>
            <a:ext cx="7924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51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397</TotalTime>
  <Words>213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PROJECT OF PF TIC TAC TOE GAME HUMAN VS COMPUTER</vt:lpstr>
      <vt:lpstr>TIC TAC TOE ALGORITHM</vt:lpstr>
      <vt:lpstr>ALGORITHM</vt:lpstr>
      <vt:lpstr>METHOD OF MAIN</vt:lpstr>
      <vt:lpstr>INTRODUCTION TO A.I</vt:lpstr>
      <vt:lpstr>METHOD OF A.I</vt:lpstr>
      <vt:lpstr>METHOD OF A.I</vt:lpstr>
      <vt:lpstr>STOP AND WIN METHOD OF A.I</vt:lpstr>
      <vt:lpstr>MULTIPLE METHODS</vt:lpstr>
      <vt:lpstr>BOOL CHECK WIN METHOD</vt:lpstr>
      <vt:lpstr>OUTPUT OF OUR PROJECT WINNING CONDITION OF A.I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OF PF TIC TAC TOE GAME HUMAN VS COMPUTER</dc:title>
  <dc:creator>ok computer</dc:creator>
  <cp:lastModifiedBy>ok computer</cp:lastModifiedBy>
  <cp:revision>30</cp:revision>
  <dcterms:created xsi:type="dcterms:W3CDTF">2018-04-17T13:08:44Z</dcterms:created>
  <dcterms:modified xsi:type="dcterms:W3CDTF">2018-11-07T14:13:58Z</dcterms:modified>
</cp:coreProperties>
</file>