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1" r:id="rId5"/>
    <p:sldId id="265" r:id="rId6"/>
    <p:sldId id="266" r:id="rId7"/>
    <p:sldId id="274" r:id="rId8"/>
    <p:sldId id="259" r:id="rId9"/>
    <p:sldId id="273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14549"/>
            <a:ext cx="9144000" cy="2838451"/>
          </a:xfr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3600" b="1" u="sng" dirty="0" smtClean="0">
                <a:latin typeface="Perpetua" pitchFamily="18" charset="0"/>
              </a:rPr>
              <a:t/>
            </a:r>
            <a:br>
              <a:rPr lang="en-US" sz="3600" b="1" u="sng" dirty="0" smtClean="0">
                <a:latin typeface="Perpetua" pitchFamily="18" charset="0"/>
              </a:rPr>
            </a:br>
            <a:r>
              <a:rPr lang="en-US" sz="3600" b="1" u="sng" dirty="0" smtClean="0">
                <a:latin typeface="Perpetua" pitchFamily="18" charset="0"/>
              </a:rPr>
              <a:t>PRESENTATION </a:t>
            </a:r>
            <a:r>
              <a:rPr lang="en-US" sz="3600" b="1" u="sng" dirty="0">
                <a:latin typeface="Perpetua" pitchFamily="18" charset="0"/>
              </a:rPr>
              <a:t>OF PRINCIPLE OF MANAGEMENT</a:t>
            </a:r>
            <a:br>
              <a:rPr lang="en-US" sz="3600" b="1" u="sng" dirty="0">
                <a:latin typeface="Perpetua" pitchFamily="18" charset="0"/>
              </a:rPr>
            </a:br>
            <a:r>
              <a:rPr lang="en-US" sz="3600" b="1" u="sng" dirty="0" smtClean="0">
                <a:latin typeface="Perpetua" pitchFamily="18" charset="0"/>
              </a:rPr>
              <a:t/>
            </a:r>
            <a:br>
              <a:rPr lang="en-US" sz="3600" b="1" u="sng" dirty="0" smtClean="0">
                <a:latin typeface="Perpetua" pitchFamily="18" charset="0"/>
              </a:rPr>
            </a:br>
            <a:r>
              <a:rPr lang="en-US" sz="3600" b="1" u="sng" dirty="0" smtClean="0">
                <a:latin typeface="Perpetua" pitchFamily="18" charset="0"/>
              </a:rPr>
              <a:t>TOPIC</a:t>
            </a:r>
            <a:br>
              <a:rPr lang="en-US" sz="3600" b="1" u="sng" dirty="0" smtClean="0">
                <a:latin typeface="Perpetua" pitchFamily="18" charset="0"/>
              </a:rPr>
            </a:br>
            <a:r>
              <a:rPr lang="en-US" sz="3600" b="1" u="sng" dirty="0" smtClean="0">
                <a:latin typeface="Aparajita" pitchFamily="34" charset="0"/>
                <a:cs typeface="Aparajita" pitchFamily="34" charset="0"/>
              </a:rPr>
              <a:t>“WHAT DRIVES PEOPLE AT WORK”</a:t>
            </a:r>
            <a:br>
              <a:rPr lang="en-US" sz="3600" b="1" u="sng" dirty="0" smtClean="0">
                <a:latin typeface="Aparajita" pitchFamily="34" charset="0"/>
                <a:cs typeface="Aparajita" pitchFamily="34" charset="0"/>
              </a:rPr>
            </a:br>
            <a:endParaRPr lang="en-US" sz="3600" b="1" u="sng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9144000" cy="175260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4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PRESENTED BY </a:t>
            </a:r>
          </a:p>
          <a:p>
            <a:pPr algn="l"/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JAWERIA ASIF </a:t>
            </a:r>
          </a:p>
          <a:p>
            <a:pPr algn="l"/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JAVERIA HASSAN</a:t>
            </a:r>
            <a:endParaRPr lang="en-US" sz="2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84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One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way that promotions motivate employees is by providing an opportunity for increased compensation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When employees receive a pay raise, they feel that they are being compensated for a job well done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They may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feel more motivated to continue their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efforts.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Promotions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motivate employees by appealing to their sense of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ambition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Promotion-focused employees see their goals as creating a path to gain or advancement and concentrate on the rewards that will accrue when they achieve them.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855" y="865909"/>
            <a:ext cx="9144000" cy="65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PROMOTION</a:t>
            </a:r>
            <a:endParaRPr lang="en-US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endParaRPr lang="en-US" sz="30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Organizational environment directly impacts employee motivation, performance, and productivity.</a:t>
            </a: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Everyone wants to work in an office environment that is clean and stimulating, and that makes them feel good</a:t>
            </a:r>
          </a:p>
          <a:p>
            <a:pPr>
              <a:buFont typeface="Wingdings" pitchFamily="2" charset="2"/>
              <a:buChar char="Ø"/>
            </a:pPr>
            <a:r>
              <a:rPr lang="en-US" sz="3300" dirty="0" smtClean="0">
                <a:latin typeface="Andalus" pitchFamily="18" charset="-78"/>
                <a:cs typeface="Andalus" pitchFamily="18" charset="-78"/>
              </a:rPr>
              <a:t>Factors such as organizational culture, communication, and leadership styles play major roles in shaping the organizational environment and can influence employee satisfaction, sense of loyalty, behavior, and productivity.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_____________________________________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865909"/>
            <a:ext cx="9157855" cy="6580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ORGANIZATION’S</a:t>
            </a:r>
            <a:r>
              <a:rPr lang="en-US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 ENVIRONMENT</a:t>
            </a:r>
            <a:endParaRPr lang="en-US" b="1" i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0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564"/>
            <a:ext cx="9144000" cy="90054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71709" cy="50292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Flexible working hours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Fair and equitable treatment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Appreciation from Organization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Offer opportunities for self-development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Job security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High pay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Promotion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Organization’s Environment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14400"/>
            <a:ext cx="9144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FACTORS WHICH BECOME THE REASON TO DRIVE PEOPLE AT WORK</a:t>
            </a:r>
            <a:endParaRPr lang="en-US" sz="2800" b="1" i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564"/>
            <a:ext cx="9144000" cy="900546"/>
          </a:xfr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71709" cy="52578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Some people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work for personal and professional fulfillment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 Some other like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to accomplish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goals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 and feel as if they are contributing to something larger than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themselves.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S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ome people has it’s own vision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 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and missions.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Other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people like to fill their time with activity. 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ndalus" pitchFamily="18" charset="-78"/>
                <a:cs typeface="Andalus" pitchFamily="18" charset="-78"/>
              </a:rPr>
              <a:t>Some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workers like change, challenge, and diverse problems to solve. 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E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mployee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motivation is individual and diverse</a:t>
            </a:r>
            <a:r>
              <a:rPr lang="en-US" dirty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14400"/>
            <a:ext cx="9144000" cy="6303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Why people actually work?</a:t>
            </a:r>
            <a:endParaRPr lang="en-US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9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Flexible work schedules support employee engagement, increased ability, positive morale, and retention. But, flexible work schedules must operate to meet the needs of the business, too.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 Employees who have increased control over their work and work hours are more focused on the results.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Flexibility in the workplace is to make employees less stressed and, therefore, more focused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Andalus" pitchFamily="18" charset="-78"/>
                <a:cs typeface="Andalus" pitchFamily="18" charset="-78"/>
              </a:rPr>
              <a:t>When an Organization allow employees to have some control over when and how long they work, they can manage the schedule and environment that best allows them to create a work-life balance.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838200"/>
          </a:xfr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838200"/>
            <a:ext cx="91440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FLEXIBLE WORKING HOURS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term equity related to the concept of  fairness  and equitable treatment compared with others who behave in similar ways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Employees compare themselves to others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Inequities influence  how much effort employee exert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When equity exists, people have equal access to opportunities.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When people receive bonuses, pay and promotions at a job that equitably rewards merit, the company ends up with the right people in the right places doing the right things.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It sets up an advantageous environment for both the employees and the employer.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8382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FAIR AND 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EQUITABLE</a:t>
            </a:r>
            <a:r>
              <a:rPr lang="en-US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 TREATMENT</a:t>
            </a:r>
            <a:endParaRPr lang="en-US" b="1" i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8194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blipFill>
            <a:blip r:embed="rId2"/>
            <a:tile tx="0" ty="0" sx="100000" sy="100000" flip="none" algn="tl"/>
          </a:blip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Employees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 respond to 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appreciation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 expressed through 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recognition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 of their good work because it confirms their work is valued by others.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When 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employees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 and their work are valued, their satisfaction and productivity rises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It is important that organizational staff are appreciated not only when they do extraordinary work but also for smaller daily tasks employees should need to know what they do is valued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organization should reward their employees in order to keep their work force motivated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838200"/>
            <a:ext cx="9144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APPRECIATION FROM ORGANIZATION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564"/>
            <a:ext cx="9144000" cy="90054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71709" cy="5029200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members of your team will be more valuable to your organization, and to themselves, when they have opportunities to learn new skills.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Provide your team with the training they need to advance in their careers and to become knowledgeable about the latest technologies and industry news.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It increased 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productivity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, better quality of work, adherence to quality standards, improved staff retention and employee satisfaction.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Employees who develop a wider range of skills are ultimately able to undertake a greater 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variety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 of work.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35182"/>
            <a:ext cx="9144000" cy="893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latin typeface="Bell MT" pitchFamily="18" charset="0"/>
                <a:cs typeface="Times New Roman" pitchFamily="18" charset="0"/>
              </a:rPr>
              <a:t>OFFER OPPORTUNITIES FOR SELF-DEVELOPMENT</a:t>
            </a:r>
            <a:endParaRPr lang="en-US" sz="2800" b="1" i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3946"/>
            <a:ext cx="9144000" cy="5424054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T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he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top motivational factor for employees is job security. 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Job security brings career and financial stability.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bonuses will reassure employees that they are appreciated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and 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have a future with the company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 Employees who settle into a position are more likely to achieve long-term career goals, better position themselves financially, and gain marketable skills that appeal to future employers. All these factors provide sufficient reminders about the importance striving for job security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Andalus" pitchFamily="18" charset="-78"/>
                <a:cs typeface="Andalus" pitchFamily="18" charset="-78"/>
              </a:rPr>
              <a:t>job security works best as a motivator when employees see a connection between job retention and their own performance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838200"/>
            <a:ext cx="9144000" cy="5957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JOB SECURITY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564"/>
            <a:ext cx="9144000" cy="90054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ndalus" pitchFamily="18" charset="-78"/>
                <a:cs typeface="Andalus" pitchFamily="18" charset="-78"/>
              </a:rPr>
              <a:t>WHAT DRIVES PEOPLE AT WORK</a:t>
            </a:r>
            <a:endParaRPr lang="en-US" sz="3600" b="1" u="sng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1818"/>
            <a:ext cx="9171709" cy="5126182"/>
          </a:xfr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Money is the foundation of everyone's lifestyle.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People are often motivated by money.  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 worker is more likely to perform to his potential if he’s happy with the salary he is earning.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 person earning a high salary feels motivated to do a good job, because he wants to please his employer to retain his position.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Well-paid employee feels valued by </a:t>
            </a:r>
            <a:r>
              <a:rPr lang="en-US" sz="2800" smtClean="0">
                <a:latin typeface="Andalus" pitchFamily="18" charset="-78"/>
                <a:cs typeface="Andalus" pitchFamily="18" charset="-78"/>
              </a:rPr>
              <a:t>their Organization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69818"/>
            <a:ext cx="9144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  <a:cs typeface="Times New Roman" pitchFamily="18" charset="0"/>
              </a:rPr>
              <a:t>HIGH PAY</a:t>
            </a:r>
            <a:endParaRPr lang="en-US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387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PRESENTATION OF PRINCIPLE OF MANAGEMENT  TOPIC “WHAT DRIVES PEOPLE AT WORK” </vt:lpstr>
      <vt:lpstr>WHAT DRIVES PEOPLE AT WORK</vt:lpstr>
      <vt:lpstr>WHAT DRIVES PEOPLE AT WORK</vt:lpstr>
      <vt:lpstr>WHAT DRIVES PEOPLE AT WORK</vt:lpstr>
      <vt:lpstr>WHAT DRIVES PEOPLE AT WORK</vt:lpstr>
      <vt:lpstr>WHAT DRIVES PEOPLE AT WORK</vt:lpstr>
      <vt:lpstr>WHAT DRIVES PEOPLE AT WORK</vt:lpstr>
      <vt:lpstr>WHAT DRIVES PEOPLE AT WORK</vt:lpstr>
      <vt:lpstr>WHAT DRIVES PEOPLE AT WORK</vt:lpstr>
      <vt:lpstr>WHAT DRIVES PEOPLE AT WORK</vt:lpstr>
      <vt:lpstr>WHAT DRIVES PEOPLE AT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PRESENTATION OF PRINCIPLE OF MANAGEMENT  TOPIC “WHAT DRIVES PEOPLE AT WORK” </dc:title>
  <dc:creator>ok computer</dc:creator>
  <cp:lastModifiedBy>ok computer</cp:lastModifiedBy>
  <cp:revision>45</cp:revision>
  <dcterms:created xsi:type="dcterms:W3CDTF">2006-08-16T00:00:00Z</dcterms:created>
  <dcterms:modified xsi:type="dcterms:W3CDTF">2018-11-14T17:45:38Z</dcterms:modified>
</cp:coreProperties>
</file>