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2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0AA4B-F653-4FE3-9045-84DB66524DB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C1F1-32C3-4F61-B59A-B5430F09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E510-243B-45C5-84B1-C0F7C20690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2E50-6D75-4D57-8EF4-F59E68A3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 w="28575">
                  <a:solidFill>
                    <a:schemeClr val="tx1"/>
                  </a:solidFill>
                </a:ln>
                <a:latin typeface="Book Antiqua" pitchFamily="18" charset="0"/>
              </a:rPr>
              <a:t>EDUCATION SYSTEM OF ISLAM</a:t>
            </a:r>
            <a:endParaRPr lang="en-US" dirty="0">
              <a:ln w="28575">
                <a:solidFill>
                  <a:schemeClr val="tx1"/>
                </a:solidFill>
              </a:ln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86200"/>
            <a:ext cx="6400800" cy="1986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7772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5300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AIMS AND OBJECTIVES</a:t>
            </a:r>
            <a: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Education is important not just for learning but to implement it on our practical lifestyles.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develop moral values like(Talim , Tazkiya, Hikmah)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help others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serve others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preach Islam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spread Knowledge  (ILM)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help the suffering Humanity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prepare mankind for  the day here after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Propagation of Islamic law and system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5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4900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CONCLUSION</a:t>
            </a:r>
            <a:r>
              <a:rPr lang="en-US" sz="49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49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education is far better than before the advent of </a:t>
            </a:r>
            <a:r>
              <a:rPr lang="en-US" sz="2400" dirty="0"/>
              <a:t>I</a:t>
            </a:r>
            <a:r>
              <a:rPr lang="en-US" sz="2400" dirty="0" smtClean="0"/>
              <a:t>slam,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Muslim beware of Islam and choose the right path to follow.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Islam give us new direction to maintain a better life style.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Muslim follow the Education of Islam and differentiate between the right and wrong.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Seek education from </a:t>
            </a:r>
            <a:r>
              <a:rPr lang="en-US" sz="2400" b="1" dirty="0" smtClean="0"/>
              <a:t>CRADLE</a:t>
            </a:r>
            <a:r>
              <a:rPr lang="en-US" sz="2400" dirty="0" smtClean="0"/>
              <a:t> to </a:t>
            </a:r>
            <a:r>
              <a:rPr lang="en-US" sz="2400" b="1" dirty="0" smtClean="0"/>
              <a:t>GRAVE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763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latin typeface="Book Antiqua" pitchFamily="18" charset="0"/>
              </a:rPr>
              <a:t>THE SUB-TOPICS </a:t>
            </a:r>
            <a:endParaRPr lang="en-US" dirty="0">
              <a:ln w="19050">
                <a:solidFill>
                  <a:schemeClr val="tx1"/>
                </a:solidFill>
              </a:ln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DEFINATION OF EDUCATION IN ISLAM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SIGNIFICANCE ACCORDING TO HOLY QURAN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SIGNIFICANCE ACCORDING TO HOLY PROPHET(P.B.U.H)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COMPONENTS OF ISLAMIC EDUCATION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THE ROLE OF MOSQUE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IMPORTANCE OF GIRLS EDUCATION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AIMS AND 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6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8382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36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>DEFINATION OF EDUCATION IN ISLAM</a:t>
            </a:r>
            <a:br>
              <a:rPr lang="en-US" sz="36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6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In Islam EDUCATION is a combination of the terms “TARBIYYAH”, “TA’LIM” and “TA’DIB.”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TARBIYYAH means ‘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EDUCATE’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TA’LIM means ‘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KNOWLEDGEABLE’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TA’DIB derived from the word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‘ADABA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’ means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‘MORAL’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parajita" pitchFamily="34" charset="0"/>
                <a:cs typeface="Aparajita" pitchFamily="34" charset="0"/>
              </a:rPr>
              <a:t>The terms generally concerned with relationship of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ALLAH Almighty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Human and their society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3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>SIGNIFICANCE</a:t>
            </a:r>
            <a:r>
              <a:rPr lang="en-US" sz="3100" dirty="0" smtClean="0">
                <a:latin typeface="Microsoft Uighur" pitchFamily="2" charset="-78"/>
                <a:cs typeface="Microsoft Uighur" pitchFamily="2" charset="-78"/>
              </a:rPr>
              <a:t> </a:t>
            </a: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>OF EDUCATION IN QURAN</a:t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first verse of  ‘QURAN’(surah alaq) indicates the importance of knowledge.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“Recite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the name of your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ALLAH who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Created man from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 clot of blood.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Recite, and your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ALLAH is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 most Generous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Who taught by the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pen.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Taught man that which he knew not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ALLAH Almighty created humanity and commanded to seek knowledge.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significance of education is mentioned directly and indirectly in the Holy QURAN.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Holy QURAN treats knowledge as a means of reaching IMAAN (FAITH) for all muslims.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In the Holy QURAN ALLAH SAYS:</a:t>
            </a:r>
          </a:p>
          <a:p>
            <a:pPr marL="0" indent="0" algn="ctr">
              <a:buNone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“ALLAH grants wisdom to whom he pleases and to whom wisdom is granted indeed he receives an overflowing benefit.”</a:t>
            </a:r>
            <a:endParaRPr lang="en-US" sz="2400" b="1" dirty="0" smtClean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1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4000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SIGNIFICANCE ACCORDING TO HOLY PROPHET(P.B.U.H)</a:t>
            </a: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The Holy Prophet(P.B.U.H) following hadiths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shows the importance of seeking knowledge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“Attainment of knowledge is must for every Muslim”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Prophet S.A.W said: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	          “I am sent as </a:t>
            </a:r>
            <a:r>
              <a:rPr lang="en-US" sz="24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teacher”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He further said: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“The superiority of a learned man over a worshipper is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        like the superiority of moon over the stars”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And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“If a man seeks the path of acquiring knowledge,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  ALLAH guides him to a path leading to </a:t>
            </a:r>
            <a:r>
              <a:rPr lang="en-US" sz="24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paradise</a:t>
            </a:r>
            <a:r>
              <a:rPr lang="en-US" sz="2400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.”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46018"/>
            <a:ext cx="3238500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COMPONENTS OF ISLAMIC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These are the main component of Islamic Education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QURANIC INTERPRETATION (TAFSIR)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PROPHET’S SAYING AND PRACTICES (HADITH)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    	 Statements related to the prophet S.A.W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     	 Implementation of  Prophet S.A.W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ISLAMIC BELIEF (AQAID)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To believe that ALLAH is the one and only creator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To believe on the prophets  To believe on Angels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To believe on the Holy Books  To believe on the day of judgment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ISLAMIC MANNERS AND VALUES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Brotherhood </a:t>
            </a:r>
          </a:p>
          <a:p>
            <a:pPr marL="0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	Equality</a:t>
            </a:r>
          </a:p>
          <a:p>
            <a:pPr marL="0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THE  ROLE  OF  MOSQUE</a:t>
            </a:r>
            <a: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mosque play an important part in the spread of education in the Islamic world.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Mosque was the center of Muslim community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Mosque is the place for prayer , meditation, religious instructions, political discussion and a school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school connected to mosque was set up at MADINA in 653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educational institution in the Muslim world was the mosque.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built at Medina early in the seventh century by the Prophet Muhammad and his Companions.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mosques were used for teaching purposes, especially for the teaching of law and theology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389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THE ROLE OF MOSQUE</a:t>
            </a:r>
            <a: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/>
              <a:t>The Lesson given to the students at the mosque were</a:t>
            </a:r>
            <a:r>
              <a:rPr lang="en-US" sz="2400" b="1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write 99 most beautiful names of ALLAH.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Verses of QURAN.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Reciting the Quran.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Hifz the Quran.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Basic character Development by means of </a:t>
            </a:r>
          </a:p>
          <a:p>
            <a:pPr marL="0" indent="0">
              <a:buNone/>
            </a:pPr>
            <a:r>
              <a:rPr lang="en-US" sz="2400" dirty="0" smtClean="0"/>
              <a:t>Tarbiyat.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maktab was attached to the local mosque</a:t>
            </a:r>
          </a:p>
          <a:p>
            <a:pPr marL="0" indent="0">
              <a:buNone/>
            </a:pPr>
            <a:r>
              <a:rPr lang="en-US" sz="2400" dirty="0" smtClean="0"/>
              <a:t> and was often located in the teacher’s house.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basic methods of teaching and education</a:t>
            </a:r>
          </a:p>
          <a:p>
            <a:pPr marL="0" indent="0">
              <a:buNone/>
            </a:pPr>
            <a:r>
              <a:rPr lang="en-US" sz="2400" dirty="0" smtClean="0"/>
              <a:t> in the maktab are methodically.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8" y="4038600"/>
            <a:ext cx="2619375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8" y="1828800"/>
            <a:ext cx="2619375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Microsoft Uighur" pitchFamily="2" charset="-78"/>
                <a:cs typeface="Microsoft Uighur" pitchFamily="2" charset="-78"/>
              </a:rPr>
              <a:t/>
            </a:r>
            <a:br>
              <a:rPr lang="en-US" dirty="0" smtClean="0">
                <a:latin typeface="Microsoft Uighur" pitchFamily="2" charset="-78"/>
                <a:cs typeface="Microsoft Uighur" pitchFamily="2" charset="-78"/>
              </a:rPr>
            </a:br>
            <a:r>
              <a:rPr lang="en-US" sz="5300" dirty="0" smtClean="0">
                <a:ln w="28575">
                  <a:solidFill>
                    <a:schemeClr val="tx1"/>
                  </a:solidFill>
                </a:ln>
                <a:latin typeface="Microsoft Uighur" pitchFamily="2" charset="-78"/>
                <a:cs typeface="Microsoft Uighur" pitchFamily="2" charset="-78"/>
              </a:rPr>
              <a:t>IMPORTANCE OF GIRLS EDUCATION </a:t>
            </a:r>
            <a: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28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  <a:t/>
            </a:r>
            <a:br>
              <a:rPr lang="en-US" sz="3100" dirty="0" smtClean="0">
                <a:ln w="28575">
                  <a:solidFill>
                    <a:schemeClr val="tx1"/>
                  </a:solidFill>
                </a:ln>
                <a:latin typeface="Bookman Old Style" pitchFamily="18" charset="0"/>
                <a:cs typeface="Microsoft Uighur" pitchFamily="2" charset="-78"/>
              </a:rPr>
            </a:br>
            <a:endParaRPr lang="en-US" sz="3100" dirty="0">
              <a:ln w="28575">
                <a:solidFill>
                  <a:schemeClr val="tx1"/>
                </a:solidFill>
              </a:ln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Over the ages, Girls are buried alive at  birth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Inferior or sub-human status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Girls was taken as misfortune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/>
              <a:t>AFTER ISLAM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After Islam spread in </a:t>
            </a:r>
            <a:r>
              <a:rPr lang="en-US" sz="2400" dirty="0"/>
              <a:t>A</a:t>
            </a:r>
            <a:r>
              <a:rPr lang="en-US" sz="2400" dirty="0" smtClean="0"/>
              <a:t>rab and far a wide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status of women's changed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Their rights of inheritance preserve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Education became compulsory for them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After Islam they got legal independent  status in the society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/>
              <a:t>Holy Prophet enlightened the importance of education as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get education is compulsory to all muslims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(either male or female)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643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EDUCATION SYSTEM OF ISLAM</vt:lpstr>
      <vt:lpstr>THE SUB-TOPICS </vt:lpstr>
      <vt:lpstr> DEFINATION OF EDUCATION IN ISLAM </vt:lpstr>
      <vt:lpstr> SIGNIFICANCE OF EDUCATION IN QURAN </vt:lpstr>
      <vt:lpstr> SIGNIFICANCE ACCORDING TO HOLY PROPHET(P.B.U.H) </vt:lpstr>
      <vt:lpstr>COMPONENTS OF ISLAMIC EDUCATION</vt:lpstr>
      <vt:lpstr> THE  ROLE  OF  MOSQUE  </vt:lpstr>
      <vt:lpstr> THE ROLE OF MOSQUE  </vt:lpstr>
      <vt:lpstr> IMPORTANCE OF GIRLS EDUCATION   </vt:lpstr>
      <vt:lpstr> AIMS AND OBJECTIVES  </vt:lpstr>
      <vt:lpstr> CONCLUSION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SYSTEM OF ISLAM</dc:title>
  <dc:creator>ok computer</dc:creator>
  <cp:lastModifiedBy>ok computer</cp:lastModifiedBy>
  <cp:revision>27</cp:revision>
  <dcterms:created xsi:type="dcterms:W3CDTF">2018-03-20T15:28:46Z</dcterms:created>
  <dcterms:modified xsi:type="dcterms:W3CDTF">2018-03-21T09:53:38Z</dcterms:modified>
</cp:coreProperties>
</file>