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56"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10590E-AFF0-4DB7-AE7C-14C722422B55}"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5D315-D3FB-4194-8F46-C4B40A971554}" type="slidenum">
              <a:rPr lang="en-US" smtClean="0"/>
              <a:t>‹#›</a:t>
            </a:fld>
            <a:endParaRPr lang="en-US"/>
          </a:p>
        </p:txBody>
      </p:sp>
    </p:spTree>
    <p:extLst>
      <p:ext uri="{BB962C8B-B14F-4D97-AF65-F5344CB8AC3E}">
        <p14:creationId xmlns:p14="http://schemas.microsoft.com/office/powerpoint/2010/main" val="371501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0590E-AFF0-4DB7-AE7C-14C722422B55}"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5D315-D3FB-4194-8F46-C4B40A971554}" type="slidenum">
              <a:rPr lang="en-US" smtClean="0"/>
              <a:t>‹#›</a:t>
            </a:fld>
            <a:endParaRPr lang="en-US"/>
          </a:p>
        </p:txBody>
      </p:sp>
    </p:spTree>
    <p:extLst>
      <p:ext uri="{BB962C8B-B14F-4D97-AF65-F5344CB8AC3E}">
        <p14:creationId xmlns:p14="http://schemas.microsoft.com/office/powerpoint/2010/main" val="2803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0590E-AFF0-4DB7-AE7C-14C722422B55}"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5D315-D3FB-4194-8F46-C4B40A971554}" type="slidenum">
              <a:rPr lang="en-US" smtClean="0"/>
              <a:t>‹#›</a:t>
            </a:fld>
            <a:endParaRPr lang="en-US"/>
          </a:p>
        </p:txBody>
      </p:sp>
    </p:spTree>
    <p:extLst>
      <p:ext uri="{BB962C8B-B14F-4D97-AF65-F5344CB8AC3E}">
        <p14:creationId xmlns:p14="http://schemas.microsoft.com/office/powerpoint/2010/main" val="320448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0590E-AFF0-4DB7-AE7C-14C722422B55}"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5D315-D3FB-4194-8F46-C4B40A971554}" type="slidenum">
              <a:rPr lang="en-US" smtClean="0"/>
              <a:t>‹#›</a:t>
            </a:fld>
            <a:endParaRPr lang="en-US"/>
          </a:p>
        </p:txBody>
      </p:sp>
    </p:spTree>
    <p:extLst>
      <p:ext uri="{BB962C8B-B14F-4D97-AF65-F5344CB8AC3E}">
        <p14:creationId xmlns:p14="http://schemas.microsoft.com/office/powerpoint/2010/main" val="294815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10590E-AFF0-4DB7-AE7C-14C722422B55}"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5D315-D3FB-4194-8F46-C4B40A971554}" type="slidenum">
              <a:rPr lang="en-US" smtClean="0"/>
              <a:t>‹#›</a:t>
            </a:fld>
            <a:endParaRPr lang="en-US"/>
          </a:p>
        </p:txBody>
      </p:sp>
    </p:spTree>
    <p:extLst>
      <p:ext uri="{BB962C8B-B14F-4D97-AF65-F5344CB8AC3E}">
        <p14:creationId xmlns:p14="http://schemas.microsoft.com/office/powerpoint/2010/main" val="376693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10590E-AFF0-4DB7-AE7C-14C722422B55}"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5D315-D3FB-4194-8F46-C4B40A971554}" type="slidenum">
              <a:rPr lang="en-US" smtClean="0"/>
              <a:t>‹#›</a:t>
            </a:fld>
            <a:endParaRPr lang="en-US"/>
          </a:p>
        </p:txBody>
      </p:sp>
    </p:spTree>
    <p:extLst>
      <p:ext uri="{BB962C8B-B14F-4D97-AF65-F5344CB8AC3E}">
        <p14:creationId xmlns:p14="http://schemas.microsoft.com/office/powerpoint/2010/main" val="30284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10590E-AFF0-4DB7-AE7C-14C722422B55}"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B5D315-D3FB-4194-8F46-C4B40A971554}" type="slidenum">
              <a:rPr lang="en-US" smtClean="0"/>
              <a:t>‹#›</a:t>
            </a:fld>
            <a:endParaRPr lang="en-US"/>
          </a:p>
        </p:txBody>
      </p:sp>
    </p:spTree>
    <p:extLst>
      <p:ext uri="{BB962C8B-B14F-4D97-AF65-F5344CB8AC3E}">
        <p14:creationId xmlns:p14="http://schemas.microsoft.com/office/powerpoint/2010/main" val="301709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10590E-AFF0-4DB7-AE7C-14C722422B55}"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B5D315-D3FB-4194-8F46-C4B40A971554}" type="slidenum">
              <a:rPr lang="en-US" smtClean="0"/>
              <a:t>‹#›</a:t>
            </a:fld>
            <a:endParaRPr lang="en-US"/>
          </a:p>
        </p:txBody>
      </p:sp>
    </p:spTree>
    <p:extLst>
      <p:ext uri="{BB962C8B-B14F-4D97-AF65-F5344CB8AC3E}">
        <p14:creationId xmlns:p14="http://schemas.microsoft.com/office/powerpoint/2010/main" val="247896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0590E-AFF0-4DB7-AE7C-14C722422B55}"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B5D315-D3FB-4194-8F46-C4B40A971554}" type="slidenum">
              <a:rPr lang="en-US" smtClean="0"/>
              <a:t>‹#›</a:t>
            </a:fld>
            <a:endParaRPr lang="en-US"/>
          </a:p>
        </p:txBody>
      </p:sp>
    </p:spTree>
    <p:extLst>
      <p:ext uri="{BB962C8B-B14F-4D97-AF65-F5344CB8AC3E}">
        <p14:creationId xmlns:p14="http://schemas.microsoft.com/office/powerpoint/2010/main" val="161206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10590E-AFF0-4DB7-AE7C-14C722422B55}"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5D315-D3FB-4194-8F46-C4B40A971554}" type="slidenum">
              <a:rPr lang="en-US" smtClean="0"/>
              <a:t>‹#›</a:t>
            </a:fld>
            <a:endParaRPr lang="en-US"/>
          </a:p>
        </p:txBody>
      </p:sp>
    </p:spTree>
    <p:extLst>
      <p:ext uri="{BB962C8B-B14F-4D97-AF65-F5344CB8AC3E}">
        <p14:creationId xmlns:p14="http://schemas.microsoft.com/office/powerpoint/2010/main" val="215995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10590E-AFF0-4DB7-AE7C-14C722422B55}"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5D315-D3FB-4194-8F46-C4B40A971554}" type="slidenum">
              <a:rPr lang="en-US" smtClean="0"/>
              <a:t>‹#›</a:t>
            </a:fld>
            <a:endParaRPr lang="en-US"/>
          </a:p>
        </p:txBody>
      </p:sp>
    </p:spTree>
    <p:extLst>
      <p:ext uri="{BB962C8B-B14F-4D97-AF65-F5344CB8AC3E}">
        <p14:creationId xmlns:p14="http://schemas.microsoft.com/office/powerpoint/2010/main" val="360359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0590E-AFF0-4DB7-AE7C-14C722422B55}" type="datetimeFigureOut">
              <a:rPr lang="en-US" smtClean="0"/>
              <a:t>5/19/2023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5D315-D3FB-4194-8F46-C4B40A971554}" type="slidenum">
              <a:rPr lang="en-US" smtClean="0"/>
              <a:t>‹#›</a:t>
            </a:fld>
            <a:endParaRPr lang="en-US"/>
          </a:p>
        </p:txBody>
      </p:sp>
    </p:spTree>
    <p:extLst>
      <p:ext uri="{BB962C8B-B14F-4D97-AF65-F5344CB8AC3E}">
        <p14:creationId xmlns:p14="http://schemas.microsoft.com/office/powerpoint/2010/main" val="2806756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ing lot free image | Peakp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 y="261444"/>
            <a:ext cx="11861075" cy="5807803"/>
          </a:xfrm>
          <a:prstGeom prst="rect">
            <a:avLst/>
          </a:prstGeom>
        </p:spPr>
      </p:pic>
      <p:sp>
        <p:nvSpPr>
          <p:cNvPr id="2" name="Title 1"/>
          <p:cNvSpPr>
            <a:spLocks noGrp="1"/>
          </p:cNvSpPr>
          <p:nvPr>
            <p:ph type="ctrTitle"/>
          </p:nvPr>
        </p:nvSpPr>
        <p:spPr>
          <a:xfrm>
            <a:off x="1240971" y="1122363"/>
            <a:ext cx="9427029" cy="2387600"/>
          </a:xfrm>
        </p:spPr>
        <p:txBody>
          <a:bodyPr/>
          <a:lstStyle/>
          <a:p>
            <a:endParaRPr lang="en-US" dirty="0"/>
          </a:p>
        </p:txBody>
      </p:sp>
      <p:sp>
        <p:nvSpPr>
          <p:cNvPr id="3" name="Subtitle 2"/>
          <p:cNvSpPr>
            <a:spLocks noGrp="1"/>
          </p:cNvSpPr>
          <p:nvPr>
            <p:ph type="subTitle" idx="1"/>
          </p:nvPr>
        </p:nvSpPr>
        <p:spPr>
          <a:xfrm>
            <a:off x="1615440" y="4413485"/>
            <a:ext cx="9144000" cy="1655762"/>
          </a:xfrm>
        </p:spPr>
        <p:txBody>
          <a:bodyPr/>
          <a:lstStyle/>
          <a:p>
            <a:r>
              <a:rPr lang="en-US" b="1" dirty="0" smtClean="0">
                <a:latin typeface="+mj-lt"/>
              </a:rPr>
              <a:t>ART GALLERY MANAGEMENT SYSTEM</a:t>
            </a:r>
            <a:endParaRPr lang="en-US" b="1" dirty="0">
              <a:latin typeface="+mj-lt"/>
            </a:endParaRPr>
          </a:p>
        </p:txBody>
      </p:sp>
    </p:spTree>
    <p:extLst>
      <p:ext uri="{BB962C8B-B14F-4D97-AF65-F5344CB8AC3E}">
        <p14:creationId xmlns:p14="http://schemas.microsoft.com/office/powerpoint/2010/main" val="2290339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An " </a:t>
            </a:r>
            <a:r>
              <a:rPr lang="en-US" dirty="0" smtClean="0"/>
              <a:t>Art Gallery </a:t>
            </a:r>
            <a:r>
              <a:rPr lang="en-US" dirty="0"/>
              <a:t>" is one of the medium or outlet through which the works of art are marketed. It is the wholesale or retail establishment through which one can acquire ownership of an item of art. </a:t>
            </a:r>
            <a:endParaRPr lang="en-US" dirty="0" smtClean="0"/>
          </a:p>
          <a:p>
            <a:r>
              <a:rPr lang="en-US" dirty="0" smtClean="0"/>
              <a:t>Online </a:t>
            </a:r>
            <a:r>
              <a:rPr lang="en-US" dirty="0"/>
              <a:t>Art </a:t>
            </a:r>
            <a:r>
              <a:rPr lang="en-US" dirty="0" smtClean="0"/>
              <a:t>Gallery Management System </a:t>
            </a:r>
            <a:r>
              <a:rPr lang="en-US" dirty="0"/>
              <a:t>is an application that allows buyers to purchase paintings, </a:t>
            </a:r>
            <a:r>
              <a:rPr lang="en-US" dirty="0" smtClean="0"/>
              <a:t>sculptures</a:t>
            </a:r>
            <a:r>
              <a:rPr lang="en-US" dirty="0"/>
              <a:t>, models online</a:t>
            </a:r>
            <a:r>
              <a:rPr lang="en-US" dirty="0" smtClean="0"/>
              <a:t>.</a:t>
            </a:r>
          </a:p>
          <a:p>
            <a:r>
              <a:rPr lang="en-US" dirty="0" smtClean="0"/>
              <a:t> </a:t>
            </a:r>
            <a:r>
              <a:rPr lang="en-US" dirty="0"/>
              <a:t>The Purchase is just a click way you don’t have to go to some old museums and buy from selected stuff. This application will provide you with a wide range of choices. </a:t>
            </a:r>
          </a:p>
          <a:p>
            <a:pPr marL="0" indent="0">
              <a:buNone/>
            </a:pPr>
            <a:endParaRPr lang="en-US" dirty="0"/>
          </a:p>
        </p:txBody>
      </p:sp>
    </p:spTree>
    <p:extLst>
      <p:ext uri="{BB962C8B-B14F-4D97-AF65-F5344CB8AC3E}">
        <p14:creationId xmlns:p14="http://schemas.microsoft.com/office/powerpoint/2010/main" val="278363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Today art enthusiastic people do not have a common platform from where they can buy or sell the artwork. They have manually visit the art galleries to find their desired art.</a:t>
            </a:r>
          </a:p>
          <a:p>
            <a:r>
              <a:rPr lang="en-US" dirty="0" smtClean="0"/>
              <a:t>It is time taking and wastes a lot of time.</a:t>
            </a:r>
            <a:endParaRPr lang="en-US" dirty="0"/>
          </a:p>
        </p:txBody>
      </p:sp>
    </p:spTree>
    <p:extLst>
      <p:ext uri="{BB962C8B-B14F-4D97-AF65-F5344CB8AC3E}">
        <p14:creationId xmlns:p14="http://schemas.microsoft.com/office/powerpoint/2010/main" val="132454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r>
              <a:rPr lang="en-US" dirty="0" smtClean="0"/>
              <a:t>We are bringing  a digitalized system where a platform is created where an artist can sell their art and can purchase the art too. </a:t>
            </a:r>
          </a:p>
          <a:p>
            <a:endParaRPr lang="en-US" dirty="0"/>
          </a:p>
        </p:txBody>
      </p:sp>
    </p:spTree>
    <p:extLst>
      <p:ext uri="{BB962C8B-B14F-4D97-AF65-F5344CB8AC3E}">
        <p14:creationId xmlns:p14="http://schemas.microsoft.com/office/powerpoint/2010/main" val="1083698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C:\Users\Uzi\Downloads\Untitled (2).png"/>
          <p:cNvPicPr/>
          <p:nvPr/>
        </p:nvPicPr>
        <p:blipFill>
          <a:blip r:embed="rId2">
            <a:extLst>
              <a:ext uri="{28A0092B-C50C-407E-A947-70E740481C1C}">
                <a14:useLocalDpi xmlns:a14="http://schemas.microsoft.com/office/drawing/2010/main" val="0"/>
              </a:ext>
            </a:extLst>
          </a:blip>
          <a:srcRect/>
          <a:stretch>
            <a:fillRect/>
          </a:stretch>
        </p:blipFill>
        <p:spPr bwMode="auto">
          <a:xfrm>
            <a:off x="1345473" y="195943"/>
            <a:ext cx="9431383" cy="6270171"/>
          </a:xfrm>
          <a:prstGeom prst="rect">
            <a:avLst/>
          </a:prstGeom>
          <a:noFill/>
          <a:ln>
            <a:noFill/>
          </a:ln>
        </p:spPr>
      </p:pic>
    </p:spTree>
    <p:extLst>
      <p:ext uri="{BB962C8B-B14F-4D97-AF65-F5344CB8AC3E}">
        <p14:creationId xmlns:p14="http://schemas.microsoft.com/office/powerpoint/2010/main" val="341244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12829"/>
            <a:ext cx="10058400" cy="4934309"/>
          </a:xfrm>
          <a:prstGeom prst="rect">
            <a:avLst/>
          </a:prstGeom>
        </p:spPr>
      </p:pic>
    </p:spTree>
    <p:extLst>
      <p:ext uri="{BB962C8B-B14F-4D97-AF65-F5344CB8AC3E}">
        <p14:creationId xmlns:p14="http://schemas.microsoft.com/office/powerpoint/2010/main" val="404197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335598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88629"/>
          </a:xfrm>
          <a:prstGeom prst="rect">
            <a:avLst/>
          </a:prstGeom>
        </p:spPr>
      </p:pic>
    </p:spTree>
    <p:extLst>
      <p:ext uri="{BB962C8B-B14F-4D97-AF65-F5344CB8AC3E}">
        <p14:creationId xmlns:p14="http://schemas.microsoft.com/office/powerpoint/2010/main" val="101109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70" y="0"/>
            <a:ext cx="11859430" cy="6858000"/>
          </a:xfrm>
          <a:prstGeom prst="rect">
            <a:avLst/>
          </a:prstGeom>
        </p:spPr>
      </p:pic>
    </p:spTree>
    <p:extLst>
      <p:ext uri="{BB962C8B-B14F-4D97-AF65-F5344CB8AC3E}">
        <p14:creationId xmlns:p14="http://schemas.microsoft.com/office/powerpoint/2010/main" val="4271397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87</Words>
  <Application>Microsoft Office PowerPoint</Application>
  <PresentationFormat>Widescreen</PresentationFormat>
  <Paragraphs>10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INTRODUCTION:</vt:lpstr>
      <vt:lpstr>PROBLEM STATEMENT: </vt:lpstr>
      <vt:lpstr>PROPOSED SOLUTION: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Uzi</dc:creator>
  <cp:lastModifiedBy>Uzi</cp:lastModifiedBy>
  <cp:revision>2</cp:revision>
  <dcterms:created xsi:type="dcterms:W3CDTF">2023-05-19T04:13:55Z</dcterms:created>
  <dcterms:modified xsi:type="dcterms:W3CDTF">2023-05-19T04:27:57Z</dcterms:modified>
</cp:coreProperties>
</file>