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7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2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2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8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1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B91F-46BF-4EC0-BD28-414BE697C0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6BBC-5748-4802-A362-0C4523F4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Hackathon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Homeautomation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Konstantin </a:t>
            </a:r>
            <a:r>
              <a:rPr lang="de-DE" dirty="0" err="1" smtClean="0"/>
              <a:t>Garidis</a:t>
            </a:r>
            <a:r>
              <a:rPr lang="de-DE" dirty="0" smtClean="0"/>
              <a:t>, Annika Glasbrenner, Lisa-Jo Heinrich, Elisabeth, Frank Steiler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0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Business Model</a:t>
            </a:r>
          </a:p>
          <a:p>
            <a:pPr lvl="1"/>
            <a:r>
              <a:rPr lang="de-DE" dirty="0" err="1" smtClean="0"/>
              <a:t>Canvas</a:t>
            </a:r>
            <a:endParaRPr lang="de-DE" dirty="0" smtClean="0"/>
          </a:p>
          <a:p>
            <a:pPr lvl="1"/>
            <a:r>
              <a:rPr lang="de-DE" dirty="0" smtClean="0"/>
              <a:t>Services</a:t>
            </a:r>
          </a:p>
          <a:p>
            <a:r>
              <a:rPr lang="de-DE" dirty="0" smtClean="0"/>
              <a:t>Value Driver</a:t>
            </a:r>
          </a:p>
          <a:p>
            <a:pPr lvl="1"/>
            <a:r>
              <a:rPr lang="de-DE" dirty="0" smtClean="0"/>
              <a:t>MVP</a:t>
            </a:r>
            <a:endParaRPr lang="de-DE" dirty="0"/>
          </a:p>
          <a:p>
            <a:r>
              <a:rPr lang="de-DE" dirty="0" smtClean="0"/>
              <a:t>Technologien</a:t>
            </a:r>
          </a:p>
          <a:p>
            <a:pPr lvl="1"/>
            <a:r>
              <a:rPr lang="de-DE" dirty="0" err="1" smtClean="0"/>
              <a:t>IoT</a:t>
            </a:r>
            <a:r>
              <a:rPr lang="de-DE" dirty="0" smtClean="0"/>
              <a:t> – </a:t>
            </a:r>
            <a:r>
              <a:rPr lang="de-DE" dirty="0" err="1" smtClean="0"/>
              <a:t>Homeautomation</a:t>
            </a:r>
            <a:endParaRPr lang="de-DE" dirty="0" smtClean="0"/>
          </a:p>
          <a:p>
            <a:pPr lvl="1"/>
            <a:r>
              <a:rPr lang="de-DE" dirty="0" smtClean="0"/>
              <a:t>IBM </a:t>
            </a:r>
            <a:r>
              <a:rPr lang="de-DE" dirty="0" err="1" smtClean="0"/>
              <a:t>Bluemix</a:t>
            </a:r>
            <a:r>
              <a:rPr lang="de-DE" dirty="0" smtClean="0"/>
              <a:t> als </a:t>
            </a:r>
            <a:r>
              <a:rPr lang="de-DE" dirty="0" err="1" smtClean="0"/>
              <a:t>IoT</a:t>
            </a:r>
            <a:r>
              <a:rPr lang="de-DE" dirty="0" smtClean="0"/>
              <a:t> Plattform</a:t>
            </a:r>
          </a:p>
          <a:p>
            <a:pPr lvl="1"/>
            <a:r>
              <a:rPr lang="de-DE" dirty="0" smtClean="0"/>
              <a:t>Vorstellung der Smart Devices</a:t>
            </a:r>
          </a:p>
          <a:p>
            <a:pPr lvl="1"/>
            <a:r>
              <a:rPr lang="de-DE" dirty="0" smtClean="0"/>
              <a:t>Vorgehensweise und Auswahl der Programmiersprache</a:t>
            </a:r>
          </a:p>
          <a:p>
            <a:r>
              <a:rPr lang="de-DE" dirty="0" smtClean="0"/>
              <a:t>Möglichkeiten und Grenzen</a:t>
            </a:r>
          </a:p>
          <a:p>
            <a:r>
              <a:rPr lang="de-DE" dirty="0" smtClean="0"/>
              <a:t>Potential</a:t>
            </a:r>
          </a:p>
        </p:txBody>
      </p:sp>
    </p:spTree>
    <p:extLst>
      <p:ext uri="{BB962C8B-B14F-4D97-AF65-F5344CB8AC3E}">
        <p14:creationId xmlns:p14="http://schemas.microsoft.com/office/powerpoint/2010/main" val="13002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Modell</a:t>
            </a:r>
            <a:br>
              <a:rPr lang="de-DE" dirty="0" smtClean="0"/>
            </a:br>
            <a:r>
              <a:rPr lang="de-DE" dirty="0" err="1" smtClean="0"/>
              <a:t>Canvas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43427"/>
              </p:ext>
            </p:extLst>
          </p:nvPr>
        </p:nvGraphicFramePr>
        <p:xfrm>
          <a:off x="965200" y="1690687"/>
          <a:ext cx="10388600" cy="4873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720"/>
                <a:gridCol w="2077720"/>
                <a:gridCol w="1038860"/>
                <a:gridCol w="1038860"/>
                <a:gridCol w="2077720"/>
                <a:gridCol w="2077720"/>
              </a:tblGrid>
              <a:tr h="1624466">
                <a:tc rowSpan="2">
                  <a:txBody>
                    <a:bodyPr/>
                    <a:lstStyle/>
                    <a:p>
                      <a:r>
                        <a:rPr lang="de-DE" sz="1200" b="1" dirty="0" smtClean="0"/>
                        <a:t>Schlüsselpartner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err="1" smtClean="0"/>
                        <a:t>Belkin</a:t>
                      </a:r>
                      <a:r>
                        <a:rPr lang="de-DE" sz="1200" b="0" dirty="0" smtClean="0"/>
                        <a:t> und Osram als</a:t>
                      </a:r>
                      <a:r>
                        <a:rPr lang="de-DE" sz="1200" b="0" baseline="0" dirty="0" smtClean="0"/>
                        <a:t> Hersteller der Smart Devices</a:t>
                      </a:r>
                    </a:p>
                    <a:p>
                      <a:endParaRPr lang="de-DE" sz="1200" b="0" baseline="0" dirty="0" smtClean="0"/>
                    </a:p>
                    <a:p>
                      <a:r>
                        <a:rPr lang="de-DE" sz="1200" b="0" baseline="0" dirty="0" smtClean="0"/>
                        <a:t>IBM als Lieferant für die </a:t>
                      </a:r>
                      <a:r>
                        <a:rPr lang="de-DE" sz="1200" b="0" baseline="0" dirty="0" err="1" smtClean="0"/>
                        <a:t>IoT</a:t>
                      </a:r>
                      <a:r>
                        <a:rPr lang="de-DE" sz="1200" b="0" baseline="0" dirty="0" smtClean="0"/>
                        <a:t> Plattform </a:t>
                      </a:r>
                      <a:r>
                        <a:rPr lang="de-DE" sz="1200" b="0" baseline="0" dirty="0" err="1" smtClean="0"/>
                        <a:t>Bluemix</a:t>
                      </a:r>
                      <a:endParaRPr lang="de-DE" sz="1200" b="0" baseline="0" dirty="0" smtClean="0"/>
                    </a:p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Schlüsselaktivitäten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smtClean="0"/>
                        <a:t>MVP definieren und implementieren</a:t>
                      </a:r>
                    </a:p>
                    <a:p>
                      <a:r>
                        <a:rPr lang="de-DE" sz="1200" b="0" dirty="0" smtClean="0"/>
                        <a:t>Services</a:t>
                      </a:r>
                      <a:r>
                        <a:rPr lang="de-DE" sz="1200" b="0" baseline="0" dirty="0" smtClean="0"/>
                        <a:t> definieren und implementieren (Verknüpfung Devices und Plattform)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de-DE" sz="1200" b="1" dirty="0" smtClean="0"/>
                        <a:t>Wertangebote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err="1" smtClean="0"/>
                        <a:t>Tbd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Kundenbeziehungen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smtClean="0"/>
                        <a:t>Automatisierte Services </a:t>
                      </a:r>
                    </a:p>
                    <a:p>
                      <a:endParaRPr lang="de-DE" sz="1200" b="0" dirty="0" smtClean="0"/>
                    </a:p>
                    <a:p>
                      <a:r>
                        <a:rPr lang="de-DE" sz="1200" b="0" dirty="0" smtClean="0"/>
                        <a:t>Kundenbeziehung muss aufgebaut werden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1200" b="1" dirty="0" smtClean="0"/>
                        <a:t>Kundensegmente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smtClean="0"/>
                        <a:t>Eigenheimbesitzer</a:t>
                      </a:r>
                    </a:p>
                    <a:p>
                      <a:endParaRPr lang="de-DE" sz="1200" b="0" dirty="0" smtClean="0"/>
                    </a:p>
                    <a:p>
                      <a:r>
                        <a:rPr lang="de-DE" sz="1200" b="0" dirty="0" smtClean="0"/>
                        <a:t>Unternehmen im Bereich Retail, Industrie und Dienstleistungen</a:t>
                      </a:r>
                      <a:r>
                        <a:rPr lang="de-DE" sz="1200" b="0" baseline="0" dirty="0" smtClean="0"/>
                        <a:t> etc.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4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Schlüsselressourcen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smtClean="0"/>
                        <a:t>Devices, Plattform,</a:t>
                      </a:r>
                      <a:r>
                        <a:rPr lang="de-DE" sz="1200" b="0" baseline="0" dirty="0" smtClean="0"/>
                        <a:t> Programmierer, Netzwerk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Kanäle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smtClean="0"/>
                        <a:t>Elektronikfachhandel</a:t>
                      </a:r>
                    </a:p>
                    <a:p>
                      <a:endParaRPr lang="de-DE" sz="1200" b="0" dirty="0" smtClean="0"/>
                    </a:p>
                    <a:p>
                      <a:r>
                        <a:rPr lang="de-DE" sz="1200" b="0" dirty="0" smtClean="0"/>
                        <a:t>Online Vertrieb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466">
                <a:tc gridSpan="3">
                  <a:txBody>
                    <a:bodyPr/>
                    <a:lstStyle/>
                    <a:p>
                      <a:r>
                        <a:rPr lang="de-DE" sz="1200" b="1" dirty="0" smtClean="0"/>
                        <a:t>Kostenstruktur</a:t>
                      </a:r>
                      <a:endParaRPr lang="de-DE" sz="1200" b="0" dirty="0" smtClean="0"/>
                    </a:p>
                    <a:p>
                      <a:endParaRPr lang="de-DE" sz="1200" b="0" dirty="0" smtClean="0"/>
                    </a:p>
                    <a:p>
                      <a:r>
                        <a:rPr lang="de-DE" sz="1200" b="0" dirty="0" smtClean="0"/>
                        <a:t>Entwicklungskosten der Lösung, Implementierung</a:t>
                      </a:r>
                    </a:p>
                    <a:p>
                      <a:endParaRPr lang="de-DE" sz="1200" b="0" dirty="0" smtClean="0"/>
                    </a:p>
                    <a:p>
                      <a:r>
                        <a:rPr lang="de-DE" sz="1200" b="0" dirty="0" smtClean="0"/>
                        <a:t>Anschaffungskosten</a:t>
                      </a:r>
                      <a:r>
                        <a:rPr lang="de-DE" sz="1200" b="0" baseline="0" dirty="0" smtClean="0"/>
                        <a:t> der Geräte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de-DE" sz="1200" b="1" dirty="0" smtClean="0"/>
                        <a:t>Einnahmequellen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smtClean="0"/>
                        <a:t>Service:</a:t>
                      </a:r>
                      <a:r>
                        <a:rPr lang="de-DE" sz="1200" b="0" baseline="0" dirty="0" smtClean="0"/>
                        <a:t> dumme Geräte smart machen durch Anbindung an Plattform (Lerneffekte nutzen) </a:t>
                      </a:r>
                    </a:p>
                    <a:p>
                      <a:endParaRPr lang="de-DE" sz="1200" b="0" baseline="0" dirty="0" smtClean="0"/>
                    </a:p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18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Modell</a:t>
            </a:r>
            <a:br>
              <a:rPr lang="de-DE" dirty="0" smtClean="0"/>
            </a:br>
            <a:r>
              <a:rPr lang="de-DE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138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IoT Hackathon Homeautomation</vt:lpstr>
      <vt:lpstr>Agenda</vt:lpstr>
      <vt:lpstr>Business Modell Canvas</vt:lpstr>
      <vt:lpstr>Business Modell Services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Hackathon Homeautomation</dc:title>
  <dc:creator>Heinrich, Lisa-Jo (DualStudy)</dc:creator>
  <cp:lastModifiedBy>Heinrich, Lisa-Jo (DualStudy)</cp:lastModifiedBy>
  <cp:revision>5</cp:revision>
  <dcterms:created xsi:type="dcterms:W3CDTF">2016-06-02T07:48:25Z</dcterms:created>
  <dcterms:modified xsi:type="dcterms:W3CDTF">2016-06-02T08:56:01Z</dcterms:modified>
</cp:coreProperties>
</file>