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68" r:id="rId5"/>
    <p:sldId id="259" r:id="rId6"/>
    <p:sldId id="267" r:id="rId7"/>
    <p:sldId id="264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A46E1-79EF-4946-8AF0-6555ECBAF4AF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1370AF7-00F4-4636-B45D-6015B1C2CD6A}">
      <dgm:prSet phldrT="[Text]"/>
      <dgm:spPr/>
      <dgm:t>
        <a:bodyPr/>
        <a:lstStyle/>
        <a:p>
          <a:r>
            <a:rPr lang="de-DE" b="1" dirty="0" smtClean="0"/>
            <a:t>Co-</a:t>
          </a:r>
          <a:r>
            <a:rPr lang="de-DE" b="1" dirty="0" err="1" smtClean="0"/>
            <a:t>creation</a:t>
          </a:r>
          <a:endParaRPr lang="de-DE" b="1" dirty="0"/>
        </a:p>
      </dgm:t>
    </dgm:pt>
    <dgm:pt modelId="{04154C54-0408-41DF-AD8D-80A4277B4C46}" type="parTrans" cxnId="{C1C64BAD-B002-4CFD-B454-6C1A43A68173}">
      <dgm:prSet/>
      <dgm:spPr/>
      <dgm:t>
        <a:bodyPr/>
        <a:lstStyle/>
        <a:p>
          <a:endParaRPr lang="de-DE"/>
        </a:p>
      </dgm:t>
    </dgm:pt>
    <dgm:pt modelId="{96953430-095C-4188-AB34-E4EDF0255E77}" type="sibTrans" cxnId="{C1C64BAD-B002-4CFD-B454-6C1A43A68173}">
      <dgm:prSet/>
      <dgm:spPr/>
      <dgm:t>
        <a:bodyPr/>
        <a:lstStyle/>
        <a:p>
          <a:endParaRPr lang="de-DE"/>
        </a:p>
      </dgm:t>
    </dgm:pt>
    <dgm:pt modelId="{4DE42542-CDEB-446C-A094-81C144129B6C}">
      <dgm:prSet phldrT="[Text]" custT="1"/>
      <dgm:spPr/>
      <dgm:t>
        <a:bodyPr/>
        <a:lstStyle/>
        <a:p>
          <a:r>
            <a:rPr lang="de-DE" sz="1200" b="1" dirty="0" smtClean="0"/>
            <a:t>Problem:  </a:t>
          </a:r>
          <a:r>
            <a:rPr lang="de-DE" sz="1200" dirty="0" err="1" smtClean="0"/>
            <a:t>electricity</a:t>
          </a:r>
          <a:r>
            <a:rPr lang="de-DE" sz="1200" dirty="0" smtClean="0"/>
            <a:t> </a:t>
          </a:r>
          <a:r>
            <a:rPr lang="de-DE" sz="1200" dirty="0" err="1" smtClean="0"/>
            <a:t>consumption</a:t>
          </a:r>
          <a:r>
            <a:rPr lang="de-DE" sz="1200" dirty="0" smtClean="0"/>
            <a:t> out </a:t>
          </a:r>
          <a:r>
            <a:rPr lang="de-DE" sz="1200" dirty="0" err="1" smtClean="0"/>
            <a:t>of</a:t>
          </a:r>
          <a:r>
            <a:rPr lang="de-DE" sz="1200" dirty="0" smtClean="0"/>
            <a:t> </a:t>
          </a:r>
          <a:r>
            <a:rPr lang="de-DE" sz="1200" dirty="0" err="1" smtClean="0"/>
            <a:t>control</a:t>
          </a:r>
          <a:endParaRPr lang="de-DE" sz="1200" dirty="0"/>
        </a:p>
      </dgm:t>
    </dgm:pt>
    <dgm:pt modelId="{C5843079-35AC-4A2B-935F-FBB290A856C4}" type="parTrans" cxnId="{A25ACB37-7C90-4EBB-89B5-89A80BB2D2E4}">
      <dgm:prSet/>
      <dgm:spPr/>
      <dgm:t>
        <a:bodyPr/>
        <a:lstStyle/>
        <a:p>
          <a:endParaRPr lang="de-DE"/>
        </a:p>
      </dgm:t>
    </dgm:pt>
    <dgm:pt modelId="{6D08EBE8-9048-4CDF-A2DA-51723E94A991}" type="sibTrans" cxnId="{A25ACB37-7C90-4EBB-89B5-89A80BB2D2E4}">
      <dgm:prSet/>
      <dgm:spPr/>
      <dgm:t>
        <a:bodyPr/>
        <a:lstStyle/>
        <a:p>
          <a:endParaRPr lang="de-DE"/>
        </a:p>
      </dgm:t>
    </dgm:pt>
    <dgm:pt modelId="{7A4D7E1F-6CB4-43F8-954C-9BBC95B9B231}">
      <dgm:prSet phldrT="[Text]"/>
      <dgm:spPr/>
      <dgm:t>
        <a:bodyPr/>
        <a:lstStyle/>
        <a:p>
          <a:r>
            <a:rPr lang="de-DE" b="1" dirty="0" smtClean="0"/>
            <a:t>Exploration</a:t>
          </a:r>
          <a:endParaRPr lang="de-DE" b="1" dirty="0"/>
        </a:p>
      </dgm:t>
    </dgm:pt>
    <dgm:pt modelId="{C08D30AE-E379-4444-A736-B5BB03322989}" type="parTrans" cxnId="{6393A685-88AD-4EDD-A654-F9230DE001F0}">
      <dgm:prSet/>
      <dgm:spPr/>
      <dgm:t>
        <a:bodyPr/>
        <a:lstStyle/>
        <a:p>
          <a:endParaRPr lang="de-DE"/>
        </a:p>
      </dgm:t>
    </dgm:pt>
    <dgm:pt modelId="{1DF83FDD-5EB8-4B6F-8705-4FA56106D623}" type="sibTrans" cxnId="{6393A685-88AD-4EDD-A654-F9230DE001F0}">
      <dgm:prSet/>
      <dgm:spPr/>
      <dgm:t>
        <a:bodyPr/>
        <a:lstStyle/>
        <a:p>
          <a:endParaRPr lang="de-DE"/>
        </a:p>
      </dgm:t>
    </dgm:pt>
    <dgm:pt modelId="{1EF830F7-CFA4-4D1D-AE1F-498B47A8CE69}">
      <dgm:prSet phldrT="[Text]" custT="1"/>
      <dgm:spPr/>
      <dgm:t>
        <a:bodyPr/>
        <a:lstStyle/>
        <a:p>
          <a:r>
            <a:rPr lang="de-DE" sz="1100" b="1" dirty="0" smtClean="0"/>
            <a:t>Set-</a:t>
          </a:r>
          <a:r>
            <a:rPr lang="de-DE" sz="1100" b="1" dirty="0" err="1" smtClean="0"/>
            <a:t>up</a:t>
          </a:r>
          <a:r>
            <a:rPr lang="de-DE" sz="1100" b="1" dirty="0" smtClean="0"/>
            <a:t> a </a:t>
          </a:r>
          <a:r>
            <a:rPr lang="de-DE" sz="1100" b="1" dirty="0" err="1" smtClean="0"/>
            <a:t>test</a:t>
          </a:r>
          <a:r>
            <a:rPr lang="de-DE" sz="1100" b="1" dirty="0" smtClean="0"/>
            <a:t> </a:t>
          </a:r>
          <a:r>
            <a:rPr lang="de-DE" sz="1100" b="1" dirty="0" err="1" smtClean="0"/>
            <a:t>Platform</a:t>
          </a:r>
          <a:r>
            <a:rPr lang="de-DE" sz="1100" b="1" dirty="0" smtClean="0"/>
            <a:t>: </a:t>
          </a:r>
          <a:r>
            <a:rPr lang="de-DE" sz="1100" b="0" dirty="0" smtClean="0"/>
            <a:t>IBM </a:t>
          </a:r>
          <a:r>
            <a:rPr lang="de-DE" sz="1100" b="0" dirty="0" err="1" smtClean="0"/>
            <a:t>Bluemix</a:t>
          </a:r>
          <a:endParaRPr lang="de-DE" sz="1100" b="0" dirty="0"/>
        </a:p>
      </dgm:t>
    </dgm:pt>
    <dgm:pt modelId="{24466A29-A47D-4CF4-9525-EF7C26B42C2E}" type="parTrans" cxnId="{01E7E84B-DA97-4C6A-AC30-E014272B25AF}">
      <dgm:prSet/>
      <dgm:spPr/>
      <dgm:t>
        <a:bodyPr/>
        <a:lstStyle/>
        <a:p>
          <a:endParaRPr lang="de-DE"/>
        </a:p>
      </dgm:t>
    </dgm:pt>
    <dgm:pt modelId="{7594E426-5000-4579-9B5A-D6F3E49EBB16}" type="sibTrans" cxnId="{01E7E84B-DA97-4C6A-AC30-E014272B25AF}">
      <dgm:prSet/>
      <dgm:spPr/>
      <dgm:t>
        <a:bodyPr/>
        <a:lstStyle/>
        <a:p>
          <a:endParaRPr lang="de-DE"/>
        </a:p>
      </dgm:t>
    </dgm:pt>
    <dgm:pt modelId="{41A6A20E-A09F-42BA-839A-9767FF7A4A03}">
      <dgm:prSet phldrT="[Text]" custT="1"/>
      <dgm:spPr/>
      <dgm:t>
        <a:bodyPr/>
        <a:lstStyle/>
        <a:p>
          <a:r>
            <a:rPr lang="de-DE" sz="1800" b="1" dirty="0" err="1" smtClean="0"/>
            <a:t>Experimentation</a:t>
          </a:r>
          <a:endParaRPr lang="de-DE" sz="1800" b="1" dirty="0"/>
        </a:p>
      </dgm:t>
    </dgm:pt>
    <dgm:pt modelId="{FDD1D422-CA9C-4322-81B7-4CA2E2A50B7F}" type="parTrans" cxnId="{B5B8F5FC-89A8-4D55-A730-6773379FCB12}">
      <dgm:prSet/>
      <dgm:spPr/>
      <dgm:t>
        <a:bodyPr/>
        <a:lstStyle/>
        <a:p>
          <a:endParaRPr lang="de-DE"/>
        </a:p>
      </dgm:t>
    </dgm:pt>
    <dgm:pt modelId="{3EDB4239-E9D7-423F-9B0E-C2C1E61C50CB}" type="sibTrans" cxnId="{B5B8F5FC-89A8-4D55-A730-6773379FCB12}">
      <dgm:prSet/>
      <dgm:spPr/>
      <dgm:t>
        <a:bodyPr/>
        <a:lstStyle/>
        <a:p>
          <a:endParaRPr lang="de-DE"/>
        </a:p>
      </dgm:t>
    </dgm:pt>
    <dgm:pt modelId="{77BF1A43-BDBE-461A-A938-14B8ECC96426}">
      <dgm:prSet phldrT="[Text]" custT="1"/>
      <dgm:spPr/>
      <dgm:t>
        <a:bodyPr anchor="b"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200" b="1" dirty="0" smtClean="0"/>
            <a:t>Set-</a:t>
          </a:r>
          <a:r>
            <a:rPr lang="de-DE" sz="1200" b="1" dirty="0" err="1" smtClean="0"/>
            <a:t>up</a:t>
          </a:r>
          <a:r>
            <a:rPr lang="de-DE" sz="1200" b="1" dirty="0" smtClean="0"/>
            <a:t> </a:t>
          </a:r>
          <a:r>
            <a:rPr lang="de-DE" sz="1200" b="1" dirty="0" err="1" smtClean="0"/>
            <a:t>of</a:t>
          </a:r>
          <a:r>
            <a:rPr lang="de-DE" sz="1200" b="1" dirty="0" smtClean="0"/>
            <a:t> Living Lab: </a:t>
          </a:r>
          <a:r>
            <a:rPr lang="de-DE" sz="1200" b="0" dirty="0" err="1" smtClean="0"/>
            <a:t>room</a:t>
          </a:r>
          <a:r>
            <a:rPr lang="de-DE" sz="1200" b="0" dirty="0" smtClean="0"/>
            <a:t> </a:t>
          </a:r>
          <a:r>
            <a:rPr lang="de-DE" sz="1200" b="0" dirty="0" err="1" smtClean="0"/>
            <a:t>with</a:t>
          </a:r>
          <a:r>
            <a:rPr lang="de-DE" sz="1200" b="0" dirty="0" smtClean="0"/>
            <a:t> </a:t>
          </a:r>
          <a:r>
            <a:rPr lang="de-DE" sz="1200" b="0" dirty="0" err="1" smtClean="0"/>
            <a:t>functioning</a:t>
          </a:r>
          <a:r>
            <a:rPr lang="de-DE" sz="1200" b="0" dirty="0" smtClean="0"/>
            <a:t> smart </a:t>
          </a:r>
          <a:r>
            <a:rPr lang="de-DE" sz="1200" b="0" dirty="0" err="1" smtClean="0"/>
            <a:t>devices</a:t>
          </a:r>
          <a:r>
            <a:rPr lang="de-DE" sz="1200" b="0" dirty="0" smtClean="0"/>
            <a:t> </a:t>
          </a:r>
          <a:endParaRPr lang="de-DE" sz="1200" b="0" dirty="0"/>
        </a:p>
      </dgm:t>
    </dgm:pt>
    <dgm:pt modelId="{B3A4E12E-0DBF-4D43-94BC-8C4F58759E1C}" type="parTrans" cxnId="{6F52965C-0379-4D7A-981B-0C482EF5E0AE}">
      <dgm:prSet/>
      <dgm:spPr/>
      <dgm:t>
        <a:bodyPr/>
        <a:lstStyle/>
        <a:p>
          <a:endParaRPr lang="de-DE"/>
        </a:p>
      </dgm:t>
    </dgm:pt>
    <dgm:pt modelId="{EFF383F0-A1ED-4BF6-A2C9-BB4EAABDA20F}" type="sibTrans" cxnId="{6F52965C-0379-4D7A-981B-0C482EF5E0AE}">
      <dgm:prSet/>
      <dgm:spPr/>
      <dgm:t>
        <a:bodyPr/>
        <a:lstStyle/>
        <a:p>
          <a:endParaRPr lang="de-DE"/>
        </a:p>
      </dgm:t>
    </dgm:pt>
    <dgm:pt modelId="{FEA1BEF7-6498-45E6-B5FF-5EFE16851281}">
      <dgm:prSet phldrT="[Text]"/>
      <dgm:spPr/>
      <dgm:t>
        <a:bodyPr/>
        <a:lstStyle/>
        <a:p>
          <a:r>
            <a:rPr lang="de-DE" b="1" dirty="0" smtClean="0"/>
            <a:t>Evaluation</a:t>
          </a:r>
          <a:endParaRPr lang="de-DE" b="1" dirty="0"/>
        </a:p>
      </dgm:t>
    </dgm:pt>
    <dgm:pt modelId="{3628E40C-15A5-49F5-A69E-C3E4517D8151}" type="parTrans" cxnId="{21149C76-6436-4D45-807E-014AFC066F38}">
      <dgm:prSet/>
      <dgm:spPr/>
      <dgm:t>
        <a:bodyPr/>
        <a:lstStyle/>
        <a:p>
          <a:endParaRPr lang="de-DE"/>
        </a:p>
      </dgm:t>
    </dgm:pt>
    <dgm:pt modelId="{306F9F33-5BF0-47D2-810B-8F1092AF1995}" type="sibTrans" cxnId="{21149C76-6436-4D45-807E-014AFC066F38}">
      <dgm:prSet/>
      <dgm:spPr/>
      <dgm:t>
        <a:bodyPr/>
        <a:lstStyle/>
        <a:p>
          <a:endParaRPr lang="de-DE"/>
        </a:p>
      </dgm:t>
    </dgm:pt>
    <dgm:pt modelId="{52833FBE-70CF-47B4-B981-E668C38FBE7A}">
      <dgm:prSet phldrT="[Text]" custT="1"/>
      <dgm:spPr/>
      <dgm:t>
        <a:bodyPr anchor="b"/>
        <a:lstStyle/>
        <a:p>
          <a:r>
            <a:rPr lang="en-US" sz="1200" b="1" dirty="0" smtClean="0"/>
            <a:t>Validation of Living Lab results:</a:t>
          </a:r>
          <a:r>
            <a:rPr lang="en-US" sz="1200" b="0" dirty="0" smtClean="0"/>
            <a:t> The </a:t>
          </a:r>
          <a:r>
            <a:rPr lang="en-US" sz="1200" b="0" dirty="0" smtClean="0"/>
            <a:t>process </a:t>
          </a:r>
          <a:r>
            <a:rPr lang="en-US" sz="1200" b="0" dirty="0" smtClean="0"/>
            <a:t>was successful</a:t>
          </a:r>
          <a:endParaRPr lang="de-DE" sz="1200" b="0" dirty="0"/>
        </a:p>
      </dgm:t>
    </dgm:pt>
    <dgm:pt modelId="{6F226199-8168-4112-9C99-03AEC4F74CCB}" type="parTrans" cxnId="{56283E6A-8479-496F-AC7E-2DFE4E9C4004}">
      <dgm:prSet/>
      <dgm:spPr/>
      <dgm:t>
        <a:bodyPr/>
        <a:lstStyle/>
        <a:p>
          <a:endParaRPr lang="de-DE"/>
        </a:p>
      </dgm:t>
    </dgm:pt>
    <dgm:pt modelId="{CC2880E0-ED96-4DB3-BE54-CB179776194F}" type="sibTrans" cxnId="{56283E6A-8479-496F-AC7E-2DFE4E9C4004}">
      <dgm:prSet/>
      <dgm:spPr/>
      <dgm:t>
        <a:bodyPr/>
        <a:lstStyle/>
        <a:p>
          <a:endParaRPr lang="de-DE"/>
        </a:p>
      </dgm:t>
    </dgm:pt>
    <dgm:pt modelId="{C319CED5-59A7-41C7-BC02-B752BD0C5CBA}">
      <dgm:prSet phldrT="[Text]" custT="1"/>
      <dgm:spPr/>
      <dgm:t>
        <a:bodyPr/>
        <a:lstStyle/>
        <a:p>
          <a:r>
            <a:rPr lang="de-DE" sz="1200" b="1" dirty="0" smtClean="0"/>
            <a:t>Needs: </a:t>
          </a:r>
          <a:r>
            <a:rPr lang="de-DE" sz="1200" b="0" dirty="0" smtClean="0"/>
            <a:t>Switch </a:t>
          </a:r>
          <a:r>
            <a:rPr lang="de-DE" sz="1200" b="0" dirty="0" err="1" smtClean="0"/>
            <a:t>lights</a:t>
          </a:r>
          <a:r>
            <a:rPr lang="de-DE" sz="1200" b="0" dirty="0" smtClean="0"/>
            <a:t> </a:t>
          </a:r>
          <a:r>
            <a:rPr lang="de-DE" sz="1200" b="0" dirty="0" err="1" smtClean="0"/>
            <a:t>from</a:t>
          </a:r>
          <a:r>
            <a:rPr lang="de-DE" sz="1200" b="0" dirty="0" smtClean="0"/>
            <a:t> </a:t>
          </a:r>
          <a:r>
            <a:rPr lang="de-DE" sz="1200" b="0" dirty="0" err="1" smtClean="0"/>
            <a:t>everywhere</a:t>
          </a:r>
          <a:endParaRPr lang="de-DE" sz="1200" b="0" dirty="0"/>
        </a:p>
      </dgm:t>
    </dgm:pt>
    <dgm:pt modelId="{D68E6352-DCA0-43A9-903A-0C83FCA8AD73}" type="parTrans" cxnId="{437DCC77-9A37-40D9-92CF-136CF2345DBE}">
      <dgm:prSet/>
      <dgm:spPr/>
      <dgm:t>
        <a:bodyPr/>
        <a:lstStyle/>
        <a:p>
          <a:endParaRPr lang="de-DE"/>
        </a:p>
      </dgm:t>
    </dgm:pt>
    <dgm:pt modelId="{42D49BD0-45C3-4B47-A219-87C607FF3882}" type="sibTrans" cxnId="{437DCC77-9A37-40D9-92CF-136CF2345DBE}">
      <dgm:prSet/>
      <dgm:spPr/>
      <dgm:t>
        <a:bodyPr/>
        <a:lstStyle/>
        <a:p>
          <a:endParaRPr lang="de-DE"/>
        </a:p>
      </dgm:t>
    </dgm:pt>
    <dgm:pt modelId="{A3D6CA61-1254-42F0-A40D-2C3D1EE7FED5}">
      <dgm:prSet phldrT="[Text]" custT="1"/>
      <dgm:spPr/>
      <dgm:t>
        <a:bodyPr/>
        <a:lstStyle/>
        <a:p>
          <a:r>
            <a:rPr lang="de-DE" sz="1200" b="1" dirty="0" err="1" smtClean="0"/>
            <a:t>Idea</a:t>
          </a:r>
          <a:r>
            <a:rPr lang="de-DE" sz="1200" b="1" dirty="0" smtClean="0"/>
            <a:t>: </a:t>
          </a:r>
          <a:r>
            <a:rPr lang="de-DE" sz="1200" b="0" dirty="0" err="1" smtClean="0"/>
            <a:t>Homeautomation</a:t>
          </a:r>
          <a:endParaRPr lang="de-DE" sz="1200" b="0" dirty="0"/>
        </a:p>
      </dgm:t>
    </dgm:pt>
    <dgm:pt modelId="{97DE63E4-F918-4BAF-9FE9-53C131AFF9CA}" type="parTrans" cxnId="{69733B6B-56DF-43A4-8D6C-EEBD8589D918}">
      <dgm:prSet/>
      <dgm:spPr/>
      <dgm:t>
        <a:bodyPr/>
        <a:lstStyle/>
        <a:p>
          <a:endParaRPr lang="de-DE"/>
        </a:p>
      </dgm:t>
    </dgm:pt>
    <dgm:pt modelId="{6D9DB0DB-D473-46D6-BD0B-E0664CB11DC0}" type="sibTrans" cxnId="{69733B6B-56DF-43A4-8D6C-EEBD8589D918}">
      <dgm:prSet/>
      <dgm:spPr/>
      <dgm:t>
        <a:bodyPr/>
        <a:lstStyle/>
        <a:p>
          <a:endParaRPr lang="de-DE"/>
        </a:p>
      </dgm:t>
    </dgm:pt>
    <dgm:pt modelId="{E0DB745B-43BF-4737-8D65-7BAC9698A73E}">
      <dgm:prSet phldrT="[Text]" custT="1"/>
      <dgm:spPr/>
      <dgm:t>
        <a:bodyPr/>
        <a:lstStyle/>
        <a:p>
          <a:r>
            <a:rPr lang="de-DE" sz="1100" b="1" dirty="0" err="1" smtClean="0"/>
            <a:t>Initiating</a:t>
          </a:r>
          <a:r>
            <a:rPr lang="de-DE" sz="1100" b="1" dirty="0" smtClean="0"/>
            <a:t> a </a:t>
          </a:r>
          <a:r>
            <a:rPr lang="de-DE" sz="1100" b="1" dirty="0" err="1" smtClean="0"/>
            <a:t>test</a:t>
          </a:r>
          <a:r>
            <a:rPr lang="de-DE" sz="1100" b="1" dirty="0" smtClean="0"/>
            <a:t> </a:t>
          </a:r>
          <a:r>
            <a:rPr lang="de-DE" sz="1100" b="1" dirty="0" err="1" smtClean="0"/>
            <a:t>phase</a:t>
          </a:r>
          <a:r>
            <a:rPr lang="de-DE" sz="1100" b="1" dirty="0" smtClean="0"/>
            <a:t>: </a:t>
          </a:r>
          <a:r>
            <a:rPr lang="de-DE" sz="1100" b="0" dirty="0" err="1" smtClean="0"/>
            <a:t>Collection</a:t>
          </a:r>
          <a:r>
            <a:rPr lang="de-DE" sz="1100" b="0" dirty="0" smtClean="0"/>
            <a:t> </a:t>
          </a:r>
          <a:r>
            <a:rPr lang="de-DE" sz="1100" b="0" dirty="0" err="1" smtClean="0"/>
            <a:t>of</a:t>
          </a:r>
          <a:r>
            <a:rPr lang="de-DE" sz="1100" b="0" dirty="0" smtClean="0"/>
            <a:t> smart </a:t>
          </a:r>
          <a:r>
            <a:rPr lang="de-DE" sz="1100" b="0" dirty="0" err="1" smtClean="0"/>
            <a:t>devices</a:t>
          </a:r>
          <a:r>
            <a:rPr lang="de-DE" sz="1100" b="0" dirty="0" smtClean="0"/>
            <a:t> </a:t>
          </a:r>
          <a:r>
            <a:rPr lang="de-DE" sz="1100" b="0" dirty="0" err="1" smtClean="0"/>
            <a:t>and</a:t>
          </a:r>
          <a:r>
            <a:rPr lang="de-DE" sz="1100" b="0" dirty="0" smtClean="0"/>
            <a:t> </a:t>
          </a:r>
          <a:r>
            <a:rPr lang="de-DE" sz="1100" b="0" dirty="0" err="1" smtClean="0"/>
            <a:t>finding</a:t>
          </a:r>
          <a:r>
            <a:rPr lang="de-DE" sz="1100" b="0" dirty="0" smtClean="0"/>
            <a:t> a </a:t>
          </a:r>
          <a:r>
            <a:rPr lang="de-DE" sz="1100" b="0" dirty="0" err="1" smtClean="0"/>
            <a:t>way</a:t>
          </a:r>
          <a:r>
            <a:rPr lang="de-DE" sz="1100" b="0" dirty="0" smtClean="0"/>
            <a:t> </a:t>
          </a:r>
          <a:r>
            <a:rPr lang="de-DE" sz="1100" b="0" dirty="0" err="1" smtClean="0"/>
            <a:t>of</a:t>
          </a:r>
          <a:r>
            <a:rPr lang="de-DE" sz="1100" b="0" dirty="0" smtClean="0"/>
            <a:t> </a:t>
          </a:r>
          <a:r>
            <a:rPr lang="de-DE" sz="1100" b="0" dirty="0" err="1" smtClean="0"/>
            <a:t>connecting</a:t>
          </a:r>
          <a:r>
            <a:rPr lang="de-DE" sz="1100" b="0" dirty="0" smtClean="0"/>
            <a:t> </a:t>
          </a:r>
          <a:r>
            <a:rPr lang="de-DE" sz="1100" b="0" dirty="0" err="1" smtClean="0"/>
            <a:t>them</a:t>
          </a:r>
          <a:r>
            <a:rPr lang="de-DE" sz="1100" b="0" dirty="0" smtClean="0"/>
            <a:t> </a:t>
          </a:r>
          <a:r>
            <a:rPr lang="de-DE" sz="1100" b="0" dirty="0" err="1" smtClean="0"/>
            <a:t>to</a:t>
          </a:r>
          <a:r>
            <a:rPr lang="de-DE" sz="1100" b="0" dirty="0" smtClean="0"/>
            <a:t> </a:t>
          </a:r>
          <a:r>
            <a:rPr lang="de-DE" sz="1100" b="0" dirty="0" err="1" smtClean="0"/>
            <a:t>the</a:t>
          </a:r>
          <a:r>
            <a:rPr lang="de-DE" sz="1100" b="0" dirty="0" smtClean="0"/>
            <a:t> IBM </a:t>
          </a:r>
          <a:r>
            <a:rPr lang="de-DE" sz="1100" b="0" dirty="0" err="1" smtClean="0"/>
            <a:t>Bluemix</a:t>
          </a:r>
          <a:r>
            <a:rPr lang="de-DE" sz="1100" b="0" dirty="0" smtClean="0"/>
            <a:t> </a:t>
          </a:r>
          <a:r>
            <a:rPr lang="de-DE" sz="1100" b="0" dirty="0" err="1" smtClean="0"/>
            <a:t>platform</a:t>
          </a:r>
          <a:endParaRPr lang="de-DE" sz="1100" b="0" dirty="0"/>
        </a:p>
      </dgm:t>
    </dgm:pt>
    <dgm:pt modelId="{18B7B999-E4E3-4BD5-9B0D-98BC67387883}" type="parTrans" cxnId="{D2361778-5394-49ED-9C01-A27721828FE4}">
      <dgm:prSet/>
      <dgm:spPr/>
      <dgm:t>
        <a:bodyPr/>
        <a:lstStyle/>
        <a:p>
          <a:endParaRPr lang="de-DE"/>
        </a:p>
      </dgm:t>
    </dgm:pt>
    <dgm:pt modelId="{41466F6D-D373-4118-981D-77EC7BC94E9E}" type="sibTrans" cxnId="{D2361778-5394-49ED-9C01-A27721828FE4}">
      <dgm:prSet/>
      <dgm:spPr/>
      <dgm:t>
        <a:bodyPr/>
        <a:lstStyle/>
        <a:p>
          <a:endParaRPr lang="de-DE"/>
        </a:p>
      </dgm:t>
    </dgm:pt>
    <dgm:pt modelId="{212EF272-FD05-4206-AD00-DE399F54D82F}">
      <dgm:prSet phldrT="[Text]" custT="1"/>
      <dgm:spPr/>
      <dgm:t>
        <a:bodyPr/>
        <a:lstStyle/>
        <a:p>
          <a:r>
            <a:rPr lang="de-DE" sz="1100" b="1" dirty="0" err="1" smtClean="0"/>
            <a:t>Use</a:t>
          </a:r>
          <a:r>
            <a:rPr lang="de-DE" sz="1100" b="1" dirty="0" smtClean="0"/>
            <a:t> </a:t>
          </a:r>
          <a:r>
            <a:rPr lang="de-DE" sz="1100" b="1" dirty="0" err="1" smtClean="0"/>
            <a:t>of</a:t>
          </a:r>
          <a:r>
            <a:rPr lang="de-DE" sz="1100" b="1" dirty="0" smtClean="0"/>
            <a:t> </a:t>
          </a:r>
          <a:r>
            <a:rPr lang="de-DE" sz="1100" b="1" dirty="0" err="1" smtClean="0"/>
            <a:t>technology</a:t>
          </a:r>
          <a:r>
            <a:rPr lang="de-DE" sz="1100" b="1" dirty="0" smtClean="0"/>
            <a:t>: </a:t>
          </a:r>
          <a:r>
            <a:rPr lang="de-DE" sz="1100" b="0" dirty="0" err="1" smtClean="0"/>
            <a:t>Control</a:t>
          </a:r>
          <a:r>
            <a:rPr lang="de-DE" sz="1100" b="0" dirty="0" smtClean="0"/>
            <a:t> </a:t>
          </a:r>
          <a:r>
            <a:rPr lang="de-DE" sz="1100" b="0" dirty="0" err="1" smtClean="0"/>
            <a:t>of</a:t>
          </a:r>
          <a:r>
            <a:rPr lang="de-DE" sz="1100" b="0" dirty="0" smtClean="0"/>
            <a:t> </a:t>
          </a:r>
          <a:r>
            <a:rPr lang="de-DE" sz="1100" b="0" dirty="0" err="1" smtClean="0"/>
            <a:t>lights</a:t>
          </a:r>
          <a:r>
            <a:rPr lang="de-DE" sz="1100" b="0" dirty="0" smtClean="0"/>
            <a:t>, </a:t>
          </a:r>
          <a:r>
            <a:rPr lang="de-DE" sz="1100" b="0" dirty="0" err="1" smtClean="0"/>
            <a:t>energy</a:t>
          </a:r>
          <a:r>
            <a:rPr lang="de-DE" sz="1100" b="0" dirty="0" smtClean="0"/>
            <a:t> </a:t>
          </a:r>
          <a:r>
            <a:rPr lang="de-DE" sz="1100" b="0" dirty="0" err="1" smtClean="0"/>
            <a:t>saving</a:t>
          </a:r>
          <a:r>
            <a:rPr lang="de-DE" sz="1100" b="0" dirty="0" smtClean="0"/>
            <a:t>, </a:t>
          </a:r>
          <a:r>
            <a:rPr lang="de-DE" sz="1100" b="0" dirty="0" err="1" smtClean="0"/>
            <a:t>communication</a:t>
          </a:r>
          <a:r>
            <a:rPr lang="de-DE" sz="1100" b="0" dirty="0" smtClean="0"/>
            <a:t> via </a:t>
          </a:r>
          <a:r>
            <a:rPr lang="de-DE" sz="1100" b="0" dirty="0" err="1" smtClean="0"/>
            <a:t>google</a:t>
          </a:r>
          <a:r>
            <a:rPr lang="de-DE" sz="1100" b="0" dirty="0" smtClean="0"/>
            <a:t> </a:t>
          </a:r>
          <a:r>
            <a:rPr lang="de-DE" sz="1100" b="0" dirty="0" err="1" smtClean="0"/>
            <a:t>and</a:t>
          </a:r>
          <a:r>
            <a:rPr lang="de-DE" sz="1100" b="0" dirty="0" smtClean="0"/>
            <a:t> </a:t>
          </a:r>
          <a:r>
            <a:rPr lang="de-DE" sz="1100" b="0" dirty="0" err="1" smtClean="0"/>
            <a:t>alexa</a:t>
          </a:r>
          <a:endParaRPr lang="de-DE" sz="1100" b="0" dirty="0"/>
        </a:p>
      </dgm:t>
    </dgm:pt>
    <dgm:pt modelId="{61DFC829-6806-43CD-8DAD-651FB7B8784A}" type="parTrans" cxnId="{2A4D5601-EB8E-4784-9CEB-EB4F24E75E49}">
      <dgm:prSet/>
      <dgm:spPr/>
      <dgm:t>
        <a:bodyPr/>
        <a:lstStyle/>
        <a:p>
          <a:endParaRPr lang="de-DE"/>
        </a:p>
      </dgm:t>
    </dgm:pt>
    <dgm:pt modelId="{979B5AF2-A143-4D77-93E4-E9FE5AAB7CD2}" type="sibTrans" cxnId="{2A4D5601-EB8E-4784-9CEB-EB4F24E75E49}">
      <dgm:prSet/>
      <dgm:spPr/>
      <dgm:t>
        <a:bodyPr/>
        <a:lstStyle/>
        <a:p>
          <a:endParaRPr lang="de-DE"/>
        </a:p>
      </dgm:t>
    </dgm:pt>
    <dgm:pt modelId="{95C2470A-FD1B-405D-AB9D-A21B8A2E342D}">
      <dgm:prSet phldrT="[Text]" custT="1"/>
      <dgm:spPr/>
      <dgm:t>
        <a:bodyPr/>
        <a:lstStyle/>
        <a:p>
          <a:r>
            <a:rPr lang="en-US" sz="1100" b="1" dirty="0" smtClean="0"/>
            <a:t>Exploration result analysis and</a:t>
          </a:r>
          <a:r>
            <a:rPr lang="en-US" sz="1100" b="1" baseline="0" dirty="0" smtClean="0"/>
            <a:t> </a:t>
          </a:r>
          <a:r>
            <a:rPr lang="en-US" sz="1100" b="1" dirty="0" smtClean="0"/>
            <a:t>conclusion: </a:t>
          </a:r>
          <a:r>
            <a:rPr lang="en-US" sz="1100" b="0" dirty="0" smtClean="0"/>
            <a:t>House control with smart devices</a:t>
          </a:r>
          <a:endParaRPr lang="de-DE" sz="1100" b="0" dirty="0"/>
        </a:p>
      </dgm:t>
    </dgm:pt>
    <dgm:pt modelId="{7A7BEC1A-EBAA-455F-9B42-40A162E9C244}" type="parTrans" cxnId="{1A6F1C33-5D96-48A7-8508-6E446DAC92B2}">
      <dgm:prSet/>
      <dgm:spPr/>
      <dgm:t>
        <a:bodyPr/>
        <a:lstStyle/>
        <a:p>
          <a:endParaRPr lang="de-DE"/>
        </a:p>
      </dgm:t>
    </dgm:pt>
    <dgm:pt modelId="{53640E7B-846D-48D0-9EF2-163760509A37}" type="sibTrans" cxnId="{1A6F1C33-5D96-48A7-8508-6E446DAC92B2}">
      <dgm:prSet/>
      <dgm:spPr/>
      <dgm:t>
        <a:bodyPr/>
        <a:lstStyle/>
        <a:p>
          <a:endParaRPr lang="de-DE"/>
        </a:p>
      </dgm:t>
    </dgm:pt>
    <dgm:pt modelId="{B795BC06-862D-4968-985A-FAAB7B35422A}">
      <dgm:prSet phldrT="[Text]" custT="1"/>
      <dgm:spPr/>
      <dgm:t>
        <a:bodyPr anchor="b"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dirty="0" smtClean="0"/>
            <a:t>Test of the Soft- and hardware: </a:t>
          </a:r>
          <a:r>
            <a:rPr lang="en-US" sz="1200" b="0" dirty="0" smtClean="0"/>
            <a:t>turn </a:t>
          </a:r>
          <a:r>
            <a:rPr lang="en-US" sz="1200" b="0" dirty="0" smtClean="0"/>
            <a:t>devices on/off with an </a:t>
          </a:r>
          <a:r>
            <a:rPr lang="en-US" sz="1200" b="0" dirty="0" smtClean="0"/>
            <a:t>user interface</a:t>
          </a:r>
          <a:endParaRPr lang="de-DE" sz="1200" b="0" dirty="0"/>
        </a:p>
      </dgm:t>
    </dgm:pt>
    <dgm:pt modelId="{CB36E1DB-0B26-4B60-A128-56B2E3BF782E}" type="parTrans" cxnId="{C44CC7AF-B305-46DA-BEB1-AE55634CA3DE}">
      <dgm:prSet/>
      <dgm:spPr/>
      <dgm:t>
        <a:bodyPr/>
        <a:lstStyle/>
        <a:p>
          <a:endParaRPr lang="de-DE"/>
        </a:p>
      </dgm:t>
    </dgm:pt>
    <dgm:pt modelId="{9A387927-E669-4F9C-8877-BEBF348C07A7}" type="sibTrans" cxnId="{C44CC7AF-B305-46DA-BEB1-AE55634CA3DE}">
      <dgm:prSet/>
      <dgm:spPr/>
      <dgm:t>
        <a:bodyPr/>
        <a:lstStyle/>
        <a:p>
          <a:endParaRPr lang="de-DE"/>
        </a:p>
      </dgm:t>
    </dgm:pt>
    <dgm:pt modelId="{23EBCC2B-B563-430E-AD8B-8CFEE56776F6}">
      <dgm:prSet phldrT="[Text]" custT="1"/>
      <dgm:spPr/>
      <dgm:t>
        <a:bodyPr anchor="b"/>
        <a:lstStyle/>
        <a:p>
          <a:r>
            <a:rPr lang="de-DE" sz="1200" b="1" dirty="0" err="1" smtClean="0"/>
            <a:t>Conclusion</a:t>
          </a:r>
          <a:r>
            <a:rPr lang="de-DE" sz="1200" b="1" dirty="0" smtClean="0"/>
            <a:t>: </a:t>
          </a:r>
          <a:r>
            <a:rPr lang="de-DE" sz="1200" b="0" dirty="0" err="1" smtClean="0"/>
            <a:t>the</a:t>
          </a:r>
          <a:r>
            <a:rPr lang="de-DE" sz="1200" b="0" dirty="0" smtClean="0"/>
            <a:t> power </a:t>
          </a:r>
          <a:r>
            <a:rPr lang="de-DE" sz="1200" b="0" dirty="0" err="1" smtClean="0"/>
            <a:t>consumption</a:t>
          </a:r>
          <a:r>
            <a:rPr lang="de-DE" sz="1200" b="0" dirty="0" smtClean="0"/>
            <a:t> </a:t>
          </a:r>
          <a:r>
            <a:rPr lang="de-DE" sz="1200" b="0" dirty="0" err="1" smtClean="0"/>
            <a:t>can</a:t>
          </a:r>
          <a:r>
            <a:rPr lang="de-DE" sz="1200" b="0" dirty="0" smtClean="0"/>
            <a:t> </a:t>
          </a:r>
          <a:r>
            <a:rPr lang="de-DE" sz="1200" b="0" dirty="0" err="1" smtClean="0"/>
            <a:t>be</a:t>
          </a:r>
          <a:r>
            <a:rPr lang="de-DE" sz="1200" b="0" dirty="0" smtClean="0"/>
            <a:t> </a:t>
          </a:r>
          <a:r>
            <a:rPr lang="de-DE" sz="1200" b="0" dirty="0" err="1" smtClean="0"/>
            <a:t>reduce</a:t>
          </a:r>
          <a:r>
            <a:rPr lang="de-DE" sz="1200" b="0" dirty="0" smtClean="0"/>
            <a:t> </a:t>
          </a:r>
          <a:r>
            <a:rPr lang="de-DE" sz="1200" b="0" dirty="0" err="1" smtClean="0"/>
            <a:t>and</a:t>
          </a:r>
          <a:r>
            <a:rPr lang="de-DE" sz="1200" b="0" dirty="0" smtClean="0"/>
            <a:t> </a:t>
          </a:r>
          <a:r>
            <a:rPr lang="de-DE" sz="1200" b="0" dirty="0" err="1" smtClean="0"/>
            <a:t>better</a:t>
          </a:r>
          <a:r>
            <a:rPr lang="de-DE" sz="1200" b="0" dirty="0" smtClean="0"/>
            <a:t> </a:t>
          </a:r>
          <a:r>
            <a:rPr lang="de-DE" sz="1200" b="0" dirty="0" err="1" smtClean="0"/>
            <a:t>controlled</a:t>
          </a:r>
          <a:r>
            <a:rPr lang="de-DE" sz="1200" b="0" dirty="0" smtClean="0"/>
            <a:t> due </a:t>
          </a:r>
          <a:r>
            <a:rPr lang="de-DE" sz="1200" b="0" dirty="0" err="1" smtClean="0"/>
            <a:t>to</a:t>
          </a:r>
          <a:r>
            <a:rPr lang="de-DE" sz="1200" b="0" dirty="0" smtClean="0"/>
            <a:t> </a:t>
          </a:r>
          <a:r>
            <a:rPr lang="de-DE" sz="1200" b="0" dirty="0" err="1" smtClean="0"/>
            <a:t>homeautomation</a:t>
          </a:r>
          <a:r>
            <a:rPr lang="de-DE" sz="1200" b="0" dirty="0" smtClean="0"/>
            <a:t>                             </a:t>
          </a:r>
          <a:endParaRPr lang="de-DE" sz="1200" b="0" dirty="0"/>
        </a:p>
      </dgm:t>
    </dgm:pt>
    <dgm:pt modelId="{07665575-3A8E-4254-AEDC-8C8450649974}" type="parTrans" cxnId="{02E33A29-6B0F-4477-B786-ED419DDF672E}">
      <dgm:prSet/>
      <dgm:spPr/>
      <dgm:t>
        <a:bodyPr/>
        <a:lstStyle/>
        <a:p>
          <a:endParaRPr lang="de-DE"/>
        </a:p>
      </dgm:t>
    </dgm:pt>
    <dgm:pt modelId="{DF37ACB3-1B3E-4C59-AF78-DC6357773A2E}" type="sibTrans" cxnId="{02E33A29-6B0F-4477-B786-ED419DDF672E}">
      <dgm:prSet/>
      <dgm:spPr/>
      <dgm:t>
        <a:bodyPr/>
        <a:lstStyle/>
        <a:p>
          <a:endParaRPr lang="de-DE"/>
        </a:p>
      </dgm:t>
    </dgm:pt>
    <dgm:pt modelId="{7FFB98A5-42F3-4DF6-91DF-3BE635B024B3}">
      <dgm:prSet phldrT="[Text]" custT="1"/>
      <dgm:spPr/>
      <dgm:t>
        <a:bodyPr anchor="b"/>
        <a:lstStyle/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de-DE" sz="1200" b="0" dirty="0"/>
        </a:p>
      </dgm:t>
    </dgm:pt>
    <dgm:pt modelId="{E58CB799-070C-4657-8ED8-C070B2D46392}" type="parTrans" cxnId="{E220D14B-DC1C-4D5F-8A48-2290DA5596D1}">
      <dgm:prSet/>
      <dgm:spPr/>
      <dgm:t>
        <a:bodyPr/>
        <a:lstStyle/>
        <a:p>
          <a:endParaRPr lang="de-DE"/>
        </a:p>
      </dgm:t>
    </dgm:pt>
    <dgm:pt modelId="{196293FC-6497-494D-A7A9-44D201183894}" type="sibTrans" cxnId="{E220D14B-DC1C-4D5F-8A48-2290DA5596D1}">
      <dgm:prSet/>
      <dgm:spPr/>
      <dgm:t>
        <a:bodyPr/>
        <a:lstStyle/>
        <a:p>
          <a:endParaRPr lang="de-DE"/>
        </a:p>
      </dgm:t>
    </dgm:pt>
    <dgm:pt modelId="{BD9E9784-AA37-45CA-BECA-71F1DAD4E15A}">
      <dgm:prSet phldrT="[Text]" custT="1"/>
      <dgm:spPr/>
      <dgm:t>
        <a:bodyPr anchor="b"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de-DE" sz="1200" b="0" dirty="0"/>
        </a:p>
      </dgm:t>
    </dgm:pt>
    <dgm:pt modelId="{37EEF308-A5C9-4B9D-BF0C-7A2DB00E068C}" type="parTrans" cxnId="{AB8E2EFA-1538-4DAA-9B36-9DABB5FA0EC4}">
      <dgm:prSet/>
      <dgm:spPr/>
      <dgm:t>
        <a:bodyPr/>
        <a:lstStyle/>
        <a:p>
          <a:endParaRPr lang="de-DE"/>
        </a:p>
      </dgm:t>
    </dgm:pt>
    <dgm:pt modelId="{63CE5923-9F8C-47AB-879E-9CE09A5A418F}" type="sibTrans" cxnId="{AB8E2EFA-1538-4DAA-9B36-9DABB5FA0EC4}">
      <dgm:prSet/>
      <dgm:spPr/>
      <dgm:t>
        <a:bodyPr/>
        <a:lstStyle/>
        <a:p>
          <a:endParaRPr lang="de-DE"/>
        </a:p>
      </dgm:t>
    </dgm:pt>
    <dgm:pt modelId="{A06108D2-1653-4A66-A512-068CEFE7B11C}" type="pres">
      <dgm:prSet presAssocID="{78DA46E1-79EF-4946-8AF0-6555ECBAF4A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22BC5C-80B7-499C-B56B-98A8C4E32625}" type="pres">
      <dgm:prSet presAssocID="{78DA46E1-79EF-4946-8AF0-6555ECBAF4AF}" presName="children" presStyleCnt="0"/>
      <dgm:spPr/>
    </dgm:pt>
    <dgm:pt modelId="{2BFEAC6E-C3B8-4953-BC87-194FC62E9EAD}" type="pres">
      <dgm:prSet presAssocID="{78DA46E1-79EF-4946-8AF0-6555ECBAF4AF}" presName="child1group" presStyleCnt="0"/>
      <dgm:spPr/>
    </dgm:pt>
    <dgm:pt modelId="{B7C26F0D-A94E-4F71-ABD2-BB7D09AFCDCF}" type="pres">
      <dgm:prSet presAssocID="{78DA46E1-79EF-4946-8AF0-6555ECBAF4AF}" presName="child1" presStyleLbl="bgAcc1" presStyleIdx="0" presStyleCnt="4" custLinFactNeighborX="759" custLinFactNeighborY="-8203"/>
      <dgm:spPr/>
      <dgm:t>
        <a:bodyPr/>
        <a:lstStyle/>
        <a:p>
          <a:endParaRPr lang="de-DE"/>
        </a:p>
      </dgm:t>
    </dgm:pt>
    <dgm:pt modelId="{E5FA3ED1-4989-40B9-B095-5D97C684A9BD}" type="pres">
      <dgm:prSet presAssocID="{78DA46E1-79EF-4946-8AF0-6555ECBAF4A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0D881E-C480-4981-A8F8-1AF262D01810}" type="pres">
      <dgm:prSet presAssocID="{78DA46E1-79EF-4946-8AF0-6555ECBAF4AF}" presName="child2group" presStyleCnt="0"/>
      <dgm:spPr/>
    </dgm:pt>
    <dgm:pt modelId="{294A6424-BBC9-46F9-B97C-13A2B09EB9B7}" type="pres">
      <dgm:prSet presAssocID="{78DA46E1-79EF-4946-8AF0-6555ECBAF4AF}" presName="child2" presStyleLbl="bgAcc1" presStyleIdx="1" presStyleCnt="4" custScaleX="153012" custScaleY="126196" custLinFactNeighborX="42032" custLinFactNeighborY="4102"/>
      <dgm:spPr/>
      <dgm:t>
        <a:bodyPr/>
        <a:lstStyle/>
        <a:p>
          <a:endParaRPr lang="de-DE"/>
        </a:p>
      </dgm:t>
    </dgm:pt>
    <dgm:pt modelId="{2CA8805E-B6D2-4580-9A3D-49DCDB8F622B}" type="pres">
      <dgm:prSet presAssocID="{78DA46E1-79EF-4946-8AF0-6555ECBAF4A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910B6F-A52F-4108-BD0B-ECCBAF4C74FE}" type="pres">
      <dgm:prSet presAssocID="{78DA46E1-79EF-4946-8AF0-6555ECBAF4AF}" presName="child3group" presStyleCnt="0"/>
      <dgm:spPr/>
    </dgm:pt>
    <dgm:pt modelId="{CB9E64FE-D504-4DFB-BFA2-F37E5E9D2C67}" type="pres">
      <dgm:prSet presAssocID="{78DA46E1-79EF-4946-8AF0-6555ECBAF4AF}" presName="child3" presStyleLbl="bgAcc1" presStyleIdx="2" presStyleCnt="4" custScaleX="138181" custScaleY="94475" custLinFactNeighborX="15557" custLinFactNeighborY="-462"/>
      <dgm:spPr/>
      <dgm:t>
        <a:bodyPr/>
        <a:lstStyle/>
        <a:p>
          <a:endParaRPr lang="de-DE"/>
        </a:p>
      </dgm:t>
    </dgm:pt>
    <dgm:pt modelId="{95F580B2-98C0-4991-897B-7CF6ED574ACF}" type="pres">
      <dgm:prSet presAssocID="{78DA46E1-79EF-4946-8AF0-6555ECBAF4A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8D4BBE-8035-4AD6-89C7-437AB2009048}" type="pres">
      <dgm:prSet presAssocID="{78DA46E1-79EF-4946-8AF0-6555ECBAF4AF}" presName="child4group" presStyleCnt="0"/>
      <dgm:spPr/>
    </dgm:pt>
    <dgm:pt modelId="{BA5B4BE8-F732-437B-BB82-36011452E8B0}" type="pres">
      <dgm:prSet presAssocID="{78DA46E1-79EF-4946-8AF0-6555ECBAF4AF}" presName="child4" presStyleLbl="bgAcc1" presStyleIdx="3" presStyleCnt="4" custScaleY="100395" custLinFactNeighborX="915" custLinFactNeighborY="-3422"/>
      <dgm:spPr/>
      <dgm:t>
        <a:bodyPr/>
        <a:lstStyle/>
        <a:p>
          <a:endParaRPr lang="de-DE"/>
        </a:p>
      </dgm:t>
    </dgm:pt>
    <dgm:pt modelId="{90539524-8CDD-40FA-A9D3-83EEF78E4AF2}" type="pres">
      <dgm:prSet presAssocID="{78DA46E1-79EF-4946-8AF0-6555ECBAF4A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3641E6-D6B8-4DA0-914E-B23063F5168B}" type="pres">
      <dgm:prSet presAssocID="{78DA46E1-79EF-4946-8AF0-6555ECBAF4AF}" presName="childPlaceholder" presStyleCnt="0"/>
      <dgm:spPr/>
    </dgm:pt>
    <dgm:pt modelId="{F7B31D01-CD4B-4535-ACB4-0EB6BE2A2C4E}" type="pres">
      <dgm:prSet presAssocID="{78DA46E1-79EF-4946-8AF0-6555ECBAF4AF}" presName="circle" presStyleCnt="0"/>
      <dgm:spPr/>
    </dgm:pt>
    <dgm:pt modelId="{4A58385C-51F7-4DF3-A6F6-6E3BF36F1CA1}" type="pres">
      <dgm:prSet presAssocID="{78DA46E1-79EF-4946-8AF0-6555ECBAF4A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72B8DC-71F2-4897-A645-F4E0C87517FD}" type="pres">
      <dgm:prSet presAssocID="{78DA46E1-79EF-4946-8AF0-6555ECBAF4AF}" presName="quadrant2" presStyleLbl="node1" presStyleIdx="1" presStyleCnt="4" custLinFactNeighborX="850" custLinFactNeighborY="100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451F9E-1A65-4CBE-9F58-6246D0DBFDB5}" type="pres">
      <dgm:prSet presAssocID="{78DA46E1-79EF-4946-8AF0-6555ECBAF4AF}" presName="quadrant3" presStyleLbl="node1" presStyleIdx="2" presStyleCnt="4" custLinFactNeighborX="115" custLinFactNeighborY="11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5534B8-16FD-492B-A6D4-0C706B808D8F}" type="pres">
      <dgm:prSet presAssocID="{78DA46E1-79EF-4946-8AF0-6555ECBAF4AF}" presName="quadrant4" presStyleLbl="node1" presStyleIdx="3" presStyleCnt="4" custLinFactNeighborX="463" custLinFactNeighborY="11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3910EE-D40D-4875-9FC6-760EA03A7E40}" type="pres">
      <dgm:prSet presAssocID="{78DA46E1-79EF-4946-8AF0-6555ECBAF4AF}" presName="quadrantPlaceholder" presStyleCnt="0"/>
      <dgm:spPr/>
    </dgm:pt>
    <dgm:pt modelId="{61C69E63-BEA5-4C4E-BED7-801CFC97F8CE}" type="pres">
      <dgm:prSet presAssocID="{78DA46E1-79EF-4946-8AF0-6555ECBAF4AF}" presName="center1" presStyleLbl="fgShp" presStyleIdx="0" presStyleCnt="2"/>
      <dgm:spPr/>
    </dgm:pt>
    <dgm:pt modelId="{30545FC5-CC1B-410C-822B-B2F9F43DC349}" type="pres">
      <dgm:prSet presAssocID="{78DA46E1-79EF-4946-8AF0-6555ECBAF4AF}" presName="center2" presStyleLbl="fgShp" presStyleIdx="1" presStyleCnt="2"/>
      <dgm:spPr/>
    </dgm:pt>
  </dgm:ptLst>
  <dgm:cxnLst>
    <dgm:cxn modelId="{1A6F1C33-5D96-48A7-8508-6E446DAC92B2}" srcId="{7A4D7E1F-6CB4-43F8-954C-9BBC95B9B231}" destId="{95C2470A-FD1B-405D-AB9D-A21B8A2E342D}" srcOrd="3" destOrd="0" parTransId="{7A7BEC1A-EBAA-455F-9B42-40A162E9C244}" sibTransId="{53640E7B-846D-48D0-9EF2-163760509A37}"/>
    <dgm:cxn modelId="{133F917F-38F4-1A4C-9B4B-05952D0FD825}" type="presOf" srcId="{BD9E9784-AA37-45CA-BECA-71F1DAD4E15A}" destId="{95F580B2-98C0-4991-897B-7CF6ED574ACF}" srcOrd="1" destOrd="1" presId="urn:microsoft.com/office/officeart/2005/8/layout/cycle4#1"/>
    <dgm:cxn modelId="{7521A0C5-F3FA-C24E-8E70-04E134383158}" type="presOf" srcId="{E0DB745B-43BF-4737-8D65-7BAC9698A73E}" destId="{2CA8805E-B6D2-4580-9A3D-49DCDB8F622B}" srcOrd="1" destOrd="1" presId="urn:microsoft.com/office/officeart/2005/8/layout/cycle4#1"/>
    <dgm:cxn modelId="{24BCD733-C48D-544B-9F51-27163A107A0D}" type="presOf" srcId="{4DE42542-CDEB-446C-A094-81C144129B6C}" destId="{E5FA3ED1-4989-40B9-B095-5D97C684A9BD}" srcOrd="1" destOrd="0" presId="urn:microsoft.com/office/officeart/2005/8/layout/cycle4#1"/>
    <dgm:cxn modelId="{A25ACB37-7C90-4EBB-89B5-89A80BB2D2E4}" srcId="{61370AF7-00F4-4636-B45D-6015B1C2CD6A}" destId="{4DE42542-CDEB-446C-A094-81C144129B6C}" srcOrd="0" destOrd="0" parTransId="{C5843079-35AC-4A2B-935F-FBB290A856C4}" sibTransId="{6D08EBE8-9048-4CDF-A2DA-51723E94A991}"/>
    <dgm:cxn modelId="{7911F9E9-2048-E34E-958C-EE3BB5513252}" type="presOf" srcId="{7A4D7E1F-6CB4-43F8-954C-9BBC95B9B231}" destId="{2772B8DC-71F2-4897-A645-F4E0C87517FD}" srcOrd="0" destOrd="0" presId="urn:microsoft.com/office/officeart/2005/8/layout/cycle4#1"/>
    <dgm:cxn modelId="{2A4D5601-EB8E-4784-9CEB-EB4F24E75E49}" srcId="{7A4D7E1F-6CB4-43F8-954C-9BBC95B9B231}" destId="{212EF272-FD05-4206-AD00-DE399F54D82F}" srcOrd="2" destOrd="0" parTransId="{61DFC829-6806-43CD-8DAD-651FB7B8784A}" sibTransId="{979B5AF2-A143-4D77-93E4-E9FE5AAB7CD2}"/>
    <dgm:cxn modelId="{9C2E93FE-DF62-E745-8FC0-22A94AEF917C}" type="presOf" srcId="{1EF830F7-CFA4-4D1D-AE1F-498B47A8CE69}" destId="{294A6424-BBC9-46F9-B97C-13A2B09EB9B7}" srcOrd="0" destOrd="0" presId="urn:microsoft.com/office/officeart/2005/8/layout/cycle4#1"/>
    <dgm:cxn modelId="{F516736C-9528-BC42-A85E-EF014C3BC2EE}" type="presOf" srcId="{23EBCC2B-B563-430E-AD8B-8CFEE56776F6}" destId="{90539524-8CDD-40FA-A9D3-83EEF78E4AF2}" srcOrd="1" destOrd="1" presId="urn:microsoft.com/office/officeart/2005/8/layout/cycle4#1"/>
    <dgm:cxn modelId="{D43FE09A-2217-244B-9F4D-0E4A713A0E39}" type="presOf" srcId="{1EF830F7-CFA4-4D1D-AE1F-498B47A8CE69}" destId="{2CA8805E-B6D2-4580-9A3D-49DCDB8F622B}" srcOrd="1" destOrd="0" presId="urn:microsoft.com/office/officeart/2005/8/layout/cycle4#1"/>
    <dgm:cxn modelId="{01E7E84B-DA97-4C6A-AC30-E014272B25AF}" srcId="{7A4D7E1F-6CB4-43F8-954C-9BBC95B9B231}" destId="{1EF830F7-CFA4-4D1D-AE1F-498B47A8CE69}" srcOrd="0" destOrd="0" parTransId="{24466A29-A47D-4CF4-9525-EF7C26B42C2E}" sibTransId="{7594E426-5000-4579-9B5A-D6F3E49EBB16}"/>
    <dgm:cxn modelId="{1821074E-12D7-FC42-A2C3-1E6B17BD0359}" type="presOf" srcId="{7FFB98A5-42F3-4DF6-91DF-3BE635B024B3}" destId="{95F580B2-98C0-4991-897B-7CF6ED574ACF}" srcOrd="1" destOrd="0" presId="urn:microsoft.com/office/officeart/2005/8/layout/cycle4#1"/>
    <dgm:cxn modelId="{6F52965C-0379-4D7A-981B-0C482EF5E0AE}" srcId="{41A6A20E-A09F-42BA-839A-9767FF7A4A03}" destId="{77BF1A43-BDBE-461A-A938-14B8ECC96426}" srcOrd="2" destOrd="0" parTransId="{B3A4E12E-0DBF-4D43-94BC-8C4F58759E1C}" sibTransId="{EFF383F0-A1ED-4BF6-A2C9-BB4EAABDA20F}"/>
    <dgm:cxn modelId="{4FCB651C-4688-894F-AE1C-4BED87B32DF0}" type="presOf" srcId="{52833FBE-70CF-47B4-B981-E668C38FBE7A}" destId="{BA5B4BE8-F732-437B-BB82-36011452E8B0}" srcOrd="0" destOrd="0" presId="urn:microsoft.com/office/officeart/2005/8/layout/cycle4#1"/>
    <dgm:cxn modelId="{5C253B19-3ACD-A243-B24B-A9D8F68335F3}" type="presOf" srcId="{61370AF7-00F4-4636-B45D-6015B1C2CD6A}" destId="{4A58385C-51F7-4DF3-A6F6-6E3BF36F1CA1}" srcOrd="0" destOrd="0" presId="urn:microsoft.com/office/officeart/2005/8/layout/cycle4#1"/>
    <dgm:cxn modelId="{7EEE662A-F359-9F46-90EF-4F101601AEED}" type="presOf" srcId="{B795BC06-862D-4968-985A-FAAB7B35422A}" destId="{CB9E64FE-D504-4DFB-BFA2-F37E5E9D2C67}" srcOrd="0" destOrd="3" presId="urn:microsoft.com/office/officeart/2005/8/layout/cycle4#1"/>
    <dgm:cxn modelId="{37170226-16C3-964D-A0B1-917D59D4FDA4}" type="presOf" srcId="{A3D6CA61-1254-42F0-A40D-2C3D1EE7FED5}" destId="{B7C26F0D-A94E-4F71-ABD2-BB7D09AFCDCF}" srcOrd="0" destOrd="2" presId="urn:microsoft.com/office/officeart/2005/8/layout/cycle4#1"/>
    <dgm:cxn modelId="{122936FE-79EB-5C47-928F-CF580CB632A0}" type="presOf" srcId="{FEA1BEF7-6498-45E6-B5FF-5EFE16851281}" destId="{A25534B8-16FD-492B-A6D4-0C706B808D8F}" srcOrd="0" destOrd="0" presId="urn:microsoft.com/office/officeart/2005/8/layout/cycle4#1"/>
    <dgm:cxn modelId="{E220D14B-DC1C-4D5F-8A48-2290DA5596D1}" srcId="{41A6A20E-A09F-42BA-839A-9767FF7A4A03}" destId="{7FFB98A5-42F3-4DF6-91DF-3BE635B024B3}" srcOrd="0" destOrd="0" parTransId="{E58CB799-070C-4657-8ED8-C070B2D46392}" sibTransId="{196293FC-6497-494D-A7A9-44D201183894}"/>
    <dgm:cxn modelId="{02E33A29-6B0F-4477-B786-ED419DDF672E}" srcId="{FEA1BEF7-6498-45E6-B5FF-5EFE16851281}" destId="{23EBCC2B-B563-430E-AD8B-8CFEE56776F6}" srcOrd="1" destOrd="0" parTransId="{07665575-3A8E-4254-AEDC-8C8450649974}" sibTransId="{DF37ACB3-1B3E-4C59-AF78-DC6357773A2E}"/>
    <dgm:cxn modelId="{69733B6B-56DF-43A4-8D6C-EEBD8589D918}" srcId="{61370AF7-00F4-4636-B45D-6015B1C2CD6A}" destId="{A3D6CA61-1254-42F0-A40D-2C3D1EE7FED5}" srcOrd="2" destOrd="0" parTransId="{97DE63E4-F918-4BAF-9FE9-53C131AFF9CA}" sibTransId="{6D9DB0DB-D473-46D6-BD0B-E0664CB11DC0}"/>
    <dgm:cxn modelId="{7FBC6F0D-0A8F-BA49-957A-43C031B15A17}" type="presOf" srcId="{4DE42542-CDEB-446C-A094-81C144129B6C}" destId="{B7C26F0D-A94E-4F71-ABD2-BB7D09AFCDCF}" srcOrd="0" destOrd="0" presId="urn:microsoft.com/office/officeart/2005/8/layout/cycle4#1"/>
    <dgm:cxn modelId="{C8B3ECAE-9C9D-0C45-AFB9-FA25285DCFDB}" type="presOf" srcId="{7FFB98A5-42F3-4DF6-91DF-3BE635B024B3}" destId="{CB9E64FE-D504-4DFB-BFA2-F37E5E9D2C67}" srcOrd="0" destOrd="0" presId="urn:microsoft.com/office/officeart/2005/8/layout/cycle4#1"/>
    <dgm:cxn modelId="{8F7D3771-734D-5C4C-92DF-612A02B8AF14}" type="presOf" srcId="{77BF1A43-BDBE-461A-A938-14B8ECC96426}" destId="{95F580B2-98C0-4991-897B-7CF6ED574ACF}" srcOrd="1" destOrd="2" presId="urn:microsoft.com/office/officeart/2005/8/layout/cycle4#1"/>
    <dgm:cxn modelId="{21149C76-6436-4D45-807E-014AFC066F38}" srcId="{78DA46E1-79EF-4946-8AF0-6555ECBAF4AF}" destId="{FEA1BEF7-6498-45E6-B5FF-5EFE16851281}" srcOrd="3" destOrd="0" parTransId="{3628E40C-15A5-49F5-A69E-C3E4517D8151}" sibTransId="{306F9F33-5BF0-47D2-810B-8F1092AF1995}"/>
    <dgm:cxn modelId="{DD2C432C-1F1C-0B41-A3C6-0DDF4651524D}" type="presOf" srcId="{52833FBE-70CF-47B4-B981-E668C38FBE7A}" destId="{90539524-8CDD-40FA-A9D3-83EEF78E4AF2}" srcOrd="1" destOrd="0" presId="urn:microsoft.com/office/officeart/2005/8/layout/cycle4#1"/>
    <dgm:cxn modelId="{8DB422E2-4BB8-8C40-9072-F639017DB0C8}" type="presOf" srcId="{B795BC06-862D-4968-985A-FAAB7B35422A}" destId="{95F580B2-98C0-4991-897B-7CF6ED574ACF}" srcOrd="1" destOrd="3" presId="urn:microsoft.com/office/officeart/2005/8/layout/cycle4#1"/>
    <dgm:cxn modelId="{7144A384-13E5-6F44-94B6-C28432AC0EE5}" type="presOf" srcId="{A3D6CA61-1254-42F0-A40D-2C3D1EE7FED5}" destId="{E5FA3ED1-4989-40B9-B095-5D97C684A9BD}" srcOrd="1" destOrd="2" presId="urn:microsoft.com/office/officeart/2005/8/layout/cycle4#1"/>
    <dgm:cxn modelId="{D2361778-5394-49ED-9C01-A27721828FE4}" srcId="{7A4D7E1F-6CB4-43F8-954C-9BBC95B9B231}" destId="{E0DB745B-43BF-4737-8D65-7BAC9698A73E}" srcOrd="1" destOrd="0" parTransId="{18B7B999-E4E3-4BD5-9B0D-98BC67387883}" sibTransId="{41466F6D-D373-4118-981D-77EC7BC94E9E}"/>
    <dgm:cxn modelId="{760C0E18-B08D-A141-B6F5-1A1173A4DE4A}" type="presOf" srcId="{95C2470A-FD1B-405D-AB9D-A21B8A2E342D}" destId="{2CA8805E-B6D2-4580-9A3D-49DCDB8F622B}" srcOrd="1" destOrd="3" presId="urn:microsoft.com/office/officeart/2005/8/layout/cycle4#1"/>
    <dgm:cxn modelId="{C44CC7AF-B305-46DA-BEB1-AE55634CA3DE}" srcId="{41A6A20E-A09F-42BA-839A-9767FF7A4A03}" destId="{B795BC06-862D-4968-985A-FAAB7B35422A}" srcOrd="3" destOrd="0" parTransId="{CB36E1DB-0B26-4B60-A128-56B2E3BF782E}" sibTransId="{9A387927-E669-4F9C-8877-BEBF348C07A7}"/>
    <dgm:cxn modelId="{A3895469-6CEE-8849-80CC-54F0BF0840E3}" type="presOf" srcId="{E0DB745B-43BF-4737-8D65-7BAC9698A73E}" destId="{294A6424-BBC9-46F9-B97C-13A2B09EB9B7}" srcOrd="0" destOrd="1" presId="urn:microsoft.com/office/officeart/2005/8/layout/cycle4#1"/>
    <dgm:cxn modelId="{C19C23CF-FD09-B740-877F-EE26EB28FE79}" type="presOf" srcId="{23EBCC2B-B563-430E-AD8B-8CFEE56776F6}" destId="{BA5B4BE8-F732-437B-BB82-36011452E8B0}" srcOrd="0" destOrd="1" presId="urn:microsoft.com/office/officeart/2005/8/layout/cycle4#1"/>
    <dgm:cxn modelId="{338D729E-58CB-EE45-BDD7-532751466A4F}" type="presOf" srcId="{77BF1A43-BDBE-461A-A938-14B8ECC96426}" destId="{CB9E64FE-D504-4DFB-BFA2-F37E5E9D2C67}" srcOrd="0" destOrd="2" presId="urn:microsoft.com/office/officeart/2005/8/layout/cycle4#1"/>
    <dgm:cxn modelId="{737D28B6-6B10-AE4C-BE9F-4E5FD4AFBBD8}" type="presOf" srcId="{78DA46E1-79EF-4946-8AF0-6555ECBAF4AF}" destId="{A06108D2-1653-4A66-A512-068CEFE7B11C}" srcOrd="0" destOrd="0" presId="urn:microsoft.com/office/officeart/2005/8/layout/cycle4#1"/>
    <dgm:cxn modelId="{56283E6A-8479-496F-AC7E-2DFE4E9C4004}" srcId="{FEA1BEF7-6498-45E6-B5FF-5EFE16851281}" destId="{52833FBE-70CF-47B4-B981-E668C38FBE7A}" srcOrd="0" destOrd="0" parTransId="{6F226199-8168-4112-9C99-03AEC4F74CCB}" sibTransId="{CC2880E0-ED96-4DB3-BE54-CB179776194F}"/>
    <dgm:cxn modelId="{6393A685-88AD-4EDD-A654-F9230DE001F0}" srcId="{78DA46E1-79EF-4946-8AF0-6555ECBAF4AF}" destId="{7A4D7E1F-6CB4-43F8-954C-9BBC95B9B231}" srcOrd="1" destOrd="0" parTransId="{C08D30AE-E379-4444-A736-B5BB03322989}" sibTransId="{1DF83FDD-5EB8-4B6F-8705-4FA56106D623}"/>
    <dgm:cxn modelId="{AB8E2EFA-1538-4DAA-9B36-9DABB5FA0EC4}" srcId="{41A6A20E-A09F-42BA-839A-9767FF7A4A03}" destId="{BD9E9784-AA37-45CA-BECA-71F1DAD4E15A}" srcOrd="1" destOrd="0" parTransId="{37EEF308-A5C9-4B9D-BF0C-7A2DB00E068C}" sibTransId="{63CE5923-9F8C-47AB-879E-9CE09A5A418F}"/>
    <dgm:cxn modelId="{3B8A8671-C5A1-0F46-A456-A9A14E2FCA60}" type="presOf" srcId="{212EF272-FD05-4206-AD00-DE399F54D82F}" destId="{2CA8805E-B6D2-4580-9A3D-49DCDB8F622B}" srcOrd="1" destOrd="2" presId="urn:microsoft.com/office/officeart/2005/8/layout/cycle4#1"/>
    <dgm:cxn modelId="{C1C64BAD-B002-4CFD-B454-6C1A43A68173}" srcId="{78DA46E1-79EF-4946-8AF0-6555ECBAF4AF}" destId="{61370AF7-00F4-4636-B45D-6015B1C2CD6A}" srcOrd="0" destOrd="0" parTransId="{04154C54-0408-41DF-AD8D-80A4277B4C46}" sibTransId="{96953430-095C-4188-AB34-E4EDF0255E77}"/>
    <dgm:cxn modelId="{CB78EBE7-ECC6-4143-AAA6-B4A87B97346C}" type="presOf" srcId="{BD9E9784-AA37-45CA-BECA-71F1DAD4E15A}" destId="{CB9E64FE-D504-4DFB-BFA2-F37E5E9D2C67}" srcOrd="0" destOrd="1" presId="urn:microsoft.com/office/officeart/2005/8/layout/cycle4#1"/>
    <dgm:cxn modelId="{9A60AFBA-9B6C-C44F-8B1D-134D5AB81415}" type="presOf" srcId="{95C2470A-FD1B-405D-AB9D-A21B8A2E342D}" destId="{294A6424-BBC9-46F9-B97C-13A2B09EB9B7}" srcOrd="0" destOrd="3" presId="urn:microsoft.com/office/officeart/2005/8/layout/cycle4#1"/>
    <dgm:cxn modelId="{421AF67B-A49F-E348-A203-01AB658F501B}" type="presOf" srcId="{41A6A20E-A09F-42BA-839A-9767FF7A4A03}" destId="{CC451F9E-1A65-4CBE-9F58-6246D0DBFDB5}" srcOrd="0" destOrd="0" presId="urn:microsoft.com/office/officeart/2005/8/layout/cycle4#1"/>
    <dgm:cxn modelId="{B5B8F5FC-89A8-4D55-A730-6773379FCB12}" srcId="{78DA46E1-79EF-4946-8AF0-6555ECBAF4AF}" destId="{41A6A20E-A09F-42BA-839A-9767FF7A4A03}" srcOrd="2" destOrd="0" parTransId="{FDD1D422-CA9C-4322-81B7-4CA2E2A50B7F}" sibTransId="{3EDB4239-E9D7-423F-9B0E-C2C1E61C50CB}"/>
    <dgm:cxn modelId="{0B3D8C70-C02D-654A-8985-6D05A290A1C6}" type="presOf" srcId="{C319CED5-59A7-41C7-BC02-B752BD0C5CBA}" destId="{E5FA3ED1-4989-40B9-B095-5D97C684A9BD}" srcOrd="1" destOrd="1" presId="urn:microsoft.com/office/officeart/2005/8/layout/cycle4#1"/>
    <dgm:cxn modelId="{437DCC77-9A37-40D9-92CF-136CF2345DBE}" srcId="{61370AF7-00F4-4636-B45D-6015B1C2CD6A}" destId="{C319CED5-59A7-41C7-BC02-B752BD0C5CBA}" srcOrd="1" destOrd="0" parTransId="{D68E6352-DCA0-43A9-903A-0C83FCA8AD73}" sibTransId="{42D49BD0-45C3-4B47-A219-87C607FF3882}"/>
    <dgm:cxn modelId="{E0E0B751-1BF5-C945-B003-150F6505C97D}" type="presOf" srcId="{C319CED5-59A7-41C7-BC02-B752BD0C5CBA}" destId="{B7C26F0D-A94E-4F71-ABD2-BB7D09AFCDCF}" srcOrd="0" destOrd="1" presId="urn:microsoft.com/office/officeart/2005/8/layout/cycle4#1"/>
    <dgm:cxn modelId="{AA8216DB-29EB-D649-85DC-A0EEFB647D02}" type="presOf" srcId="{212EF272-FD05-4206-AD00-DE399F54D82F}" destId="{294A6424-BBC9-46F9-B97C-13A2B09EB9B7}" srcOrd="0" destOrd="2" presId="urn:microsoft.com/office/officeart/2005/8/layout/cycle4#1"/>
    <dgm:cxn modelId="{4FBE86EE-2914-DC48-8041-CB744000F3A3}" type="presParOf" srcId="{A06108D2-1653-4A66-A512-068CEFE7B11C}" destId="{8022BC5C-80B7-499C-B56B-98A8C4E32625}" srcOrd="0" destOrd="0" presId="urn:microsoft.com/office/officeart/2005/8/layout/cycle4#1"/>
    <dgm:cxn modelId="{5B016B75-CED0-5141-A8B9-CCD77A468426}" type="presParOf" srcId="{8022BC5C-80B7-499C-B56B-98A8C4E32625}" destId="{2BFEAC6E-C3B8-4953-BC87-194FC62E9EAD}" srcOrd="0" destOrd="0" presId="urn:microsoft.com/office/officeart/2005/8/layout/cycle4#1"/>
    <dgm:cxn modelId="{52D4D5E6-896B-C84F-AABF-B7AE8FBBC64E}" type="presParOf" srcId="{2BFEAC6E-C3B8-4953-BC87-194FC62E9EAD}" destId="{B7C26F0D-A94E-4F71-ABD2-BB7D09AFCDCF}" srcOrd="0" destOrd="0" presId="urn:microsoft.com/office/officeart/2005/8/layout/cycle4#1"/>
    <dgm:cxn modelId="{0E9282E2-42E7-D741-8116-A980C90B2997}" type="presParOf" srcId="{2BFEAC6E-C3B8-4953-BC87-194FC62E9EAD}" destId="{E5FA3ED1-4989-40B9-B095-5D97C684A9BD}" srcOrd="1" destOrd="0" presId="urn:microsoft.com/office/officeart/2005/8/layout/cycle4#1"/>
    <dgm:cxn modelId="{E8CAA9E0-0AC0-F645-8B39-DF319A8F6418}" type="presParOf" srcId="{8022BC5C-80B7-499C-B56B-98A8C4E32625}" destId="{FF0D881E-C480-4981-A8F8-1AF262D01810}" srcOrd="1" destOrd="0" presId="urn:microsoft.com/office/officeart/2005/8/layout/cycle4#1"/>
    <dgm:cxn modelId="{23041E5C-84C6-0443-8A8B-3C17CCBCF794}" type="presParOf" srcId="{FF0D881E-C480-4981-A8F8-1AF262D01810}" destId="{294A6424-BBC9-46F9-B97C-13A2B09EB9B7}" srcOrd="0" destOrd="0" presId="urn:microsoft.com/office/officeart/2005/8/layout/cycle4#1"/>
    <dgm:cxn modelId="{37FF0B1C-90E9-504F-B670-A7F9302FBA1E}" type="presParOf" srcId="{FF0D881E-C480-4981-A8F8-1AF262D01810}" destId="{2CA8805E-B6D2-4580-9A3D-49DCDB8F622B}" srcOrd="1" destOrd="0" presId="urn:microsoft.com/office/officeart/2005/8/layout/cycle4#1"/>
    <dgm:cxn modelId="{13F310CA-A2D0-904D-B64C-C788EC4BF2AF}" type="presParOf" srcId="{8022BC5C-80B7-499C-B56B-98A8C4E32625}" destId="{A3910B6F-A52F-4108-BD0B-ECCBAF4C74FE}" srcOrd="2" destOrd="0" presId="urn:microsoft.com/office/officeart/2005/8/layout/cycle4#1"/>
    <dgm:cxn modelId="{B05E1C60-1804-AE4F-8F79-5D8C8CE46B0B}" type="presParOf" srcId="{A3910B6F-A52F-4108-BD0B-ECCBAF4C74FE}" destId="{CB9E64FE-D504-4DFB-BFA2-F37E5E9D2C67}" srcOrd="0" destOrd="0" presId="urn:microsoft.com/office/officeart/2005/8/layout/cycle4#1"/>
    <dgm:cxn modelId="{FA454885-3D78-F041-9C00-998016E358CF}" type="presParOf" srcId="{A3910B6F-A52F-4108-BD0B-ECCBAF4C74FE}" destId="{95F580B2-98C0-4991-897B-7CF6ED574ACF}" srcOrd="1" destOrd="0" presId="urn:microsoft.com/office/officeart/2005/8/layout/cycle4#1"/>
    <dgm:cxn modelId="{1F710475-914C-BB40-A0E0-0DA721EE73BF}" type="presParOf" srcId="{8022BC5C-80B7-499C-B56B-98A8C4E32625}" destId="{768D4BBE-8035-4AD6-89C7-437AB2009048}" srcOrd="3" destOrd="0" presId="urn:microsoft.com/office/officeart/2005/8/layout/cycle4#1"/>
    <dgm:cxn modelId="{749CEFB3-1EE4-5540-8642-D42D0D26A71A}" type="presParOf" srcId="{768D4BBE-8035-4AD6-89C7-437AB2009048}" destId="{BA5B4BE8-F732-437B-BB82-36011452E8B0}" srcOrd="0" destOrd="0" presId="urn:microsoft.com/office/officeart/2005/8/layout/cycle4#1"/>
    <dgm:cxn modelId="{A0948169-0579-B84C-9D06-C861A68BE4BC}" type="presParOf" srcId="{768D4BBE-8035-4AD6-89C7-437AB2009048}" destId="{90539524-8CDD-40FA-A9D3-83EEF78E4AF2}" srcOrd="1" destOrd="0" presId="urn:microsoft.com/office/officeart/2005/8/layout/cycle4#1"/>
    <dgm:cxn modelId="{E065B8BF-F1A1-F24A-A246-D07A4F38185A}" type="presParOf" srcId="{8022BC5C-80B7-499C-B56B-98A8C4E32625}" destId="{AC3641E6-D6B8-4DA0-914E-B23063F5168B}" srcOrd="4" destOrd="0" presId="urn:microsoft.com/office/officeart/2005/8/layout/cycle4#1"/>
    <dgm:cxn modelId="{31A72B5E-7F7B-BE4A-BD3D-27E307E04577}" type="presParOf" srcId="{A06108D2-1653-4A66-A512-068CEFE7B11C}" destId="{F7B31D01-CD4B-4535-ACB4-0EB6BE2A2C4E}" srcOrd="1" destOrd="0" presId="urn:microsoft.com/office/officeart/2005/8/layout/cycle4#1"/>
    <dgm:cxn modelId="{811A8AF6-A43A-004F-B6BC-91F38B7362C8}" type="presParOf" srcId="{F7B31D01-CD4B-4535-ACB4-0EB6BE2A2C4E}" destId="{4A58385C-51F7-4DF3-A6F6-6E3BF36F1CA1}" srcOrd="0" destOrd="0" presId="urn:microsoft.com/office/officeart/2005/8/layout/cycle4#1"/>
    <dgm:cxn modelId="{1A60AAFA-C909-B44E-AF7F-F1E8D7AD45C0}" type="presParOf" srcId="{F7B31D01-CD4B-4535-ACB4-0EB6BE2A2C4E}" destId="{2772B8DC-71F2-4897-A645-F4E0C87517FD}" srcOrd="1" destOrd="0" presId="urn:microsoft.com/office/officeart/2005/8/layout/cycle4#1"/>
    <dgm:cxn modelId="{1EF7EFBD-52CC-5947-A03A-C54149F00266}" type="presParOf" srcId="{F7B31D01-CD4B-4535-ACB4-0EB6BE2A2C4E}" destId="{CC451F9E-1A65-4CBE-9F58-6246D0DBFDB5}" srcOrd="2" destOrd="0" presId="urn:microsoft.com/office/officeart/2005/8/layout/cycle4#1"/>
    <dgm:cxn modelId="{F6F550A5-8964-4841-A924-00DCBA161FFC}" type="presParOf" srcId="{F7B31D01-CD4B-4535-ACB4-0EB6BE2A2C4E}" destId="{A25534B8-16FD-492B-A6D4-0C706B808D8F}" srcOrd="3" destOrd="0" presId="urn:microsoft.com/office/officeart/2005/8/layout/cycle4#1"/>
    <dgm:cxn modelId="{03971623-00D1-2D40-8C77-69999D1F1915}" type="presParOf" srcId="{F7B31D01-CD4B-4535-ACB4-0EB6BE2A2C4E}" destId="{D23910EE-D40D-4875-9FC6-760EA03A7E40}" srcOrd="4" destOrd="0" presId="urn:microsoft.com/office/officeart/2005/8/layout/cycle4#1"/>
    <dgm:cxn modelId="{F55CF2FE-4CDC-6B47-8EFD-72FF0CE4A0BC}" type="presParOf" srcId="{A06108D2-1653-4A66-A512-068CEFE7B11C}" destId="{61C69E63-BEA5-4C4E-BED7-801CFC97F8CE}" srcOrd="2" destOrd="0" presId="urn:microsoft.com/office/officeart/2005/8/layout/cycle4#1"/>
    <dgm:cxn modelId="{4FFD59CC-1C60-EB46-A6A2-91B773B87516}" type="presParOf" srcId="{A06108D2-1653-4A66-A512-068CEFE7B11C}" destId="{30545FC5-CC1B-410C-822B-B2F9F43DC349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9E64FE-D504-4DFB-BFA2-F37E5E9D2C67}">
      <dsp:nvSpPr>
        <dsp:cNvPr id="0" name=""/>
        <dsp:cNvSpPr/>
      </dsp:nvSpPr>
      <dsp:spPr>
        <a:xfrm>
          <a:off x="6475227" y="3727803"/>
          <a:ext cx="3542489" cy="156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de-DE" sz="1200" b="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200" b="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Set-</a:t>
          </a:r>
          <a:r>
            <a:rPr lang="de-DE" sz="1200" b="1" kern="1200" dirty="0" err="1" smtClean="0"/>
            <a:t>up</a:t>
          </a:r>
          <a:r>
            <a:rPr lang="de-DE" sz="1200" b="1" kern="1200" dirty="0" smtClean="0"/>
            <a:t> </a:t>
          </a:r>
          <a:r>
            <a:rPr lang="de-DE" sz="1200" b="1" kern="1200" dirty="0" err="1" smtClean="0"/>
            <a:t>of</a:t>
          </a:r>
          <a:r>
            <a:rPr lang="de-DE" sz="1200" b="1" kern="1200" dirty="0" smtClean="0"/>
            <a:t> Living Lab: </a:t>
          </a:r>
          <a:r>
            <a:rPr lang="de-DE" sz="1200" b="0" kern="1200" dirty="0" err="1" smtClean="0"/>
            <a:t>room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with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functioning</a:t>
          </a:r>
          <a:r>
            <a:rPr lang="de-DE" sz="1200" b="0" kern="1200" dirty="0" smtClean="0"/>
            <a:t> smart </a:t>
          </a:r>
          <a:r>
            <a:rPr lang="de-DE" sz="1200" b="0" kern="1200" dirty="0" err="1" smtClean="0"/>
            <a:t>devices</a:t>
          </a:r>
          <a:r>
            <a:rPr lang="de-DE" sz="1200" b="0" kern="1200" dirty="0" smtClean="0"/>
            <a:t> </a:t>
          </a:r>
          <a:endParaRPr lang="de-DE" sz="1200" b="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Test of the Soft- and hardware: </a:t>
          </a:r>
          <a:r>
            <a:rPr lang="en-US" sz="1200" b="0" kern="1200" dirty="0" smtClean="0"/>
            <a:t>turn </a:t>
          </a:r>
          <a:r>
            <a:rPr lang="en-US" sz="1200" b="0" kern="1200" dirty="0" smtClean="0"/>
            <a:t>devices on/off with an </a:t>
          </a:r>
          <a:r>
            <a:rPr lang="en-US" sz="1200" b="0" kern="1200" dirty="0" smtClean="0"/>
            <a:t>user interface</a:t>
          </a:r>
          <a:endParaRPr lang="de-DE" sz="1200" b="0" kern="1200" dirty="0"/>
        </a:p>
      </dsp:txBody>
      <dsp:txXfrm>
        <a:off x="7537974" y="4120032"/>
        <a:ext cx="2479742" cy="1176688"/>
      </dsp:txXfrm>
    </dsp:sp>
    <dsp:sp modelId="{BA5B4BE8-F732-437B-BB82-36011452E8B0}">
      <dsp:nvSpPr>
        <dsp:cNvPr id="0" name=""/>
        <dsp:cNvSpPr/>
      </dsp:nvSpPr>
      <dsp:spPr>
        <a:xfrm>
          <a:off x="2406459" y="3629491"/>
          <a:ext cx="2563659" cy="1667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Validation of Living Lab results:</a:t>
          </a:r>
          <a:r>
            <a:rPr lang="en-US" sz="1200" b="0" kern="1200" dirty="0" smtClean="0"/>
            <a:t> The </a:t>
          </a:r>
          <a:r>
            <a:rPr lang="en-US" sz="1200" b="0" kern="1200" dirty="0" smtClean="0"/>
            <a:t>process </a:t>
          </a:r>
          <a:r>
            <a:rPr lang="en-US" sz="1200" b="0" kern="1200" dirty="0" smtClean="0"/>
            <a:t>was successful</a:t>
          </a:r>
          <a:endParaRPr lang="de-DE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Conclusion</a:t>
          </a:r>
          <a:r>
            <a:rPr lang="de-DE" sz="1200" b="1" kern="1200" dirty="0" smtClean="0"/>
            <a:t>: </a:t>
          </a:r>
          <a:r>
            <a:rPr lang="de-DE" sz="1200" b="0" kern="1200" dirty="0" err="1" smtClean="0"/>
            <a:t>the</a:t>
          </a:r>
          <a:r>
            <a:rPr lang="de-DE" sz="1200" b="0" kern="1200" dirty="0" smtClean="0"/>
            <a:t> power </a:t>
          </a:r>
          <a:r>
            <a:rPr lang="de-DE" sz="1200" b="0" kern="1200" dirty="0" err="1" smtClean="0"/>
            <a:t>consumption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can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be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reduce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and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better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controlled</a:t>
          </a:r>
          <a:r>
            <a:rPr lang="de-DE" sz="1200" b="0" kern="1200" dirty="0" smtClean="0"/>
            <a:t> due </a:t>
          </a:r>
          <a:r>
            <a:rPr lang="de-DE" sz="1200" b="0" kern="1200" dirty="0" err="1" smtClean="0"/>
            <a:t>to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homeautomation</a:t>
          </a:r>
          <a:r>
            <a:rPr lang="de-DE" sz="1200" b="0" kern="1200" dirty="0" smtClean="0"/>
            <a:t>                             </a:t>
          </a:r>
          <a:endParaRPr lang="de-DE" sz="1200" b="0" kern="1200" dirty="0"/>
        </a:p>
      </dsp:txBody>
      <dsp:txXfrm>
        <a:off x="2406459" y="4046299"/>
        <a:ext cx="1794561" cy="1250422"/>
      </dsp:txXfrm>
    </dsp:sp>
    <dsp:sp modelId="{294A6424-BBC9-46F9-B97C-13A2B09EB9B7}">
      <dsp:nvSpPr>
        <dsp:cNvPr id="0" name=""/>
        <dsp:cNvSpPr/>
      </dsp:nvSpPr>
      <dsp:spPr>
        <a:xfrm>
          <a:off x="6963848" y="11282"/>
          <a:ext cx="3922706" cy="2095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Set-</a:t>
          </a:r>
          <a:r>
            <a:rPr lang="de-DE" sz="1100" b="1" kern="1200" dirty="0" err="1" smtClean="0"/>
            <a:t>up</a:t>
          </a:r>
          <a:r>
            <a:rPr lang="de-DE" sz="1100" b="1" kern="1200" dirty="0" smtClean="0"/>
            <a:t> a </a:t>
          </a:r>
          <a:r>
            <a:rPr lang="de-DE" sz="1100" b="1" kern="1200" dirty="0" err="1" smtClean="0"/>
            <a:t>test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Platform</a:t>
          </a:r>
          <a:r>
            <a:rPr lang="de-DE" sz="1100" b="1" kern="1200" dirty="0" smtClean="0"/>
            <a:t>: </a:t>
          </a:r>
          <a:r>
            <a:rPr lang="de-DE" sz="1100" b="0" kern="1200" dirty="0" smtClean="0"/>
            <a:t>IBM </a:t>
          </a:r>
          <a:r>
            <a:rPr lang="de-DE" sz="1100" b="0" kern="1200" dirty="0" err="1" smtClean="0"/>
            <a:t>Bluemix</a:t>
          </a:r>
          <a:endParaRPr lang="de-DE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err="1" smtClean="0"/>
            <a:t>Initiating</a:t>
          </a:r>
          <a:r>
            <a:rPr lang="de-DE" sz="1100" b="1" kern="1200" dirty="0" smtClean="0"/>
            <a:t> a </a:t>
          </a:r>
          <a:r>
            <a:rPr lang="de-DE" sz="1100" b="1" kern="1200" dirty="0" err="1" smtClean="0"/>
            <a:t>test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phase</a:t>
          </a:r>
          <a:r>
            <a:rPr lang="de-DE" sz="1100" b="1" kern="1200" dirty="0" smtClean="0"/>
            <a:t>: </a:t>
          </a:r>
          <a:r>
            <a:rPr lang="de-DE" sz="1100" b="0" kern="1200" dirty="0" err="1" smtClean="0"/>
            <a:t>Collection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of</a:t>
          </a:r>
          <a:r>
            <a:rPr lang="de-DE" sz="1100" b="0" kern="1200" dirty="0" smtClean="0"/>
            <a:t> smart </a:t>
          </a:r>
          <a:r>
            <a:rPr lang="de-DE" sz="1100" b="0" kern="1200" dirty="0" err="1" smtClean="0"/>
            <a:t>devices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and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finding</a:t>
          </a:r>
          <a:r>
            <a:rPr lang="de-DE" sz="1100" b="0" kern="1200" dirty="0" smtClean="0"/>
            <a:t> a </a:t>
          </a:r>
          <a:r>
            <a:rPr lang="de-DE" sz="1100" b="0" kern="1200" dirty="0" err="1" smtClean="0"/>
            <a:t>way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of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connecting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them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to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the</a:t>
          </a:r>
          <a:r>
            <a:rPr lang="de-DE" sz="1100" b="0" kern="1200" dirty="0" smtClean="0"/>
            <a:t> IBM </a:t>
          </a:r>
          <a:r>
            <a:rPr lang="de-DE" sz="1100" b="0" kern="1200" dirty="0" err="1" smtClean="0"/>
            <a:t>Bluemix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platform</a:t>
          </a:r>
          <a:endParaRPr lang="de-DE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err="1" smtClean="0"/>
            <a:t>Use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of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technology</a:t>
          </a:r>
          <a:r>
            <a:rPr lang="de-DE" sz="1100" b="1" kern="1200" dirty="0" smtClean="0"/>
            <a:t>: </a:t>
          </a:r>
          <a:r>
            <a:rPr lang="de-DE" sz="1100" b="0" kern="1200" dirty="0" err="1" smtClean="0"/>
            <a:t>Control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of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lights</a:t>
          </a:r>
          <a:r>
            <a:rPr lang="de-DE" sz="1100" b="0" kern="1200" dirty="0" smtClean="0"/>
            <a:t>, </a:t>
          </a:r>
          <a:r>
            <a:rPr lang="de-DE" sz="1100" b="0" kern="1200" dirty="0" err="1" smtClean="0"/>
            <a:t>energy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saving</a:t>
          </a:r>
          <a:r>
            <a:rPr lang="de-DE" sz="1100" b="0" kern="1200" dirty="0" smtClean="0"/>
            <a:t>, </a:t>
          </a:r>
          <a:r>
            <a:rPr lang="de-DE" sz="1100" b="0" kern="1200" dirty="0" err="1" smtClean="0"/>
            <a:t>communication</a:t>
          </a:r>
          <a:r>
            <a:rPr lang="de-DE" sz="1100" b="0" kern="1200" dirty="0" smtClean="0"/>
            <a:t> via </a:t>
          </a:r>
          <a:r>
            <a:rPr lang="de-DE" sz="1100" b="0" kern="1200" dirty="0" err="1" smtClean="0"/>
            <a:t>google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and</a:t>
          </a:r>
          <a:r>
            <a:rPr lang="de-DE" sz="1100" b="0" kern="1200" dirty="0" smtClean="0"/>
            <a:t> </a:t>
          </a:r>
          <a:r>
            <a:rPr lang="de-DE" sz="1100" b="0" kern="1200" dirty="0" err="1" smtClean="0"/>
            <a:t>alexa</a:t>
          </a:r>
          <a:endParaRPr lang="de-DE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Exploration result analysis and</a:t>
          </a:r>
          <a:r>
            <a:rPr lang="en-US" sz="1100" b="1" kern="1200" baseline="0" dirty="0" smtClean="0"/>
            <a:t> </a:t>
          </a:r>
          <a:r>
            <a:rPr lang="en-US" sz="1100" b="1" kern="1200" dirty="0" smtClean="0"/>
            <a:t>conclusion: </a:t>
          </a:r>
          <a:r>
            <a:rPr lang="en-US" sz="1100" b="0" kern="1200" dirty="0" smtClean="0"/>
            <a:t>House control with smart devices</a:t>
          </a:r>
          <a:endParaRPr lang="de-DE" sz="1100" b="0" kern="1200" dirty="0"/>
        </a:p>
      </dsp:txBody>
      <dsp:txXfrm>
        <a:off x="8140660" y="11282"/>
        <a:ext cx="2745894" cy="1571774"/>
      </dsp:txXfrm>
    </dsp:sp>
    <dsp:sp modelId="{B7C26F0D-A94E-4F71-ABD2-BB7D09AFCDCF}">
      <dsp:nvSpPr>
        <dsp:cNvPr id="0" name=""/>
        <dsp:cNvSpPr/>
      </dsp:nvSpPr>
      <dsp:spPr>
        <a:xfrm>
          <a:off x="2402460" y="24451"/>
          <a:ext cx="2563659" cy="1660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Problem:  </a:t>
          </a:r>
          <a:r>
            <a:rPr lang="de-DE" sz="1200" kern="1200" dirty="0" err="1" smtClean="0"/>
            <a:t>electricity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consumption</a:t>
          </a:r>
          <a:r>
            <a:rPr lang="de-DE" sz="1200" kern="1200" dirty="0" smtClean="0"/>
            <a:t> out </a:t>
          </a:r>
          <a:r>
            <a:rPr lang="de-DE" sz="1200" kern="1200" dirty="0" err="1" smtClean="0"/>
            <a:t>of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control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Needs: </a:t>
          </a:r>
          <a:r>
            <a:rPr lang="de-DE" sz="1200" b="0" kern="1200" dirty="0" smtClean="0"/>
            <a:t>Switch </a:t>
          </a:r>
          <a:r>
            <a:rPr lang="de-DE" sz="1200" b="0" kern="1200" dirty="0" err="1" smtClean="0"/>
            <a:t>lights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from</a:t>
          </a:r>
          <a:r>
            <a:rPr lang="de-DE" sz="1200" b="0" kern="1200" dirty="0" smtClean="0"/>
            <a:t> </a:t>
          </a:r>
          <a:r>
            <a:rPr lang="de-DE" sz="1200" b="0" kern="1200" dirty="0" err="1" smtClean="0"/>
            <a:t>everywhere</a:t>
          </a:r>
          <a:endParaRPr lang="de-DE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Idea</a:t>
          </a:r>
          <a:r>
            <a:rPr lang="de-DE" sz="1200" b="1" kern="1200" dirty="0" smtClean="0"/>
            <a:t>: </a:t>
          </a:r>
          <a:r>
            <a:rPr lang="de-DE" sz="1200" b="0" kern="1200" dirty="0" err="1" smtClean="0"/>
            <a:t>Homeautomation</a:t>
          </a:r>
          <a:endParaRPr lang="de-DE" sz="1200" b="0" kern="1200" dirty="0"/>
        </a:p>
      </dsp:txBody>
      <dsp:txXfrm>
        <a:off x="2402460" y="24451"/>
        <a:ext cx="1794561" cy="1245502"/>
      </dsp:txXfrm>
    </dsp:sp>
    <dsp:sp modelId="{4A58385C-51F7-4DF3-A6F6-6E3BF36F1CA1}">
      <dsp:nvSpPr>
        <dsp:cNvPr id="0" name=""/>
        <dsp:cNvSpPr/>
      </dsp:nvSpPr>
      <dsp:spPr>
        <a:xfrm>
          <a:off x="3797010" y="349365"/>
          <a:ext cx="2247094" cy="22470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Co-</a:t>
          </a:r>
          <a:r>
            <a:rPr lang="de-DE" sz="1800" b="1" kern="1200" dirty="0" err="1" smtClean="0"/>
            <a:t>creation</a:t>
          </a:r>
          <a:endParaRPr lang="de-DE" sz="1800" b="1" kern="1200" dirty="0"/>
        </a:p>
      </dsp:txBody>
      <dsp:txXfrm>
        <a:off x="3797010" y="349365"/>
        <a:ext cx="2247094" cy="2247094"/>
      </dsp:txXfrm>
    </dsp:sp>
    <dsp:sp modelId="{2772B8DC-71F2-4897-A645-F4E0C87517FD}">
      <dsp:nvSpPr>
        <dsp:cNvPr id="0" name=""/>
        <dsp:cNvSpPr/>
      </dsp:nvSpPr>
      <dsp:spPr>
        <a:xfrm rot="5400000">
          <a:off x="6166996" y="371881"/>
          <a:ext cx="2247094" cy="22470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Exploration</a:t>
          </a:r>
          <a:endParaRPr lang="de-DE" sz="1800" b="1" kern="1200" dirty="0"/>
        </a:p>
      </dsp:txBody>
      <dsp:txXfrm rot="5400000">
        <a:off x="6166996" y="371881"/>
        <a:ext cx="2247094" cy="2247094"/>
      </dsp:txXfrm>
    </dsp:sp>
    <dsp:sp modelId="{CC451F9E-1A65-4CBE-9F58-6246D0DBFDB5}">
      <dsp:nvSpPr>
        <dsp:cNvPr id="0" name=""/>
        <dsp:cNvSpPr/>
      </dsp:nvSpPr>
      <dsp:spPr>
        <a:xfrm rot="10800000">
          <a:off x="6150480" y="2702835"/>
          <a:ext cx="2247094" cy="22470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/>
            <a:t>Experimentation</a:t>
          </a:r>
          <a:endParaRPr lang="de-DE" sz="1800" b="1" kern="1200" dirty="0"/>
        </a:p>
      </dsp:txBody>
      <dsp:txXfrm rot="10800000">
        <a:off x="6150480" y="2702835"/>
        <a:ext cx="2247094" cy="2247094"/>
      </dsp:txXfrm>
    </dsp:sp>
    <dsp:sp modelId="{A25534B8-16FD-492B-A6D4-0C706B808D8F}">
      <dsp:nvSpPr>
        <dsp:cNvPr id="0" name=""/>
        <dsp:cNvSpPr/>
      </dsp:nvSpPr>
      <dsp:spPr>
        <a:xfrm rot="16200000">
          <a:off x="3807414" y="2702835"/>
          <a:ext cx="2247094" cy="22470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Evaluation</a:t>
          </a:r>
          <a:endParaRPr lang="de-DE" sz="1800" b="1" kern="1200" dirty="0"/>
        </a:p>
      </dsp:txBody>
      <dsp:txXfrm rot="16200000">
        <a:off x="3807414" y="2702835"/>
        <a:ext cx="2247094" cy="2247094"/>
      </dsp:txXfrm>
    </dsp:sp>
    <dsp:sp modelId="{61C69E63-BEA5-4C4E-BED7-801CFC97F8CE}">
      <dsp:nvSpPr>
        <dsp:cNvPr id="0" name=""/>
        <dsp:cNvSpPr/>
      </dsp:nvSpPr>
      <dsp:spPr>
        <a:xfrm>
          <a:off x="5708077" y="2181292"/>
          <a:ext cx="775844" cy="6746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45FC5-CC1B-410C-822B-B2F9F43DC349}">
      <dsp:nvSpPr>
        <dsp:cNvPr id="0" name=""/>
        <dsp:cNvSpPr/>
      </dsp:nvSpPr>
      <dsp:spPr>
        <a:xfrm rot="10800000">
          <a:off x="5708077" y="2440771"/>
          <a:ext cx="775844" cy="6746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2792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0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7798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55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5555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11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7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3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26677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5313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01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08B91F-46BF-4EC0-BD28-414BE697C02C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45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Hackathon</a:t>
            </a:r>
            <a:r>
              <a:rPr lang="de-DE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Homeautomation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Tim Ebner, Konstantin </a:t>
            </a:r>
            <a:r>
              <a:rPr lang="de-DE" dirty="0" err="1" smtClean="0"/>
              <a:t>Garidis</a:t>
            </a:r>
            <a:r>
              <a:rPr lang="de-DE" dirty="0" smtClean="0"/>
              <a:t>, Annika Glasbrenner, Lisa-Jo Heinrich, Elisabeth </a:t>
            </a:r>
            <a:r>
              <a:rPr lang="de-DE" dirty="0" err="1" smtClean="0"/>
              <a:t>Mpessa</a:t>
            </a:r>
            <a:r>
              <a:rPr lang="de-DE" dirty="0" smtClean="0"/>
              <a:t>, Frank Steiler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4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800" dirty="0" smtClean="0"/>
              <a:t>Check out </a:t>
            </a:r>
            <a:r>
              <a:rPr lang="de-DE" sz="2800" dirty="0" err="1" smtClean="0"/>
              <a:t>our</a:t>
            </a:r>
            <a:r>
              <a:rPr lang="de-DE" sz="2800" dirty="0"/>
              <a:t> Repository: https://</a:t>
            </a:r>
            <a:r>
              <a:rPr lang="de-DE" sz="2800" dirty="0" err="1"/>
              <a:t>github.com</a:t>
            </a:r>
            <a:r>
              <a:rPr lang="de-DE" sz="2800" dirty="0"/>
              <a:t>/</a:t>
            </a:r>
            <a:r>
              <a:rPr lang="de-DE" sz="2800" dirty="0" err="1"/>
              <a:t>glasbran</a:t>
            </a:r>
            <a:r>
              <a:rPr lang="de-DE" sz="2800" dirty="0"/>
              <a:t>/</a:t>
            </a:r>
            <a:r>
              <a:rPr lang="de-DE" sz="2800" dirty="0" err="1"/>
              <a:t>Hackathon</a:t>
            </a:r>
            <a:r>
              <a:rPr lang="de-DE" sz="2800" dirty="0"/>
              <a:t>---</a:t>
            </a:r>
            <a:r>
              <a:rPr lang="de-DE" sz="2800" dirty="0" err="1"/>
              <a:t>Homeautomation</a:t>
            </a:r>
            <a:r>
              <a:rPr lang="de-DE" sz="2800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76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4656635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Business Model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Living Lab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/>
              <a:t>Minimum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 smtClean="0"/>
          </a:p>
          <a:p>
            <a:r>
              <a:rPr lang="de-DE" dirty="0" smtClean="0"/>
              <a:t>Technical </a:t>
            </a:r>
            <a:r>
              <a:rPr lang="de-DE" dirty="0" err="1" smtClean="0"/>
              <a:t>Architectur</a:t>
            </a:r>
            <a:endParaRPr lang="de-DE" dirty="0"/>
          </a:p>
          <a:p>
            <a:r>
              <a:rPr lang="de-DE" dirty="0" smtClean="0"/>
              <a:t>Implementation</a:t>
            </a:r>
          </a:p>
          <a:p>
            <a:r>
              <a:rPr lang="de-DE" dirty="0" smtClean="0"/>
              <a:t>Summary,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Next </a:t>
            </a:r>
            <a:r>
              <a:rPr lang="de-DE" dirty="0" err="1" smtClean="0"/>
              <a:t>Steps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300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Business Modell </a:t>
            </a:r>
            <a:r>
              <a:rPr lang="de-DE" dirty="0" err="1" smtClean="0"/>
              <a:t>Canvas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281733"/>
              </p:ext>
            </p:extLst>
          </p:nvPr>
        </p:nvGraphicFramePr>
        <p:xfrm>
          <a:off x="965200" y="1690687"/>
          <a:ext cx="10388600" cy="500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720"/>
                <a:gridCol w="2077720"/>
                <a:gridCol w="1038860"/>
                <a:gridCol w="1038860"/>
                <a:gridCol w="2077720"/>
                <a:gridCol w="2077720"/>
              </a:tblGrid>
              <a:tr h="1624466">
                <a:tc row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Belkin</a:t>
                      </a:r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connectivity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Elgato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 Wireless Power Sensor &amp; Switch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Osram LIGHTIFY Starter Kit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de-DE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</a:t>
                      </a:r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MVP</a:t>
                      </a:r>
                    </a:p>
                    <a:p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additional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further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</a:t>
                      </a: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</a:t>
                      </a:r>
                    </a:p>
                    <a:p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</a:t>
                      </a:r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  <a:r>
                        <a:rPr lang="de-DE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</a:t>
                      </a:r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developed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adopters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giving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MVP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House/Apartment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owners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Companies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consulting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</a:t>
                      </a:r>
                      <a:r>
                        <a:rPr lang="de-DE" sz="1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adopters</a:t>
                      </a:r>
                      <a:r>
                        <a:rPr lang="de-DE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savy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Generation Y)</a:t>
                      </a:r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de-DE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Ressources</a:t>
                      </a:r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Devices,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Developer, Network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</a:t>
                      </a:r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</a:t>
                      </a:r>
                      <a:r>
                        <a:rPr lang="de-DE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gridSpan="3">
                  <a:txBody>
                    <a:bodyPr/>
                    <a:lstStyle/>
                    <a:p>
                      <a:r>
                        <a:rPr lang="de-DE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</a:t>
                      </a:r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Acquistion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</a:t>
                      </a:r>
                      <a:endParaRPr lang="de-DE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MVP, due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Streams:</a:t>
                      </a:r>
                    </a:p>
                    <a:p>
                      <a:endParaRPr lang="de-DE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“stupid“ device smart through platform connectivity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voice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lights</a:t>
                      </a:r>
                      <a:endParaRPr lang="de-DE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11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4437"/>
            <a:ext cx="10058400" cy="1609344"/>
          </a:xfrm>
        </p:spPr>
        <p:txBody>
          <a:bodyPr/>
          <a:lstStyle/>
          <a:p>
            <a:r>
              <a:rPr lang="en-US" dirty="0" smtClean="0"/>
              <a:t>Living Lab Process</a:t>
            </a:r>
            <a:endParaRPr lang="en-US" dirty="0"/>
          </a:p>
        </p:txBody>
      </p:sp>
      <p:graphicFrame>
        <p:nvGraphicFramePr>
          <p:cNvPr id="4" name="Diagramm 5"/>
          <p:cNvGraphicFramePr/>
          <p:nvPr>
            <p:extLst>
              <p:ext uri="{D42A27DB-BD31-4B8C-83A1-F6EECF244321}">
                <p14:modId xmlns:p14="http://schemas.microsoft.com/office/powerpoint/2010/main" xmlns="" val="1545169741"/>
              </p:ext>
            </p:extLst>
          </p:nvPr>
        </p:nvGraphicFramePr>
        <p:xfrm>
          <a:off x="-840016" y="1386191"/>
          <a:ext cx="12192000" cy="529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678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847" y="1928132"/>
            <a:ext cx="7059025" cy="417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3771" y="1928132"/>
            <a:ext cx="293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Connection </a:t>
            </a:r>
            <a:r>
              <a:rPr lang="de-DE" dirty="0" err="1" smtClean="0"/>
              <a:t>of</a:t>
            </a:r>
            <a:r>
              <a:rPr lang="de-DE" dirty="0" smtClean="0"/>
              <a:t> a Smart 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IBM </a:t>
            </a:r>
            <a:r>
              <a:rPr lang="de-DE" dirty="0" err="1" smtClean="0"/>
              <a:t>Bluemix</a:t>
            </a:r>
            <a:r>
              <a:rPr lang="de-DE" dirty="0" smtClean="0"/>
              <a:t> Plattform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&amp; check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83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618" y="1680639"/>
            <a:ext cx="10184860" cy="47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06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Implementation: </a:t>
            </a:r>
            <a:r>
              <a:rPr lang="de-DE" dirty="0" err="1" smtClean="0"/>
              <a:t>Local</a:t>
            </a:r>
            <a:r>
              <a:rPr lang="de-DE" dirty="0" smtClean="0"/>
              <a:t> Device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with </a:t>
            </a:r>
            <a:r>
              <a:rPr lang="en-US" dirty="0" err="1" smtClean="0"/>
              <a:t>Wifi</a:t>
            </a:r>
            <a:r>
              <a:rPr lang="en-US" dirty="0" smtClean="0"/>
              <a:t> Dongle</a:t>
            </a:r>
          </a:p>
          <a:p>
            <a:r>
              <a:rPr lang="en-US" dirty="0" smtClean="0"/>
              <a:t>Physical </a:t>
            </a:r>
            <a:r>
              <a:rPr lang="en-US" dirty="0" err="1" smtClean="0"/>
              <a:t>IoT</a:t>
            </a:r>
            <a:r>
              <a:rPr lang="en-US" dirty="0" smtClean="0"/>
              <a:t> devices connected to the RPI’s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Modular </a:t>
            </a:r>
            <a:r>
              <a:rPr lang="en-US" dirty="0" err="1" smtClean="0"/>
              <a:t>NodeJS</a:t>
            </a:r>
            <a:r>
              <a:rPr lang="en-US" dirty="0" smtClean="0"/>
              <a:t> application bridging </a:t>
            </a:r>
            <a:r>
              <a:rPr lang="en-US" dirty="0" err="1" smtClean="0"/>
              <a:t>IoT</a:t>
            </a:r>
            <a:r>
              <a:rPr lang="en-US" dirty="0" smtClean="0"/>
              <a:t> Devices with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Functionality:</a:t>
            </a:r>
          </a:p>
          <a:p>
            <a:pPr lvl="2"/>
            <a:r>
              <a:rPr lang="en-US" dirty="0" smtClean="0"/>
              <a:t>Connect </a:t>
            </a:r>
            <a:r>
              <a:rPr lang="en-US" dirty="0" err="1" smtClean="0"/>
              <a:t>IoT</a:t>
            </a:r>
            <a:r>
              <a:rPr lang="en-US" dirty="0" smtClean="0"/>
              <a:t> devices to Device Bridge</a:t>
            </a:r>
          </a:p>
          <a:p>
            <a:pPr lvl="2"/>
            <a:r>
              <a:rPr lang="en-US" dirty="0" smtClean="0"/>
              <a:t>Connect Device Bridge to Platform</a:t>
            </a:r>
          </a:p>
          <a:p>
            <a:pPr lvl="2"/>
            <a:r>
              <a:rPr lang="en-US" dirty="0" smtClean="0"/>
              <a:t>Exchange status and commands between platform &amp; device</a:t>
            </a:r>
          </a:p>
          <a:p>
            <a:pPr lvl="1"/>
            <a:r>
              <a:rPr lang="en-US" dirty="0" smtClean="0"/>
              <a:t>Support:</a:t>
            </a:r>
          </a:p>
          <a:p>
            <a:pPr lvl="2"/>
            <a:r>
              <a:rPr lang="en-US" dirty="0" smtClean="0"/>
              <a:t>Belkin </a:t>
            </a:r>
            <a:r>
              <a:rPr lang="en-US" dirty="0" err="1" smtClean="0"/>
              <a:t>Wemo</a:t>
            </a:r>
            <a:r>
              <a:rPr lang="en-US" dirty="0" smtClean="0"/>
              <a:t> Switch</a:t>
            </a:r>
          </a:p>
          <a:p>
            <a:pPr lvl="2"/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r>
              <a:rPr lang="en-US" dirty="0" smtClean="0"/>
              <a:t>/Watson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</a:p>
          <a:p>
            <a:pPr lvl="2"/>
            <a:r>
              <a:rPr lang="en-US" dirty="0" smtClean="0"/>
              <a:t>Easily extensible!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743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Home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79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Summary,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Challanges</a:t>
            </a:r>
            <a:endParaRPr lang="de-DE" dirty="0" smtClean="0"/>
          </a:p>
          <a:p>
            <a:pPr lvl="1"/>
            <a:r>
              <a:rPr lang="de-DE" dirty="0" err="1" smtClean="0"/>
              <a:t>ConnectingWeMo</a:t>
            </a:r>
            <a:r>
              <a:rPr lang="de-DE" dirty="0" smtClean="0"/>
              <a:t> Devices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Rasberry</a:t>
            </a:r>
            <a:r>
              <a:rPr lang="de-DE" dirty="0" smtClean="0"/>
              <a:t> Pi</a:t>
            </a:r>
          </a:p>
          <a:p>
            <a:pPr lvl="1"/>
            <a:r>
              <a:rPr lang="de-DE" dirty="0" err="1" smtClean="0"/>
              <a:t>Connecting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Rasberry</a:t>
            </a:r>
            <a:r>
              <a:rPr lang="de-DE" dirty="0" smtClean="0"/>
              <a:t> Pi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BlueMix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/>
              <a:t>Review </a:t>
            </a:r>
            <a:r>
              <a:rPr lang="de-DE" dirty="0" err="1"/>
              <a:t>and</a:t>
            </a:r>
            <a:r>
              <a:rPr lang="de-DE" dirty="0"/>
              <a:t> Motivation</a:t>
            </a:r>
          </a:p>
          <a:p>
            <a:pPr lvl="1"/>
            <a:r>
              <a:rPr lang="de-DE" dirty="0" err="1"/>
              <a:t>WeMo</a:t>
            </a:r>
            <a:r>
              <a:rPr lang="de-DE" dirty="0"/>
              <a:t> App </a:t>
            </a:r>
            <a:r>
              <a:rPr lang="de-DE" dirty="0" err="1"/>
              <a:t>is</a:t>
            </a:r>
            <a:r>
              <a:rPr lang="de-DE" dirty="0"/>
              <a:t> Buggy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phone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WeMo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just a limited </a:t>
            </a:r>
            <a:r>
              <a:rPr lang="de-DE" dirty="0" err="1"/>
              <a:t>amount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Analytics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WiFi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Outlook</a:t>
            </a:r>
          </a:p>
          <a:p>
            <a:pPr lvl="1"/>
            <a:r>
              <a:rPr lang="de-DE" dirty="0" err="1" smtClean="0"/>
              <a:t>Integrate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WeMo</a:t>
            </a:r>
            <a:r>
              <a:rPr lang="de-DE" dirty="0" smtClean="0"/>
              <a:t> Devices (e.g. Osram </a:t>
            </a:r>
            <a:r>
              <a:rPr lang="de-DE" dirty="0" err="1" smtClean="0"/>
              <a:t>lights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User IBM Watson </a:t>
            </a:r>
            <a:r>
              <a:rPr lang="de-DE" dirty="0" err="1" smtClean="0"/>
              <a:t>to</a:t>
            </a:r>
            <a:r>
              <a:rPr lang="de-DE" dirty="0" smtClean="0"/>
              <a:t> Analyse Devices </a:t>
            </a:r>
            <a:r>
              <a:rPr lang="de-DE" dirty="0" err="1" smtClean="0"/>
              <a:t>Usage</a:t>
            </a:r>
            <a:endParaRPr lang="de-DE" dirty="0"/>
          </a:p>
          <a:p>
            <a:pPr lvl="1"/>
            <a:r>
              <a:rPr lang="de-DE" dirty="0" err="1" smtClean="0"/>
              <a:t>Enhance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an intelligent </a:t>
            </a:r>
            <a:r>
              <a:rPr lang="de-DE" dirty="0" err="1" smtClean="0"/>
              <a:t>HomeAutomation</a:t>
            </a:r>
            <a:r>
              <a:rPr lang="de-DE" dirty="0" smtClean="0"/>
              <a:t> System</a:t>
            </a:r>
          </a:p>
          <a:p>
            <a:pPr lvl="1"/>
            <a:r>
              <a:rPr lang="de-DE" dirty="0" err="1" smtClean="0"/>
              <a:t>HomeAutomation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anywhere</a:t>
            </a:r>
            <a:r>
              <a:rPr lang="de-DE" dirty="0" smtClean="0"/>
              <a:t> via Internet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92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509</Words>
  <Application>Microsoft Office PowerPoint</Application>
  <PresentationFormat>Benutzerdefiniert</PresentationFormat>
  <Paragraphs>120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Wood Type</vt:lpstr>
      <vt:lpstr>IoT Hackathon: Homeautomation</vt:lpstr>
      <vt:lpstr>Agenda</vt:lpstr>
      <vt:lpstr>Business Modell Canvas</vt:lpstr>
      <vt:lpstr>Living Lab Process</vt:lpstr>
      <vt:lpstr>Minimum Viable Product</vt:lpstr>
      <vt:lpstr>Technical Architecture</vt:lpstr>
      <vt:lpstr>Implementation: Local Device Bridge</vt:lpstr>
      <vt:lpstr>Implementation: Home Control Center</vt:lpstr>
      <vt:lpstr>Summary, Lessons Learned and Next Steps</vt:lpstr>
      <vt:lpstr>Thank You!  Check out our Repository: https://github.com/glasbran/Hackathon---Homeautomation/</vt:lpstr>
    </vt:vector>
  </TitlesOfParts>
  <Company>Hewlett 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Hackathon Homeautomation</dc:title>
  <dc:creator>Heinrich, Lisa-Jo (DualStudy)</dc:creator>
  <cp:lastModifiedBy>Lisa</cp:lastModifiedBy>
  <cp:revision>27</cp:revision>
  <dcterms:created xsi:type="dcterms:W3CDTF">2016-06-02T07:48:25Z</dcterms:created>
  <dcterms:modified xsi:type="dcterms:W3CDTF">2016-06-13T11:36:13Z</dcterms:modified>
</cp:coreProperties>
</file>