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3"/>
  </p:notesMasterIdLst>
  <p:sldIdLst>
    <p:sldId id="256" r:id="rId2"/>
    <p:sldId id="257" r:id="rId3"/>
    <p:sldId id="258" r:id="rId4"/>
    <p:sldId id="264" r:id="rId5"/>
    <p:sldId id="259" r:id="rId6"/>
    <p:sldId id="312" r:id="rId7"/>
    <p:sldId id="260" r:id="rId8"/>
    <p:sldId id="262" r:id="rId9"/>
    <p:sldId id="263" r:id="rId10"/>
    <p:sldId id="265" r:id="rId11"/>
    <p:sldId id="313" r:id="rId12"/>
    <p:sldId id="267" r:id="rId13"/>
    <p:sldId id="268" r:id="rId14"/>
    <p:sldId id="269" r:id="rId15"/>
    <p:sldId id="335" r:id="rId16"/>
    <p:sldId id="270" r:id="rId17"/>
    <p:sldId id="271" r:id="rId18"/>
    <p:sldId id="336" r:id="rId19"/>
    <p:sldId id="322" r:id="rId20"/>
    <p:sldId id="273" r:id="rId21"/>
    <p:sldId id="274" r:id="rId22"/>
    <p:sldId id="275" r:id="rId23"/>
    <p:sldId id="325" r:id="rId24"/>
    <p:sldId id="326" r:id="rId25"/>
    <p:sldId id="282" r:id="rId26"/>
    <p:sldId id="276" r:id="rId27"/>
    <p:sldId id="277" r:id="rId28"/>
    <p:sldId id="278" r:id="rId29"/>
    <p:sldId id="279" r:id="rId30"/>
    <p:sldId id="280" r:id="rId31"/>
    <p:sldId id="281" r:id="rId32"/>
    <p:sldId id="337" r:id="rId33"/>
    <p:sldId id="283" r:id="rId34"/>
    <p:sldId id="328" r:id="rId35"/>
    <p:sldId id="284" r:id="rId36"/>
    <p:sldId id="285" r:id="rId37"/>
    <p:sldId id="286" r:id="rId38"/>
    <p:sldId id="287" r:id="rId39"/>
    <p:sldId id="288" r:id="rId40"/>
    <p:sldId id="289" r:id="rId41"/>
    <p:sldId id="329" r:id="rId42"/>
    <p:sldId id="290" r:id="rId43"/>
    <p:sldId id="318" r:id="rId44"/>
    <p:sldId id="316" r:id="rId45"/>
    <p:sldId id="330" r:id="rId46"/>
    <p:sldId id="292" r:id="rId47"/>
    <p:sldId id="293" r:id="rId48"/>
    <p:sldId id="294" r:id="rId49"/>
    <p:sldId id="295" r:id="rId50"/>
    <p:sldId id="296" r:id="rId51"/>
    <p:sldId id="297" r:id="rId52"/>
    <p:sldId id="331" r:id="rId53"/>
    <p:sldId id="298" r:id="rId54"/>
    <p:sldId id="332" r:id="rId55"/>
    <p:sldId id="299" r:id="rId56"/>
    <p:sldId id="300" r:id="rId57"/>
    <p:sldId id="327" r:id="rId58"/>
    <p:sldId id="301" r:id="rId59"/>
    <p:sldId id="302" r:id="rId60"/>
    <p:sldId id="303" r:id="rId61"/>
    <p:sldId id="304" r:id="rId62"/>
    <p:sldId id="333" r:id="rId63"/>
    <p:sldId id="320" r:id="rId64"/>
    <p:sldId id="306" r:id="rId65"/>
    <p:sldId id="307" r:id="rId66"/>
    <p:sldId id="319" r:id="rId67"/>
    <p:sldId id="334" r:id="rId68"/>
    <p:sldId id="321" r:id="rId69"/>
    <p:sldId id="310" r:id="rId70"/>
    <p:sldId id="323" r:id="rId71"/>
    <p:sldId id="32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6594F-683C-4220-AB56-FFA76A42C3D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70447EC4-66F9-420A-930D-A63841445E67}">
      <dgm:prSet/>
      <dgm:spPr/>
      <dgm:t>
        <a:bodyPr/>
        <a:lstStyle/>
        <a:p>
          <a:r>
            <a:rPr lang="en-US" dirty="0"/>
            <a:t>Introducing the problem</a:t>
          </a:r>
        </a:p>
      </dgm:t>
    </dgm:pt>
    <dgm:pt modelId="{D4D06094-2077-4817-8E83-030855919EE5}" type="parTrans" cxnId="{CD7D631C-C435-410C-8CBA-451AD43E560F}">
      <dgm:prSet/>
      <dgm:spPr/>
      <dgm:t>
        <a:bodyPr/>
        <a:lstStyle/>
        <a:p>
          <a:endParaRPr lang="en-US"/>
        </a:p>
      </dgm:t>
    </dgm:pt>
    <dgm:pt modelId="{4EAD2636-7B78-4A60-9CBF-094CE15D8CE6}" type="sibTrans" cxnId="{CD7D631C-C435-410C-8CBA-451AD43E560F}">
      <dgm:prSet/>
      <dgm:spPr/>
      <dgm:t>
        <a:bodyPr/>
        <a:lstStyle/>
        <a:p>
          <a:endParaRPr lang="en-US"/>
        </a:p>
      </dgm:t>
    </dgm:pt>
    <dgm:pt modelId="{A96C1CAE-BF55-4716-911C-1DDACD320762}">
      <dgm:prSet/>
      <dgm:spPr/>
      <dgm:t>
        <a:bodyPr/>
        <a:lstStyle/>
        <a:p>
          <a:r>
            <a:rPr lang="en-US" dirty="0"/>
            <a:t>Literature review on ABAL</a:t>
          </a:r>
        </a:p>
      </dgm:t>
    </dgm:pt>
    <dgm:pt modelId="{FECFDB92-9E58-4F9D-A105-4D62F275F5E0}" type="parTrans" cxnId="{C73AD578-5F64-490F-813D-BC12C4294E19}">
      <dgm:prSet/>
      <dgm:spPr/>
      <dgm:t>
        <a:bodyPr/>
        <a:lstStyle/>
        <a:p>
          <a:endParaRPr lang="en-US"/>
        </a:p>
      </dgm:t>
    </dgm:pt>
    <dgm:pt modelId="{D3BC23AE-4B99-4DE1-A850-CA85AAA717C8}" type="sibTrans" cxnId="{C73AD578-5F64-490F-813D-BC12C4294E19}">
      <dgm:prSet/>
      <dgm:spPr/>
      <dgm:t>
        <a:bodyPr/>
        <a:lstStyle/>
        <a:p>
          <a:endParaRPr lang="en-US"/>
        </a:p>
      </dgm:t>
    </dgm:pt>
    <dgm:pt modelId="{CB4877FD-4026-4576-A2C2-B7451042B1EC}">
      <dgm:prSet/>
      <dgm:spPr/>
      <dgm:t>
        <a:bodyPr/>
        <a:lstStyle/>
        <a:p>
          <a:r>
            <a:rPr lang="en-US" dirty="0"/>
            <a:t>Literature review of students’ social factors</a:t>
          </a:r>
        </a:p>
      </dgm:t>
    </dgm:pt>
    <dgm:pt modelId="{5976B7DA-D6E1-49BD-9950-462C66E93AD2}" type="parTrans" cxnId="{EBBCCF16-AF16-440B-B48F-2F3B20C392A6}">
      <dgm:prSet/>
      <dgm:spPr/>
      <dgm:t>
        <a:bodyPr/>
        <a:lstStyle/>
        <a:p>
          <a:endParaRPr lang="en-US"/>
        </a:p>
      </dgm:t>
    </dgm:pt>
    <dgm:pt modelId="{E363AA26-F398-4832-8291-1AD6020E3C00}" type="sibTrans" cxnId="{EBBCCF16-AF16-440B-B48F-2F3B20C392A6}">
      <dgm:prSet/>
      <dgm:spPr/>
      <dgm:t>
        <a:bodyPr/>
        <a:lstStyle/>
        <a:p>
          <a:endParaRPr lang="en-US"/>
        </a:p>
      </dgm:t>
    </dgm:pt>
    <dgm:pt modelId="{D28851D4-486D-418E-90FF-9BFC5DB28D29}">
      <dgm:prSet/>
      <dgm:spPr/>
      <dgm:t>
        <a:bodyPr/>
        <a:lstStyle/>
        <a:p>
          <a:r>
            <a:rPr lang="en-US"/>
            <a:t>Observation studies</a:t>
          </a:r>
        </a:p>
      </dgm:t>
    </dgm:pt>
    <dgm:pt modelId="{CE631CDE-C014-410F-861B-BA151E269E37}" type="parTrans" cxnId="{53266F28-E396-4235-9D0C-0D6135A4C7C1}">
      <dgm:prSet/>
      <dgm:spPr/>
      <dgm:t>
        <a:bodyPr/>
        <a:lstStyle/>
        <a:p>
          <a:endParaRPr lang="en-US"/>
        </a:p>
      </dgm:t>
    </dgm:pt>
    <dgm:pt modelId="{CDAF95E0-9B91-4D07-BCBF-0F8540E12F89}" type="sibTrans" cxnId="{53266F28-E396-4235-9D0C-0D6135A4C7C1}">
      <dgm:prSet/>
      <dgm:spPr/>
      <dgm:t>
        <a:bodyPr/>
        <a:lstStyle/>
        <a:p>
          <a:endParaRPr lang="en-US"/>
        </a:p>
      </dgm:t>
    </dgm:pt>
    <dgm:pt modelId="{0087539A-0E0A-4CF6-B82C-7F1845FC4EE9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CD1EFD54-FAAA-4441-A8C1-8F85633CC0C5}" type="parTrans" cxnId="{45ACE6B0-CE66-4863-A8F3-690C4ED74B14}">
      <dgm:prSet/>
      <dgm:spPr/>
      <dgm:t>
        <a:bodyPr/>
        <a:lstStyle/>
        <a:p>
          <a:endParaRPr lang="en-US"/>
        </a:p>
      </dgm:t>
    </dgm:pt>
    <dgm:pt modelId="{6947C41C-7165-4D3D-B69B-ED9AE57CA3F1}" type="sibTrans" cxnId="{45ACE6B0-CE66-4863-A8F3-690C4ED74B14}">
      <dgm:prSet/>
      <dgm:spPr/>
      <dgm:t>
        <a:bodyPr/>
        <a:lstStyle/>
        <a:p>
          <a:endParaRPr lang="en-US"/>
        </a:p>
      </dgm:t>
    </dgm:pt>
    <dgm:pt modelId="{32BD50D7-F23A-4EC1-8DC3-1A4FF9B4A6ED}">
      <dgm:prSet/>
      <dgm:spPr/>
      <dgm:t>
        <a:bodyPr/>
        <a:lstStyle/>
        <a:p>
          <a:r>
            <a:rPr lang="en-US"/>
            <a:t>Future work</a:t>
          </a:r>
        </a:p>
      </dgm:t>
    </dgm:pt>
    <dgm:pt modelId="{814069EC-896B-4CC6-B68B-624D805800D3}" type="parTrans" cxnId="{5EFD0FFE-4706-4AEE-A729-5174858CA5A2}">
      <dgm:prSet/>
      <dgm:spPr/>
      <dgm:t>
        <a:bodyPr/>
        <a:lstStyle/>
        <a:p>
          <a:endParaRPr lang="en-US"/>
        </a:p>
      </dgm:t>
    </dgm:pt>
    <dgm:pt modelId="{ED54BF3D-3AFF-4369-890B-BE6256DA0D35}" type="sibTrans" cxnId="{5EFD0FFE-4706-4AEE-A729-5174858CA5A2}">
      <dgm:prSet/>
      <dgm:spPr/>
      <dgm:t>
        <a:bodyPr/>
        <a:lstStyle/>
        <a:p>
          <a:endParaRPr lang="en-US"/>
        </a:p>
      </dgm:t>
    </dgm:pt>
    <dgm:pt modelId="{FE0604FF-8C16-4A26-B0B1-0096CEE5F8E4}">
      <dgm:prSet/>
      <dgm:spPr/>
      <dgm:t>
        <a:bodyPr/>
        <a:lstStyle/>
        <a:p>
          <a:r>
            <a:rPr lang="en-US"/>
            <a:t>Conclusion</a:t>
          </a:r>
        </a:p>
      </dgm:t>
    </dgm:pt>
    <dgm:pt modelId="{4ECAAD7E-8C3C-4929-8CD1-19310678F8C7}" type="parTrans" cxnId="{9B5B8BF7-4341-4CB2-ABB5-8B405797F6AB}">
      <dgm:prSet/>
      <dgm:spPr/>
      <dgm:t>
        <a:bodyPr/>
        <a:lstStyle/>
        <a:p>
          <a:endParaRPr lang="en-US"/>
        </a:p>
      </dgm:t>
    </dgm:pt>
    <dgm:pt modelId="{F0EB8E66-EA1A-451D-B422-26DB6D82FCA4}" type="sibTrans" cxnId="{9B5B8BF7-4341-4CB2-ABB5-8B405797F6AB}">
      <dgm:prSet/>
      <dgm:spPr/>
      <dgm:t>
        <a:bodyPr/>
        <a:lstStyle/>
        <a:p>
          <a:endParaRPr lang="en-US"/>
        </a:p>
      </dgm:t>
    </dgm:pt>
    <dgm:pt modelId="{BB18097A-D4DD-4C68-BEFE-7EBCCF6BA053}">
      <dgm:prSet/>
      <dgm:spPr/>
      <dgm:t>
        <a:bodyPr/>
        <a:lstStyle/>
        <a:p>
          <a:r>
            <a:rPr lang="en-US" dirty="0"/>
            <a:t>Preliminary Discussion</a:t>
          </a:r>
        </a:p>
      </dgm:t>
    </dgm:pt>
    <dgm:pt modelId="{2A0235F0-F293-49F7-B982-A40A0F458806}" type="parTrans" cxnId="{A9D9EB69-B403-47FF-810D-492F029E068F}">
      <dgm:prSet/>
      <dgm:spPr/>
      <dgm:t>
        <a:bodyPr/>
        <a:lstStyle/>
        <a:p>
          <a:endParaRPr lang="en-US"/>
        </a:p>
      </dgm:t>
    </dgm:pt>
    <dgm:pt modelId="{A154B27B-5073-443D-930C-6E43E3140244}" type="sibTrans" cxnId="{A9D9EB69-B403-47FF-810D-492F029E068F}">
      <dgm:prSet/>
      <dgm:spPr/>
      <dgm:t>
        <a:bodyPr/>
        <a:lstStyle/>
        <a:p>
          <a:endParaRPr lang="en-US"/>
        </a:p>
      </dgm:t>
    </dgm:pt>
    <dgm:pt modelId="{4AF6FBCC-AA2A-4C34-B328-AEFAECB4678E}" type="pres">
      <dgm:prSet presAssocID="{99D6594F-683C-4220-AB56-FFA76A42C3D9}" presName="Name0" presStyleCnt="0">
        <dgm:presLayoutVars>
          <dgm:dir/>
          <dgm:resizeHandles val="exact"/>
        </dgm:presLayoutVars>
      </dgm:prSet>
      <dgm:spPr/>
    </dgm:pt>
    <dgm:pt modelId="{33A1CB3B-6CF8-4A42-A1FE-BA0184112386}" type="pres">
      <dgm:prSet presAssocID="{BB18097A-D4DD-4C68-BEFE-7EBCCF6BA053}" presName="node" presStyleLbl="node1" presStyleIdx="0" presStyleCnt="8">
        <dgm:presLayoutVars>
          <dgm:bulletEnabled val="1"/>
        </dgm:presLayoutVars>
      </dgm:prSet>
      <dgm:spPr/>
    </dgm:pt>
    <dgm:pt modelId="{B9D3D889-51DE-49C8-B5EF-7F05430562B5}" type="pres">
      <dgm:prSet presAssocID="{A154B27B-5073-443D-930C-6E43E3140244}" presName="sibTrans" presStyleLbl="sibTrans1D1" presStyleIdx="0" presStyleCnt="7"/>
      <dgm:spPr/>
    </dgm:pt>
    <dgm:pt modelId="{0229311A-068E-447C-B14A-24C3F52A82EA}" type="pres">
      <dgm:prSet presAssocID="{A154B27B-5073-443D-930C-6E43E3140244}" presName="connectorText" presStyleLbl="sibTrans1D1" presStyleIdx="0" presStyleCnt="7"/>
      <dgm:spPr/>
    </dgm:pt>
    <dgm:pt modelId="{420780F0-74D4-4374-9BE4-4A96CF0204C7}" type="pres">
      <dgm:prSet presAssocID="{70447EC4-66F9-420A-930D-A63841445E67}" presName="node" presStyleLbl="node1" presStyleIdx="1" presStyleCnt="8">
        <dgm:presLayoutVars>
          <dgm:bulletEnabled val="1"/>
        </dgm:presLayoutVars>
      </dgm:prSet>
      <dgm:spPr/>
    </dgm:pt>
    <dgm:pt modelId="{445F3950-5230-4257-B251-C3300B2EEB14}" type="pres">
      <dgm:prSet presAssocID="{4EAD2636-7B78-4A60-9CBF-094CE15D8CE6}" presName="sibTrans" presStyleLbl="sibTrans1D1" presStyleIdx="1" presStyleCnt="7"/>
      <dgm:spPr/>
    </dgm:pt>
    <dgm:pt modelId="{475BC47F-3360-4D87-BF2E-569158491744}" type="pres">
      <dgm:prSet presAssocID="{4EAD2636-7B78-4A60-9CBF-094CE15D8CE6}" presName="connectorText" presStyleLbl="sibTrans1D1" presStyleIdx="1" presStyleCnt="7"/>
      <dgm:spPr/>
    </dgm:pt>
    <dgm:pt modelId="{069EB22E-50A5-4CFA-B41C-EDFE553D4132}" type="pres">
      <dgm:prSet presAssocID="{A96C1CAE-BF55-4716-911C-1DDACD320762}" presName="node" presStyleLbl="node1" presStyleIdx="2" presStyleCnt="8">
        <dgm:presLayoutVars>
          <dgm:bulletEnabled val="1"/>
        </dgm:presLayoutVars>
      </dgm:prSet>
      <dgm:spPr/>
    </dgm:pt>
    <dgm:pt modelId="{62E09629-9F0D-4FC6-9642-F9239B56D5ED}" type="pres">
      <dgm:prSet presAssocID="{D3BC23AE-4B99-4DE1-A850-CA85AAA717C8}" presName="sibTrans" presStyleLbl="sibTrans1D1" presStyleIdx="2" presStyleCnt="7"/>
      <dgm:spPr/>
    </dgm:pt>
    <dgm:pt modelId="{1C72EA97-C2B9-4259-99D7-EB2E461F1AB5}" type="pres">
      <dgm:prSet presAssocID="{D3BC23AE-4B99-4DE1-A850-CA85AAA717C8}" presName="connectorText" presStyleLbl="sibTrans1D1" presStyleIdx="2" presStyleCnt="7"/>
      <dgm:spPr/>
    </dgm:pt>
    <dgm:pt modelId="{C27769BF-53B0-4858-8E69-80BA3F379DF3}" type="pres">
      <dgm:prSet presAssocID="{CB4877FD-4026-4576-A2C2-B7451042B1EC}" presName="node" presStyleLbl="node1" presStyleIdx="3" presStyleCnt="8">
        <dgm:presLayoutVars>
          <dgm:bulletEnabled val="1"/>
        </dgm:presLayoutVars>
      </dgm:prSet>
      <dgm:spPr/>
    </dgm:pt>
    <dgm:pt modelId="{AFD02EB2-5BD5-448C-B4B1-910E45B7F6D1}" type="pres">
      <dgm:prSet presAssocID="{E363AA26-F398-4832-8291-1AD6020E3C00}" presName="sibTrans" presStyleLbl="sibTrans1D1" presStyleIdx="3" presStyleCnt="7"/>
      <dgm:spPr/>
    </dgm:pt>
    <dgm:pt modelId="{1605A421-4AA0-4452-A329-0A8D7DFBEBC2}" type="pres">
      <dgm:prSet presAssocID="{E363AA26-F398-4832-8291-1AD6020E3C00}" presName="connectorText" presStyleLbl="sibTrans1D1" presStyleIdx="3" presStyleCnt="7"/>
      <dgm:spPr/>
    </dgm:pt>
    <dgm:pt modelId="{7F802AE1-EEB5-4447-B4E8-51E18C758A8D}" type="pres">
      <dgm:prSet presAssocID="{D28851D4-486D-418E-90FF-9BFC5DB28D29}" presName="node" presStyleLbl="node1" presStyleIdx="4" presStyleCnt="8">
        <dgm:presLayoutVars>
          <dgm:bulletEnabled val="1"/>
        </dgm:presLayoutVars>
      </dgm:prSet>
      <dgm:spPr/>
    </dgm:pt>
    <dgm:pt modelId="{A3BAB04A-1AF2-419F-A11B-B9DAB3D0448F}" type="pres">
      <dgm:prSet presAssocID="{CDAF95E0-9B91-4D07-BCBF-0F8540E12F89}" presName="sibTrans" presStyleLbl="sibTrans1D1" presStyleIdx="4" presStyleCnt="7"/>
      <dgm:spPr/>
    </dgm:pt>
    <dgm:pt modelId="{348B2D61-97B7-434E-BA10-0F9F37E59D3B}" type="pres">
      <dgm:prSet presAssocID="{CDAF95E0-9B91-4D07-BCBF-0F8540E12F89}" presName="connectorText" presStyleLbl="sibTrans1D1" presStyleIdx="4" presStyleCnt="7"/>
      <dgm:spPr/>
    </dgm:pt>
    <dgm:pt modelId="{67370A38-8AAD-42A1-BD26-7336C0438368}" type="pres">
      <dgm:prSet presAssocID="{0087539A-0E0A-4CF6-B82C-7F1845FC4EE9}" presName="node" presStyleLbl="node1" presStyleIdx="5" presStyleCnt="8">
        <dgm:presLayoutVars>
          <dgm:bulletEnabled val="1"/>
        </dgm:presLayoutVars>
      </dgm:prSet>
      <dgm:spPr/>
    </dgm:pt>
    <dgm:pt modelId="{868A30B0-8D8E-40CC-9C6C-7D361D923C4B}" type="pres">
      <dgm:prSet presAssocID="{6947C41C-7165-4D3D-B69B-ED9AE57CA3F1}" presName="sibTrans" presStyleLbl="sibTrans1D1" presStyleIdx="5" presStyleCnt="7"/>
      <dgm:spPr/>
    </dgm:pt>
    <dgm:pt modelId="{F20EB97E-C470-4834-884D-95DBB432C1E9}" type="pres">
      <dgm:prSet presAssocID="{6947C41C-7165-4D3D-B69B-ED9AE57CA3F1}" presName="connectorText" presStyleLbl="sibTrans1D1" presStyleIdx="5" presStyleCnt="7"/>
      <dgm:spPr/>
    </dgm:pt>
    <dgm:pt modelId="{584E4E2C-BA96-40C7-B333-A8B3C50BFA4A}" type="pres">
      <dgm:prSet presAssocID="{32BD50D7-F23A-4EC1-8DC3-1A4FF9B4A6ED}" presName="node" presStyleLbl="node1" presStyleIdx="6" presStyleCnt="8">
        <dgm:presLayoutVars>
          <dgm:bulletEnabled val="1"/>
        </dgm:presLayoutVars>
      </dgm:prSet>
      <dgm:spPr/>
    </dgm:pt>
    <dgm:pt modelId="{890DC5CE-39C0-4257-B2D5-AAC4A9D43839}" type="pres">
      <dgm:prSet presAssocID="{ED54BF3D-3AFF-4369-890B-BE6256DA0D35}" presName="sibTrans" presStyleLbl="sibTrans1D1" presStyleIdx="6" presStyleCnt="7"/>
      <dgm:spPr/>
    </dgm:pt>
    <dgm:pt modelId="{6E9E21BE-650B-4602-B46B-8643F058E61E}" type="pres">
      <dgm:prSet presAssocID="{ED54BF3D-3AFF-4369-890B-BE6256DA0D35}" presName="connectorText" presStyleLbl="sibTrans1D1" presStyleIdx="6" presStyleCnt="7"/>
      <dgm:spPr/>
    </dgm:pt>
    <dgm:pt modelId="{E04B15AB-5143-499F-9DF7-DB256BC371F7}" type="pres">
      <dgm:prSet presAssocID="{FE0604FF-8C16-4A26-B0B1-0096CEE5F8E4}" presName="node" presStyleLbl="node1" presStyleIdx="7" presStyleCnt="8">
        <dgm:presLayoutVars>
          <dgm:bulletEnabled val="1"/>
        </dgm:presLayoutVars>
      </dgm:prSet>
      <dgm:spPr/>
    </dgm:pt>
  </dgm:ptLst>
  <dgm:cxnLst>
    <dgm:cxn modelId="{8BA39D12-4F2B-496C-B236-292E2DD017EC}" type="presOf" srcId="{99D6594F-683C-4220-AB56-FFA76A42C3D9}" destId="{4AF6FBCC-AA2A-4C34-B328-AEFAECB4678E}" srcOrd="0" destOrd="0" presId="urn:microsoft.com/office/officeart/2016/7/layout/RepeatingBendingProcessNew"/>
    <dgm:cxn modelId="{EBBCCF16-AF16-440B-B48F-2F3B20C392A6}" srcId="{99D6594F-683C-4220-AB56-FFA76A42C3D9}" destId="{CB4877FD-4026-4576-A2C2-B7451042B1EC}" srcOrd="3" destOrd="0" parTransId="{5976B7DA-D6E1-49BD-9950-462C66E93AD2}" sibTransId="{E363AA26-F398-4832-8291-1AD6020E3C00}"/>
    <dgm:cxn modelId="{4019F016-394F-497C-A468-20593A0E0E31}" type="presOf" srcId="{ED54BF3D-3AFF-4369-890B-BE6256DA0D35}" destId="{890DC5CE-39C0-4257-B2D5-AAC4A9D43839}" srcOrd="0" destOrd="0" presId="urn:microsoft.com/office/officeart/2016/7/layout/RepeatingBendingProcessNew"/>
    <dgm:cxn modelId="{CD7D631C-C435-410C-8CBA-451AD43E560F}" srcId="{99D6594F-683C-4220-AB56-FFA76A42C3D9}" destId="{70447EC4-66F9-420A-930D-A63841445E67}" srcOrd="1" destOrd="0" parTransId="{D4D06094-2077-4817-8E83-030855919EE5}" sibTransId="{4EAD2636-7B78-4A60-9CBF-094CE15D8CE6}"/>
    <dgm:cxn modelId="{C677641D-B32F-445B-AB3E-88A069B61C22}" type="presOf" srcId="{A96C1CAE-BF55-4716-911C-1DDACD320762}" destId="{069EB22E-50A5-4CFA-B41C-EDFE553D4132}" srcOrd="0" destOrd="0" presId="urn:microsoft.com/office/officeart/2016/7/layout/RepeatingBendingProcessNew"/>
    <dgm:cxn modelId="{10142221-6181-449A-9B69-28DA7FA4DCA8}" type="presOf" srcId="{4EAD2636-7B78-4A60-9CBF-094CE15D8CE6}" destId="{445F3950-5230-4257-B251-C3300B2EEB14}" srcOrd="0" destOrd="0" presId="urn:microsoft.com/office/officeart/2016/7/layout/RepeatingBendingProcessNew"/>
    <dgm:cxn modelId="{53266F28-E396-4235-9D0C-0D6135A4C7C1}" srcId="{99D6594F-683C-4220-AB56-FFA76A42C3D9}" destId="{D28851D4-486D-418E-90FF-9BFC5DB28D29}" srcOrd="4" destOrd="0" parTransId="{CE631CDE-C014-410F-861B-BA151E269E37}" sibTransId="{CDAF95E0-9B91-4D07-BCBF-0F8540E12F89}"/>
    <dgm:cxn modelId="{92057A2C-3D59-4BF2-9525-51DB785F25D7}" type="presOf" srcId="{32BD50D7-F23A-4EC1-8DC3-1A4FF9B4A6ED}" destId="{584E4E2C-BA96-40C7-B333-A8B3C50BFA4A}" srcOrd="0" destOrd="0" presId="urn:microsoft.com/office/officeart/2016/7/layout/RepeatingBendingProcessNew"/>
    <dgm:cxn modelId="{27173666-8ED3-4D41-BC75-DF0B00800D94}" type="presOf" srcId="{CB4877FD-4026-4576-A2C2-B7451042B1EC}" destId="{C27769BF-53B0-4858-8E69-80BA3F379DF3}" srcOrd="0" destOrd="0" presId="urn:microsoft.com/office/officeart/2016/7/layout/RepeatingBendingProcessNew"/>
    <dgm:cxn modelId="{A9D9EB69-B403-47FF-810D-492F029E068F}" srcId="{99D6594F-683C-4220-AB56-FFA76A42C3D9}" destId="{BB18097A-D4DD-4C68-BEFE-7EBCCF6BA053}" srcOrd="0" destOrd="0" parTransId="{2A0235F0-F293-49F7-B982-A40A0F458806}" sibTransId="{A154B27B-5073-443D-930C-6E43E3140244}"/>
    <dgm:cxn modelId="{75F4394F-93D6-4C14-8540-9414DC473768}" type="presOf" srcId="{BB18097A-D4DD-4C68-BEFE-7EBCCF6BA053}" destId="{33A1CB3B-6CF8-4A42-A1FE-BA0184112386}" srcOrd="0" destOrd="0" presId="urn:microsoft.com/office/officeart/2016/7/layout/RepeatingBendingProcessNew"/>
    <dgm:cxn modelId="{25E2A055-4FB0-4033-8F52-D30201273304}" type="presOf" srcId="{D28851D4-486D-418E-90FF-9BFC5DB28D29}" destId="{7F802AE1-EEB5-4447-B4E8-51E18C758A8D}" srcOrd="0" destOrd="0" presId="urn:microsoft.com/office/officeart/2016/7/layout/RepeatingBendingProcessNew"/>
    <dgm:cxn modelId="{9BEB8B57-E886-4D35-8369-6099CB8FF16C}" type="presOf" srcId="{D3BC23AE-4B99-4DE1-A850-CA85AAA717C8}" destId="{1C72EA97-C2B9-4259-99D7-EB2E461F1AB5}" srcOrd="1" destOrd="0" presId="urn:microsoft.com/office/officeart/2016/7/layout/RepeatingBendingProcessNew"/>
    <dgm:cxn modelId="{C73AD578-5F64-490F-813D-BC12C4294E19}" srcId="{99D6594F-683C-4220-AB56-FFA76A42C3D9}" destId="{A96C1CAE-BF55-4716-911C-1DDACD320762}" srcOrd="2" destOrd="0" parTransId="{FECFDB92-9E58-4F9D-A105-4D62F275F5E0}" sibTransId="{D3BC23AE-4B99-4DE1-A850-CA85AAA717C8}"/>
    <dgm:cxn modelId="{6B514579-17EC-4A32-8363-96F3FB5C4048}" type="presOf" srcId="{D3BC23AE-4B99-4DE1-A850-CA85AAA717C8}" destId="{62E09629-9F0D-4FC6-9642-F9239B56D5ED}" srcOrd="0" destOrd="0" presId="urn:microsoft.com/office/officeart/2016/7/layout/RepeatingBendingProcessNew"/>
    <dgm:cxn modelId="{5B1F2B8C-6C74-4A7D-9A76-CDF3A398ED0D}" type="presOf" srcId="{CDAF95E0-9B91-4D07-BCBF-0F8540E12F89}" destId="{A3BAB04A-1AF2-419F-A11B-B9DAB3D0448F}" srcOrd="0" destOrd="0" presId="urn:microsoft.com/office/officeart/2016/7/layout/RepeatingBendingProcessNew"/>
    <dgm:cxn modelId="{A8739C98-CAD7-4878-84BA-ABA465F9694D}" type="presOf" srcId="{E363AA26-F398-4832-8291-1AD6020E3C00}" destId="{1605A421-4AA0-4452-A329-0A8D7DFBEBC2}" srcOrd="1" destOrd="0" presId="urn:microsoft.com/office/officeart/2016/7/layout/RepeatingBendingProcessNew"/>
    <dgm:cxn modelId="{45ACE6B0-CE66-4863-A8F3-690C4ED74B14}" srcId="{99D6594F-683C-4220-AB56-FFA76A42C3D9}" destId="{0087539A-0E0A-4CF6-B82C-7F1845FC4EE9}" srcOrd="5" destOrd="0" parTransId="{CD1EFD54-FAAA-4441-A8C1-8F85633CC0C5}" sibTransId="{6947C41C-7165-4D3D-B69B-ED9AE57CA3F1}"/>
    <dgm:cxn modelId="{D32932B4-C05A-44A7-A8E5-FE1DB9628FE5}" type="presOf" srcId="{70447EC4-66F9-420A-930D-A63841445E67}" destId="{420780F0-74D4-4374-9BE4-4A96CF0204C7}" srcOrd="0" destOrd="0" presId="urn:microsoft.com/office/officeart/2016/7/layout/RepeatingBendingProcessNew"/>
    <dgm:cxn modelId="{A5B351BA-EE83-406B-A7EC-8D62C8F05A56}" type="presOf" srcId="{4EAD2636-7B78-4A60-9CBF-094CE15D8CE6}" destId="{475BC47F-3360-4D87-BF2E-569158491744}" srcOrd="1" destOrd="0" presId="urn:microsoft.com/office/officeart/2016/7/layout/RepeatingBendingProcessNew"/>
    <dgm:cxn modelId="{AFE825C0-3EF0-46ED-945C-094FD46CE286}" type="presOf" srcId="{0087539A-0E0A-4CF6-B82C-7F1845FC4EE9}" destId="{67370A38-8AAD-42A1-BD26-7336C0438368}" srcOrd="0" destOrd="0" presId="urn:microsoft.com/office/officeart/2016/7/layout/RepeatingBendingProcessNew"/>
    <dgm:cxn modelId="{5B7274CA-1E8D-4B2A-8668-34581BC3DCEA}" type="presOf" srcId="{6947C41C-7165-4D3D-B69B-ED9AE57CA3F1}" destId="{868A30B0-8D8E-40CC-9C6C-7D361D923C4B}" srcOrd="0" destOrd="0" presId="urn:microsoft.com/office/officeart/2016/7/layout/RepeatingBendingProcessNew"/>
    <dgm:cxn modelId="{7FF68DD0-82E7-410D-BA77-E9B07F79C89F}" type="presOf" srcId="{6947C41C-7165-4D3D-B69B-ED9AE57CA3F1}" destId="{F20EB97E-C470-4834-884D-95DBB432C1E9}" srcOrd="1" destOrd="0" presId="urn:microsoft.com/office/officeart/2016/7/layout/RepeatingBendingProcessNew"/>
    <dgm:cxn modelId="{E851A0DD-C5D2-4040-A06E-1CC7DA3FD7EE}" type="presOf" srcId="{A154B27B-5073-443D-930C-6E43E3140244}" destId="{0229311A-068E-447C-B14A-24C3F52A82EA}" srcOrd="1" destOrd="0" presId="urn:microsoft.com/office/officeart/2016/7/layout/RepeatingBendingProcessNew"/>
    <dgm:cxn modelId="{8E2C62E6-EC24-4E29-8EB8-7FEB0A8B9B12}" type="presOf" srcId="{ED54BF3D-3AFF-4369-890B-BE6256DA0D35}" destId="{6E9E21BE-650B-4602-B46B-8643F058E61E}" srcOrd="1" destOrd="0" presId="urn:microsoft.com/office/officeart/2016/7/layout/RepeatingBendingProcessNew"/>
    <dgm:cxn modelId="{2E2BFDEA-9CC4-4920-AEC6-8C3423B6AE1E}" type="presOf" srcId="{A154B27B-5073-443D-930C-6E43E3140244}" destId="{B9D3D889-51DE-49C8-B5EF-7F05430562B5}" srcOrd="0" destOrd="0" presId="urn:microsoft.com/office/officeart/2016/7/layout/RepeatingBendingProcessNew"/>
    <dgm:cxn modelId="{5F6007EB-D6E8-4C58-93F7-ECFBD1DCB32A}" type="presOf" srcId="{CDAF95E0-9B91-4D07-BCBF-0F8540E12F89}" destId="{348B2D61-97B7-434E-BA10-0F9F37E59D3B}" srcOrd="1" destOrd="0" presId="urn:microsoft.com/office/officeart/2016/7/layout/RepeatingBendingProcessNew"/>
    <dgm:cxn modelId="{5B67B0F1-7BBB-44A4-B766-4ECE81285180}" type="presOf" srcId="{E363AA26-F398-4832-8291-1AD6020E3C00}" destId="{AFD02EB2-5BD5-448C-B4B1-910E45B7F6D1}" srcOrd="0" destOrd="0" presId="urn:microsoft.com/office/officeart/2016/7/layout/RepeatingBendingProcessNew"/>
    <dgm:cxn modelId="{9B5B8BF7-4341-4CB2-ABB5-8B405797F6AB}" srcId="{99D6594F-683C-4220-AB56-FFA76A42C3D9}" destId="{FE0604FF-8C16-4A26-B0B1-0096CEE5F8E4}" srcOrd="7" destOrd="0" parTransId="{4ECAAD7E-8C3C-4929-8CD1-19310678F8C7}" sibTransId="{F0EB8E66-EA1A-451D-B422-26DB6D82FCA4}"/>
    <dgm:cxn modelId="{5EFD0FFE-4706-4AEE-A729-5174858CA5A2}" srcId="{99D6594F-683C-4220-AB56-FFA76A42C3D9}" destId="{32BD50D7-F23A-4EC1-8DC3-1A4FF9B4A6ED}" srcOrd="6" destOrd="0" parTransId="{814069EC-896B-4CC6-B68B-624D805800D3}" sibTransId="{ED54BF3D-3AFF-4369-890B-BE6256DA0D35}"/>
    <dgm:cxn modelId="{A108B1FF-8EF4-460E-B18D-243160551933}" type="presOf" srcId="{FE0604FF-8C16-4A26-B0B1-0096CEE5F8E4}" destId="{E04B15AB-5143-499F-9DF7-DB256BC371F7}" srcOrd="0" destOrd="0" presId="urn:microsoft.com/office/officeart/2016/7/layout/RepeatingBendingProcessNew"/>
    <dgm:cxn modelId="{740F8FEC-5DE2-46F1-8D9F-0EDDFCDDE98A}" type="presParOf" srcId="{4AF6FBCC-AA2A-4C34-B328-AEFAECB4678E}" destId="{33A1CB3B-6CF8-4A42-A1FE-BA0184112386}" srcOrd="0" destOrd="0" presId="urn:microsoft.com/office/officeart/2016/7/layout/RepeatingBendingProcessNew"/>
    <dgm:cxn modelId="{23919D85-1E15-4541-AA8B-6FAA71B09043}" type="presParOf" srcId="{4AF6FBCC-AA2A-4C34-B328-AEFAECB4678E}" destId="{B9D3D889-51DE-49C8-B5EF-7F05430562B5}" srcOrd="1" destOrd="0" presId="urn:microsoft.com/office/officeart/2016/7/layout/RepeatingBendingProcessNew"/>
    <dgm:cxn modelId="{1FF664C2-06A3-4D95-9170-DC2D585E8D0B}" type="presParOf" srcId="{B9D3D889-51DE-49C8-B5EF-7F05430562B5}" destId="{0229311A-068E-447C-B14A-24C3F52A82EA}" srcOrd="0" destOrd="0" presId="urn:microsoft.com/office/officeart/2016/7/layout/RepeatingBendingProcessNew"/>
    <dgm:cxn modelId="{ABFAE527-1FFC-4022-9124-314EE0E9CEF5}" type="presParOf" srcId="{4AF6FBCC-AA2A-4C34-B328-AEFAECB4678E}" destId="{420780F0-74D4-4374-9BE4-4A96CF0204C7}" srcOrd="2" destOrd="0" presId="urn:microsoft.com/office/officeart/2016/7/layout/RepeatingBendingProcessNew"/>
    <dgm:cxn modelId="{1E8D762F-C8EC-42F0-8CCA-12F9FAC46E19}" type="presParOf" srcId="{4AF6FBCC-AA2A-4C34-B328-AEFAECB4678E}" destId="{445F3950-5230-4257-B251-C3300B2EEB14}" srcOrd="3" destOrd="0" presId="urn:microsoft.com/office/officeart/2016/7/layout/RepeatingBendingProcessNew"/>
    <dgm:cxn modelId="{91F1F114-2406-4902-A095-1DE28190D6D4}" type="presParOf" srcId="{445F3950-5230-4257-B251-C3300B2EEB14}" destId="{475BC47F-3360-4D87-BF2E-569158491744}" srcOrd="0" destOrd="0" presId="urn:microsoft.com/office/officeart/2016/7/layout/RepeatingBendingProcessNew"/>
    <dgm:cxn modelId="{28343471-B61F-4213-9668-1EAAEE86F790}" type="presParOf" srcId="{4AF6FBCC-AA2A-4C34-B328-AEFAECB4678E}" destId="{069EB22E-50A5-4CFA-B41C-EDFE553D4132}" srcOrd="4" destOrd="0" presId="urn:microsoft.com/office/officeart/2016/7/layout/RepeatingBendingProcessNew"/>
    <dgm:cxn modelId="{D828A3BA-AB58-4C2C-85B9-94E51E687FC2}" type="presParOf" srcId="{4AF6FBCC-AA2A-4C34-B328-AEFAECB4678E}" destId="{62E09629-9F0D-4FC6-9642-F9239B56D5ED}" srcOrd="5" destOrd="0" presId="urn:microsoft.com/office/officeart/2016/7/layout/RepeatingBendingProcessNew"/>
    <dgm:cxn modelId="{8CF7F41E-ECF4-4964-99C6-7D988CCB71D0}" type="presParOf" srcId="{62E09629-9F0D-4FC6-9642-F9239B56D5ED}" destId="{1C72EA97-C2B9-4259-99D7-EB2E461F1AB5}" srcOrd="0" destOrd="0" presId="urn:microsoft.com/office/officeart/2016/7/layout/RepeatingBendingProcessNew"/>
    <dgm:cxn modelId="{BB26B6A2-4D04-45DA-9811-1AB6A633352F}" type="presParOf" srcId="{4AF6FBCC-AA2A-4C34-B328-AEFAECB4678E}" destId="{C27769BF-53B0-4858-8E69-80BA3F379DF3}" srcOrd="6" destOrd="0" presId="urn:microsoft.com/office/officeart/2016/7/layout/RepeatingBendingProcessNew"/>
    <dgm:cxn modelId="{7858B955-B201-4995-B4FE-E20591BC0630}" type="presParOf" srcId="{4AF6FBCC-AA2A-4C34-B328-AEFAECB4678E}" destId="{AFD02EB2-5BD5-448C-B4B1-910E45B7F6D1}" srcOrd="7" destOrd="0" presId="urn:microsoft.com/office/officeart/2016/7/layout/RepeatingBendingProcessNew"/>
    <dgm:cxn modelId="{2061C0ED-A74C-46EA-A63F-BE1829A3D3B2}" type="presParOf" srcId="{AFD02EB2-5BD5-448C-B4B1-910E45B7F6D1}" destId="{1605A421-4AA0-4452-A329-0A8D7DFBEBC2}" srcOrd="0" destOrd="0" presId="urn:microsoft.com/office/officeart/2016/7/layout/RepeatingBendingProcessNew"/>
    <dgm:cxn modelId="{9C51026E-2331-48B7-B110-656D9571EAB0}" type="presParOf" srcId="{4AF6FBCC-AA2A-4C34-B328-AEFAECB4678E}" destId="{7F802AE1-EEB5-4447-B4E8-51E18C758A8D}" srcOrd="8" destOrd="0" presId="urn:microsoft.com/office/officeart/2016/7/layout/RepeatingBendingProcessNew"/>
    <dgm:cxn modelId="{978EE3EF-666F-462A-BC47-8CF4DF2E83CB}" type="presParOf" srcId="{4AF6FBCC-AA2A-4C34-B328-AEFAECB4678E}" destId="{A3BAB04A-1AF2-419F-A11B-B9DAB3D0448F}" srcOrd="9" destOrd="0" presId="urn:microsoft.com/office/officeart/2016/7/layout/RepeatingBendingProcessNew"/>
    <dgm:cxn modelId="{DF06FB67-37F7-4973-ABF7-9D737DB3DC47}" type="presParOf" srcId="{A3BAB04A-1AF2-419F-A11B-B9DAB3D0448F}" destId="{348B2D61-97B7-434E-BA10-0F9F37E59D3B}" srcOrd="0" destOrd="0" presId="urn:microsoft.com/office/officeart/2016/7/layout/RepeatingBendingProcessNew"/>
    <dgm:cxn modelId="{1F71FC1D-2779-45F8-A14D-18C8471C1D49}" type="presParOf" srcId="{4AF6FBCC-AA2A-4C34-B328-AEFAECB4678E}" destId="{67370A38-8AAD-42A1-BD26-7336C0438368}" srcOrd="10" destOrd="0" presId="urn:microsoft.com/office/officeart/2016/7/layout/RepeatingBendingProcessNew"/>
    <dgm:cxn modelId="{1018AAB5-F042-4F45-9EAE-4D0A5147B781}" type="presParOf" srcId="{4AF6FBCC-AA2A-4C34-B328-AEFAECB4678E}" destId="{868A30B0-8D8E-40CC-9C6C-7D361D923C4B}" srcOrd="11" destOrd="0" presId="urn:microsoft.com/office/officeart/2016/7/layout/RepeatingBendingProcessNew"/>
    <dgm:cxn modelId="{8775EB65-A59E-4EE7-A308-ADC6D2C7D63E}" type="presParOf" srcId="{868A30B0-8D8E-40CC-9C6C-7D361D923C4B}" destId="{F20EB97E-C470-4834-884D-95DBB432C1E9}" srcOrd="0" destOrd="0" presId="urn:microsoft.com/office/officeart/2016/7/layout/RepeatingBendingProcessNew"/>
    <dgm:cxn modelId="{6901E295-9E8D-4548-8115-DD73346F14B4}" type="presParOf" srcId="{4AF6FBCC-AA2A-4C34-B328-AEFAECB4678E}" destId="{584E4E2C-BA96-40C7-B333-A8B3C50BFA4A}" srcOrd="12" destOrd="0" presId="urn:microsoft.com/office/officeart/2016/7/layout/RepeatingBendingProcessNew"/>
    <dgm:cxn modelId="{64415E2A-EF10-4B8D-B375-F8489382122D}" type="presParOf" srcId="{4AF6FBCC-AA2A-4C34-B328-AEFAECB4678E}" destId="{890DC5CE-39C0-4257-B2D5-AAC4A9D43839}" srcOrd="13" destOrd="0" presId="urn:microsoft.com/office/officeart/2016/7/layout/RepeatingBendingProcessNew"/>
    <dgm:cxn modelId="{4F55D087-64E1-4188-94A6-620418DCE03E}" type="presParOf" srcId="{890DC5CE-39C0-4257-B2D5-AAC4A9D43839}" destId="{6E9E21BE-650B-4602-B46B-8643F058E61E}" srcOrd="0" destOrd="0" presId="urn:microsoft.com/office/officeart/2016/7/layout/RepeatingBendingProcessNew"/>
    <dgm:cxn modelId="{379BDAE6-16CC-4253-83E0-33CF46801EA2}" type="presParOf" srcId="{4AF6FBCC-AA2A-4C34-B328-AEFAECB4678E}" destId="{E04B15AB-5143-499F-9DF7-DB256BC371F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63CF79-7785-4655-ADE7-F69F7936C9EE}" type="doc">
      <dgm:prSet loTypeId="urn:microsoft.com/office/officeart/2005/8/layout/hierarchy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E12060-290D-427F-9F9E-F6752BCBCB42}">
      <dgm:prSet/>
      <dgm:spPr/>
      <dgm:t>
        <a:bodyPr/>
        <a:lstStyle/>
        <a:p>
          <a:r>
            <a:rPr lang="en-US" dirty="0"/>
            <a:t>Disruptive Social behaviors</a:t>
          </a:r>
        </a:p>
      </dgm:t>
    </dgm:pt>
    <dgm:pt modelId="{3F513A50-B8BC-40E7-BB17-DB2B8B6ADEDA}" type="parTrans" cxnId="{AEFEF076-1079-4DCF-BF73-7CB6C3C1750E}">
      <dgm:prSet/>
      <dgm:spPr/>
      <dgm:t>
        <a:bodyPr/>
        <a:lstStyle/>
        <a:p>
          <a:endParaRPr lang="en-US"/>
        </a:p>
      </dgm:t>
    </dgm:pt>
    <dgm:pt modelId="{A8893805-D95D-4CC1-A8A4-D1D6355ECFE7}" type="sibTrans" cxnId="{AEFEF076-1079-4DCF-BF73-7CB6C3C1750E}">
      <dgm:prSet/>
      <dgm:spPr/>
      <dgm:t>
        <a:bodyPr/>
        <a:lstStyle/>
        <a:p>
          <a:endParaRPr lang="en-US"/>
        </a:p>
      </dgm:t>
    </dgm:pt>
    <dgm:pt modelId="{B4CB6519-7FC9-48D4-90CD-7C31F56E51A2}">
      <dgm:prSet/>
      <dgm:spPr/>
      <dgm:t>
        <a:bodyPr/>
        <a:lstStyle/>
        <a:p>
          <a:r>
            <a:rPr lang="en-US" dirty="0">
              <a:effectLst/>
            </a:rPr>
            <a:t>(</a:t>
          </a:r>
          <a:r>
            <a:rPr lang="en-US" dirty="0" err="1">
              <a:effectLst/>
            </a:rPr>
            <a:t>Sorcinelli</a:t>
          </a:r>
          <a:r>
            <a:rPr lang="en-US" dirty="0">
              <a:effectLst/>
            </a:rPr>
            <a:t>, 1994)</a:t>
          </a:r>
          <a:endParaRPr lang="en-US" dirty="0"/>
        </a:p>
      </dgm:t>
    </dgm:pt>
    <dgm:pt modelId="{D7A7F8F7-CEC6-4094-84B1-5D1599C3F1B5}" type="parTrans" cxnId="{6D3F1C4E-EE35-4853-B0B0-5896D2412C22}">
      <dgm:prSet/>
      <dgm:spPr/>
      <dgm:t>
        <a:bodyPr/>
        <a:lstStyle/>
        <a:p>
          <a:endParaRPr lang="en-US"/>
        </a:p>
      </dgm:t>
    </dgm:pt>
    <dgm:pt modelId="{2254A9C9-9641-4C19-A3DA-3B25D946FC35}" type="sibTrans" cxnId="{6D3F1C4E-EE35-4853-B0B0-5896D2412C22}">
      <dgm:prSet/>
      <dgm:spPr/>
      <dgm:t>
        <a:bodyPr/>
        <a:lstStyle/>
        <a:p>
          <a:endParaRPr lang="en-US"/>
        </a:p>
      </dgm:t>
    </dgm:pt>
    <dgm:pt modelId="{05367A72-2AAD-4123-86B6-23ED348C0ABF}">
      <dgm:prSet/>
      <dgm:spPr/>
      <dgm:t>
        <a:bodyPr/>
        <a:lstStyle/>
        <a:p>
          <a:r>
            <a:rPr lang="en-US" dirty="0">
              <a:effectLst/>
            </a:rPr>
            <a:t>(Bjorklund &amp; Rehling, 2009)</a:t>
          </a:r>
        </a:p>
      </dgm:t>
    </dgm:pt>
    <dgm:pt modelId="{071DF99B-8BE9-4677-8E72-7E2C983499C9}" type="parTrans" cxnId="{518EB088-F6D4-4C60-BF9C-F7C0CE3203AC}">
      <dgm:prSet/>
      <dgm:spPr/>
      <dgm:t>
        <a:bodyPr/>
        <a:lstStyle/>
        <a:p>
          <a:endParaRPr lang="en-US"/>
        </a:p>
      </dgm:t>
    </dgm:pt>
    <dgm:pt modelId="{40D26B7A-32FD-4B58-AEA5-60F8CE8ECEF8}" type="sibTrans" cxnId="{518EB088-F6D4-4C60-BF9C-F7C0CE3203AC}">
      <dgm:prSet/>
      <dgm:spPr/>
      <dgm:t>
        <a:bodyPr/>
        <a:lstStyle/>
        <a:p>
          <a:endParaRPr lang="en-US"/>
        </a:p>
      </dgm:t>
    </dgm:pt>
    <dgm:pt modelId="{A4E2AF3A-7BDE-48F1-BF2E-C0F77A836E7E}">
      <dgm:prSet/>
      <dgm:spPr/>
      <dgm:t>
        <a:bodyPr/>
        <a:lstStyle/>
        <a:p>
          <a:r>
            <a:rPr lang="fr-FR" dirty="0"/>
            <a:t>(Stein et al., 2015)</a:t>
          </a:r>
          <a:endParaRPr lang="en-US" dirty="0"/>
        </a:p>
      </dgm:t>
    </dgm:pt>
    <dgm:pt modelId="{6EE013FF-88AA-4F18-B875-E9200E5929D7}" type="parTrans" cxnId="{0BE16609-F046-447D-8BC7-8EE4BA065B06}">
      <dgm:prSet/>
      <dgm:spPr/>
      <dgm:t>
        <a:bodyPr/>
        <a:lstStyle/>
        <a:p>
          <a:endParaRPr lang="en-US"/>
        </a:p>
      </dgm:t>
    </dgm:pt>
    <dgm:pt modelId="{E00D1C88-01EB-49FF-AAD7-55A9761F6780}" type="sibTrans" cxnId="{0BE16609-F046-447D-8BC7-8EE4BA065B06}">
      <dgm:prSet/>
      <dgm:spPr/>
      <dgm:t>
        <a:bodyPr/>
        <a:lstStyle/>
        <a:p>
          <a:endParaRPr lang="en-US"/>
        </a:p>
      </dgm:t>
    </dgm:pt>
    <dgm:pt modelId="{8E2D4F3D-EFE7-4362-8712-3E3E23425877}" type="pres">
      <dgm:prSet presAssocID="{6463CF79-7785-4655-ADE7-F69F7936C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BABDC5-2AC6-4FFF-99EE-9602F1D8504B}" type="pres">
      <dgm:prSet presAssocID="{04E12060-290D-427F-9F9E-F6752BCBCB42}" presName="hierRoot1" presStyleCnt="0"/>
      <dgm:spPr/>
    </dgm:pt>
    <dgm:pt modelId="{32C38AD8-8C55-4AFC-9A86-2FD270A1BB24}" type="pres">
      <dgm:prSet presAssocID="{04E12060-290D-427F-9F9E-F6752BCBCB42}" presName="composite" presStyleCnt="0"/>
      <dgm:spPr/>
    </dgm:pt>
    <dgm:pt modelId="{24C34A48-1520-43C0-B596-D2789F19185E}" type="pres">
      <dgm:prSet presAssocID="{04E12060-290D-427F-9F9E-F6752BCBCB42}" presName="background" presStyleLbl="node0" presStyleIdx="0" presStyleCnt="1"/>
      <dgm:spPr/>
    </dgm:pt>
    <dgm:pt modelId="{429FF82C-7E8B-4965-8B05-B615FDA77589}" type="pres">
      <dgm:prSet presAssocID="{04E12060-290D-427F-9F9E-F6752BCBCB42}" presName="text" presStyleLbl="fgAcc0" presStyleIdx="0" presStyleCnt="1">
        <dgm:presLayoutVars>
          <dgm:chPref val="3"/>
        </dgm:presLayoutVars>
      </dgm:prSet>
      <dgm:spPr/>
    </dgm:pt>
    <dgm:pt modelId="{5E9601CB-F4BB-4C3C-8F6C-2BB54FEEE4AF}" type="pres">
      <dgm:prSet presAssocID="{04E12060-290D-427F-9F9E-F6752BCBCB42}" presName="hierChild2" presStyleCnt="0"/>
      <dgm:spPr/>
    </dgm:pt>
    <dgm:pt modelId="{A32186FD-C8B1-45EE-B0D7-467FE1FE1747}" type="pres">
      <dgm:prSet presAssocID="{D7A7F8F7-CEC6-4094-84B1-5D1599C3F1B5}" presName="Name10" presStyleLbl="parChTrans1D2" presStyleIdx="0" presStyleCnt="3"/>
      <dgm:spPr/>
    </dgm:pt>
    <dgm:pt modelId="{2A71FE19-E5F5-43CA-9493-CDFC104CCD34}" type="pres">
      <dgm:prSet presAssocID="{B4CB6519-7FC9-48D4-90CD-7C31F56E51A2}" presName="hierRoot2" presStyleCnt="0"/>
      <dgm:spPr/>
    </dgm:pt>
    <dgm:pt modelId="{2DF0FB16-F4D8-45E0-BC12-1F5C7F7E4B3D}" type="pres">
      <dgm:prSet presAssocID="{B4CB6519-7FC9-48D4-90CD-7C31F56E51A2}" presName="composite2" presStyleCnt="0"/>
      <dgm:spPr/>
    </dgm:pt>
    <dgm:pt modelId="{A9AA777A-4B21-4D6E-B0CA-3AD358FCF67A}" type="pres">
      <dgm:prSet presAssocID="{B4CB6519-7FC9-48D4-90CD-7C31F56E51A2}" presName="background2" presStyleLbl="node2" presStyleIdx="0" presStyleCnt="3"/>
      <dgm:spPr/>
    </dgm:pt>
    <dgm:pt modelId="{BC97430C-7153-4321-B6CD-9D47B2E6370B}" type="pres">
      <dgm:prSet presAssocID="{B4CB6519-7FC9-48D4-90CD-7C31F56E51A2}" presName="text2" presStyleLbl="fgAcc2" presStyleIdx="0" presStyleCnt="3">
        <dgm:presLayoutVars>
          <dgm:chPref val="3"/>
        </dgm:presLayoutVars>
      </dgm:prSet>
      <dgm:spPr/>
    </dgm:pt>
    <dgm:pt modelId="{85DD6006-2A70-4AC5-BDAF-0D6BB20A0EC3}" type="pres">
      <dgm:prSet presAssocID="{B4CB6519-7FC9-48D4-90CD-7C31F56E51A2}" presName="hierChild3" presStyleCnt="0"/>
      <dgm:spPr/>
    </dgm:pt>
    <dgm:pt modelId="{5C31F70D-A0CB-40F9-A111-E7D712EBA5EF}" type="pres">
      <dgm:prSet presAssocID="{071DF99B-8BE9-4677-8E72-7E2C983499C9}" presName="Name10" presStyleLbl="parChTrans1D2" presStyleIdx="1" presStyleCnt="3"/>
      <dgm:spPr/>
    </dgm:pt>
    <dgm:pt modelId="{FAA40EE2-683F-4618-9C73-998F56914728}" type="pres">
      <dgm:prSet presAssocID="{05367A72-2AAD-4123-86B6-23ED348C0ABF}" presName="hierRoot2" presStyleCnt="0"/>
      <dgm:spPr/>
    </dgm:pt>
    <dgm:pt modelId="{04232DF6-F565-4AF2-B617-80A48C8A39B8}" type="pres">
      <dgm:prSet presAssocID="{05367A72-2AAD-4123-86B6-23ED348C0ABF}" presName="composite2" presStyleCnt="0"/>
      <dgm:spPr/>
    </dgm:pt>
    <dgm:pt modelId="{B6D5B5A7-E65C-4C62-A930-475E0DFF2C67}" type="pres">
      <dgm:prSet presAssocID="{05367A72-2AAD-4123-86B6-23ED348C0ABF}" presName="background2" presStyleLbl="node2" presStyleIdx="1" presStyleCnt="3"/>
      <dgm:spPr/>
    </dgm:pt>
    <dgm:pt modelId="{E7E7DD1F-ED0F-4F10-834E-059B198E8A38}" type="pres">
      <dgm:prSet presAssocID="{05367A72-2AAD-4123-86B6-23ED348C0ABF}" presName="text2" presStyleLbl="fgAcc2" presStyleIdx="1" presStyleCnt="3">
        <dgm:presLayoutVars>
          <dgm:chPref val="3"/>
        </dgm:presLayoutVars>
      </dgm:prSet>
      <dgm:spPr/>
    </dgm:pt>
    <dgm:pt modelId="{B62FA0C4-659D-4DB8-829E-54EF80EB14C8}" type="pres">
      <dgm:prSet presAssocID="{05367A72-2AAD-4123-86B6-23ED348C0ABF}" presName="hierChild3" presStyleCnt="0"/>
      <dgm:spPr/>
    </dgm:pt>
    <dgm:pt modelId="{7BC2E75C-7979-43DC-90BC-AC29EFF85561}" type="pres">
      <dgm:prSet presAssocID="{6EE013FF-88AA-4F18-B875-E9200E5929D7}" presName="Name10" presStyleLbl="parChTrans1D2" presStyleIdx="2" presStyleCnt="3"/>
      <dgm:spPr/>
    </dgm:pt>
    <dgm:pt modelId="{537963D9-429A-47E9-8542-840C45D88F81}" type="pres">
      <dgm:prSet presAssocID="{A4E2AF3A-7BDE-48F1-BF2E-C0F77A836E7E}" presName="hierRoot2" presStyleCnt="0"/>
      <dgm:spPr/>
    </dgm:pt>
    <dgm:pt modelId="{040578A8-60BC-4628-869E-F30E7AFA3144}" type="pres">
      <dgm:prSet presAssocID="{A4E2AF3A-7BDE-48F1-BF2E-C0F77A836E7E}" presName="composite2" presStyleCnt="0"/>
      <dgm:spPr/>
    </dgm:pt>
    <dgm:pt modelId="{4BA89125-EED5-4D5E-B899-667A3F60C3FF}" type="pres">
      <dgm:prSet presAssocID="{A4E2AF3A-7BDE-48F1-BF2E-C0F77A836E7E}" presName="background2" presStyleLbl="node2" presStyleIdx="2" presStyleCnt="3"/>
      <dgm:spPr/>
    </dgm:pt>
    <dgm:pt modelId="{E8086BFA-5190-42E9-93C7-776E1EDA22F9}" type="pres">
      <dgm:prSet presAssocID="{A4E2AF3A-7BDE-48F1-BF2E-C0F77A836E7E}" presName="text2" presStyleLbl="fgAcc2" presStyleIdx="2" presStyleCnt="3">
        <dgm:presLayoutVars>
          <dgm:chPref val="3"/>
        </dgm:presLayoutVars>
      </dgm:prSet>
      <dgm:spPr/>
    </dgm:pt>
    <dgm:pt modelId="{E299AD2F-7F35-46F3-9844-FB9ACE77BD0F}" type="pres">
      <dgm:prSet presAssocID="{A4E2AF3A-7BDE-48F1-BF2E-C0F77A836E7E}" presName="hierChild3" presStyleCnt="0"/>
      <dgm:spPr/>
    </dgm:pt>
  </dgm:ptLst>
  <dgm:cxnLst>
    <dgm:cxn modelId="{14985D08-A89E-4ED8-8D9D-C9511E2E0C92}" type="presOf" srcId="{6EE013FF-88AA-4F18-B875-E9200E5929D7}" destId="{7BC2E75C-7979-43DC-90BC-AC29EFF85561}" srcOrd="0" destOrd="0" presId="urn:microsoft.com/office/officeart/2005/8/layout/hierarchy1"/>
    <dgm:cxn modelId="{0BE16609-F046-447D-8BC7-8EE4BA065B06}" srcId="{04E12060-290D-427F-9F9E-F6752BCBCB42}" destId="{A4E2AF3A-7BDE-48F1-BF2E-C0F77A836E7E}" srcOrd="2" destOrd="0" parTransId="{6EE013FF-88AA-4F18-B875-E9200E5929D7}" sibTransId="{E00D1C88-01EB-49FF-AAD7-55A9761F6780}"/>
    <dgm:cxn modelId="{F545252E-8C58-4931-8239-0E6B635BB2D0}" type="presOf" srcId="{05367A72-2AAD-4123-86B6-23ED348C0ABF}" destId="{E7E7DD1F-ED0F-4F10-834E-059B198E8A38}" srcOrd="0" destOrd="0" presId="urn:microsoft.com/office/officeart/2005/8/layout/hierarchy1"/>
    <dgm:cxn modelId="{9D469B47-CA2A-4282-80BF-52932B121CEE}" type="presOf" srcId="{D7A7F8F7-CEC6-4094-84B1-5D1599C3F1B5}" destId="{A32186FD-C8B1-45EE-B0D7-467FE1FE1747}" srcOrd="0" destOrd="0" presId="urn:microsoft.com/office/officeart/2005/8/layout/hierarchy1"/>
    <dgm:cxn modelId="{6D3F1C4E-EE35-4853-B0B0-5896D2412C22}" srcId="{04E12060-290D-427F-9F9E-F6752BCBCB42}" destId="{B4CB6519-7FC9-48D4-90CD-7C31F56E51A2}" srcOrd="0" destOrd="0" parTransId="{D7A7F8F7-CEC6-4094-84B1-5D1599C3F1B5}" sibTransId="{2254A9C9-9641-4C19-A3DA-3B25D946FC35}"/>
    <dgm:cxn modelId="{8FC0BD76-F9BF-4896-B8CA-343619D94E2C}" type="presOf" srcId="{071DF99B-8BE9-4677-8E72-7E2C983499C9}" destId="{5C31F70D-A0CB-40F9-A111-E7D712EBA5EF}" srcOrd="0" destOrd="0" presId="urn:microsoft.com/office/officeart/2005/8/layout/hierarchy1"/>
    <dgm:cxn modelId="{AEFEF076-1079-4DCF-BF73-7CB6C3C1750E}" srcId="{6463CF79-7785-4655-ADE7-F69F7936C9EE}" destId="{04E12060-290D-427F-9F9E-F6752BCBCB42}" srcOrd="0" destOrd="0" parTransId="{3F513A50-B8BC-40E7-BB17-DB2B8B6ADEDA}" sibTransId="{A8893805-D95D-4CC1-A8A4-D1D6355ECFE7}"/>
    <dgm:cxn modelId="{46071D77-A010-4D39-B7C3-00B7CB112716}" type="presOf" srcId="{6463CF79-7785-4655-ADE7-F69F7936C9EE}" destId="{8E2D4F3D-EFE7-4362-8712-3E3E23425877}" srcOrd="0" destOrd="0" presId="urn:microsoft.com/office/officeart/2005/8/layout/hierarchy1"/>
    <dgm:cxn modelId="{DE438F7C-857D-4E74-B654-9D8961FE891E}" type="presOf" srcId="{04E12060-290D-427F-9F9E-F6752BCBCB42}" destId="{429FF82C-7E8B-4965-8B05-B615FDA77589}" srcOrd="0" destOrd="0" presId="urn:microsoft.com/office/officeart/2005/8/layout/hierarchy1"/>
    <dgm:cxn modelId="{518EB088-F6D4-4C60-BF9C-F7C0CE3203AC}" srcId="{04E12060-290D-427F-9F9E-F6752BCBCB42}" destId="{05367A72-2AAD-4123-86B6-23ED348C0ABF}" srcOrd="1" destOrd="0" parTransId="{071DF99B-8BE9-4677-8E72-7E2C983499C9}" sibTransId="{40D26B7A-32FD-4B58-AEA5-60F8CE8ECEF8}"/>
    <dgm:cxn modelId="{267B58CA-261C-4695-8EB5-751D743CE5B7}" type="presOf" srcId="{B4CB6519-7FC9-48D4-90CD-7C31F56E51A2}" destId="{BC97430C-7153-4321-B6CD-9D47B2E6370B}" srcOrd="0" destOrd="0" presId="urn:microsoft.com/office/officeart/2005/8/layout/hierarchy1"/>
    <dgm:cxn modelId="{6DD820DB-0BED-4432-8150-DFA0CA987F90}" type="presOf" srcId="{A4E2AF3A-7BDE-48F1-BF2E-C0F77A836E7E}" destId="{E8086BFA-5190-42E9-93C7-776E1EDA22F9}" srcOrd="0" destOrd="0" presId="urn:microsoft.com/office/officeart/2005/8/layout/hierarchy1"/>
    <dgm:cxn modelId="{80CF57B4-DF93-453E-BE96-B193AEDB2B14}" type="presParOf" srcId="{8E2D4F3D-EFE7-4362-8712-3E3E23425877}" destId="{14BABDC5-2AC6-4FFF-99EE-9602F1D8504B}" srcOrd="0" destOrd="0" presId="urn:microsoft.com/office/officeart/2005/8/layout/hierarchy1"/>
    <dgm:cxn modelId="{B1D31BE1-C795-4194-B7C2-ECA6078515FC}" type="presParOf" srcId="{14BABDC5-2AC6-4FFF-99EE-9602F1D8504B}" destId="{32C38AD8-8C55-4AFC-9A86-2FD270A1BB24}" srcOrd="0" destOrd="0" presId="urn:microsoft.com/office/officeart/2005/8/layout/hierarchy1"/>
    <dgm:cxn modelId="{FED02D0C-A8E4-4F39-85BF-586F0FCF1B9D}" type="presParOf" srcId="{32C38AD8-8C55-4AFC-9A86-2FD270A1BB24}" destId="{24C34A48-1520-43C0-B596-D2789F19185E}" srcOrd="0" destOrd="0" presId="urn:microsoft.com/office/officeart/2005/8/layout/hierarchy1"/>
    <dgm:cxn modelId="{91539FC3-5428-4DD8-AAA5-8028F6CC3DF7}" type="presParOf" srcId="{32C38AD8-8C55-4AFC-9A86-2FD270A1BB24}" destId="{429FF82C-7E8B-4965-8B05-B615FDA77589}" srcOrd="1" destOrd="0" presId="urn:microsoft.com/office/officeart/2005/8/layout/hierarchy1"/>
    <dgm:cxn modelId="{E58D831F-91A5-468F-894E-FCA56980676C}" type="presParOf" srcId="{14BABDC5-2AC6-4FFF-99EE-9602F1D8504B}" destId="{5E9601CB-F4BB-4C3C-8F6C-2BB54FEEE4AF}" srcOrd="1" destOrd="0" presId="urn:microsoft.com/office/officeart/2005/8/layout/hierarchy1"/>
    <dgm:cxn modelId="{413FE244-0762-48FF-91B5-DD812266B9A5}" type="presParOf" srcId="{5E9601CB-F4BB-4C3C-8F6C-2BB54FEEE4AF}" destId="{A32186FD-C8B1-45EE-B0D7-467FE1FE1747}" srcOrd="0" destOrd="0" presId="urn:microsoft.com/office/officeart/2005/8/layout/hierarchy1"/>
    <dgm:cxn modelId="{6D51B60B-ACE7-4674-B568-518F0BBD6AE2}" type="presParOf" srcId="{5E9601CB-F4BB-4C3C-8F6C-2BB54FEEE4AF}" destId="{2A71FE19-E5F5-43CA-9493-CDFC104CCD34}" srcOrd="1" destOrd="0" presId="urn:microsoft.com/office/officeart/2005/8/layout/hierarchy1"/>
    <dgm:cxn modelId="{DE7F3B82-0416-47A1-93EE-433E3D1D80FA}" type="presParOf" srcId="{2A71FE19-E5F5-43CA-9493-CDFC104CCD34}" destId="{2DF0FB16-F4D8-45E0-BC12-1F5C7F7E4B3D}" srcOrd="0" destOrd="0" presId="urn:microsoft.com/office/officeart/2005/8/layout/hierarchy1"/>
    <dgm:cxn modelId="{1AE681CE-5C9C-4D91-9732-D0EF1DE2E776}" type="presParOf" srcId="{2DF0FB16-F4D8-45E0-BC12-1F5C7F7E4B3D}" destId="{A9AA777A-4B21-4D6E-B0CA-3AD358FCF67A}" srcOrd="0" destOrd="0" presId="urn:microsoft.com/office/officeart/2005/8/layout/hierarchy1"/>
    <dgm:cxn modelId="{3F9193BD-E868-40DE-936C-B994BB903900}" type="presParOf" srcId="{2DF0FB16-F4D8-45E0-BC12-1F5C7F7E4B3D}" destId="{BC97430C-7153-4321-B6CD-9D47B2E6370B}" srcOrd="1" destOrd="0" presId="urn:microsoft.com/office/officeart/2005/8/layout/hierarchy1"/>
    <dgm:cxn modelId="{25757745-04A7-46C4-9B66-0E1FB0F469D5}" type="presParOf" srcId="{2A71FE19-E5F5-43CA-9493-CDFC104CCD34}" destId="{85DD6006-2A70-4AC5-BDAF-0D6BB20A0EC3}" srcOrd="1" destOrd="0" presId="urn:microsoft.com/office/officeart/2005/8/layout/hierarchy1"/>
    <dgm:cxn modelId="{E993C009-5F44-471B-8F40-4E87958351AB}" type="presParOf" srcId="{5E9601CB-F4BB-4C3C-8F6C-2BB54FEEE4AF}" destId="{5C31F70D-A0CB-40F9-A111-E7D712EBA5EF}" srcOrd="2" destOrd="0" presId="urn:microsoft.com/office/officeart/2005/8/layout/hierarchy1"/>
    <dgm:cxn modelId="{E3692A46-3958-4FAC-8E8C-A2BD7BA5ACA8}" type="presParOf" srcId="{5E9601CB-F4BB-4C3C-8F6C-2BB54FEEE4AF}" destId="{FAA40EE2-683F-4618-9C73-998F56914728}" srcOrd="3" destOrd="0" presId="urn:microsoft.com/office/officeart/2005/8/layout/hierarchy1"/>
    <dgm:cxn modelId="{6206F9A6-0AC6-42C3-BF3D-43694B5566EB}" type="presParOf" srcId="{FAA40EE2-683F-4618-9C73-998F56914728}" destId="{04232DF6-F565-4AF2-B617-80A48C8A39B8}" srcOrd="0" destOrd="0" presId="urn:microsoft.com/office/officeart/2005/8/layout/hierarchy1"/>
    <dgm:cxn modelId="{01BDEF32-D274-406B-A0D9-63EB5657B3B0}" type="presParOf" srcId="{04232DF6-F565-4AF2-B617-80A48C8A39B8}" destId="{B6D5B5A7-E65C-4C62-A930-475E0DFF2C67}" srcOrd="0" destOrd="0" presId="urn:microsoft.com/office/officeart/2005/8/layout/hierarchy1"/>
    <dgm:cxn modelId="{B001B5E8-E27D-4C25-B2FA-FD4ACF2437DB}" type="presParOf" srcId="{04232DF6-F565-4AF2-B617-80A48C8A39B8}" destId="{E7E7DD1F-ED0F-4F10-834E-059B198E8A38}" srcOrd="1" destOrd="0" presId="urn:microsoft.com/office/officeart/2005/8/layout/hierarchy1"/>
    <dgm:cxn modelId="{D916129E-7F51-48EC-8DFA-DA7397B30519}" type="presParOf" srcId="{FAA40EE2-683F-4618-9C73-998F56914728}" destId="{B62FA0C4-659D-4DB8-829E-54EF80EB14C8}" srcOrd="1" destOrd="0" presId="urn:microsoft.com/office/officeart/2005/8/layout/hierarchy1"/>
    <dgm:cxn modelId="{981EB2A3-9412-4E51-B95D-929F3217F1D0}" type="presParOf" srcId="{5E9601CB-F4BB-4C3C-8F6C-2BB54FEEE4AF}" destId="{7BC2E75C-7979-43DC-90BC-AC29EFF85561}" srcOrd="4" destOrd="0" presId="urn:microsoft.com/office/officeart/2005/8/layout/hierarchy1"/>
    <dgm:cxn modelId="{65A254D7-4055-4689-B99E-47B8D7C6509C}" type="presParOf" srcId="{5E9601CB-F4BB-4C3C-8F6C-2BB54FEEE4AF}" destId="{537963D9-429A-47E9-8542-840C45D88F81}" srcOrd="5" destOrd="0" presId="urn:microsoft.com/office/officeart/2005/8/layout/hierarchy1"/>
    <dgm:cxn modelId="{E17FE724-C387-4362-A265-FF52D0E80CBE}" type="presParOf" srcId="{537963D9-429A-47E9-8542-840C45D88F81}" destId="{040578A8-60BC-4628-869E-F30E7AFA3144}" srcOrd="0" destOrd="0" presId="urn:microsoft.com/office/officeart/2005/8/layout/hierarchy1"/>
    <dgm:cxn modelId="{8583ADA7-B1CF-4178-A128-85E0B4495C35}" type="presParOf" srcId="{040578A8-60BC-4628-869E-F30E7AFA3144}" destId="{4BA89125-EED5-4D5E-B899-667A3F60C3FF}" srcOrd="0" destOrd="0" presId="urn:microsoft.com/office/officeart/2005/8/layout/hierarchy1"/>
    <dgm:cxn modelId="{30E2F6F5-E66B-4545-A781-B9FDEA6EE7D8}" type="presParOf" srcId="{040578A8-60BC-4628-869E-F30E7AFA3144}" destId="{E8086BFA-5190-42E9-93C7-776E1EDA22F9}" srcOrd="1" destOrd="0" presId="urn:microsoft.com/office/officeart/2005/8/layout/hierarchy1"/>
    <dgm:cxn modelId="{93C38CAC-B669-472E-B60E-6328F22A8395}" type="presParOf" srcId="{537963D9-429A-47E9-8542-840C45D88F81}" destId="{E299AD2F-7F35-46F3-9844-FB9ACE77BD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DCF50E-E380-44A9-8E17-792B148A1A1B}" type="doc">
      <dgm:prSet loTypeId="urn:microsoft.com/office/officeart/2005/8/layout/vProcess5" loCatId="process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5D479B5-80DF-49AF-9968-90797E1CD551}">
      <dgm:prSet/>
      <dgm:spPr/>
      <dgm:t>
        <a:bodyPr/>
        <a:lstStyle/>
        <a:p>
          <a:r>
            <a:rPr lang="en-US"/>
            <a:t>ITCS 1212 - Fall 2017 </a:t>
          </a:r>
        </a:p>
      </dgm:t>
    </dgm:pt>
    <dgm:pt modelId="{ABE824A8-39E3-4E31-8FDF-9EC56EAFD828}" type="parTrans" cxnId="{25BF8154-FF44-49C9-A724-508689040722}">
      <dgm:prSet/>
      <dgm:spPr/>
      <dgm:t>
        <a:bodyPr/>
        <a:lstStyle/>
        <a:p>
          <a:endParaRPr lang="en-US"/>
        </a:p>
      </dgm:t>
    </dgm:pt>
    <dgm:pt modelId="{C2DBFFE1-1994-4324-9B81-1E2B644D0A8B}" type="sibTrans" cxnId="{25BF8154-FF44-49C9-A724-508689040722}">
      <dgm:prSet/>
      <dgm:spPr/>
      <dgm:t>
        <a:bodyPr/>
        <a:lstStyle/>
        <a:p>
          <a:endParaRPr lang="en-US"/>
        </a:p>
      </dgm:t>
    </dgm:pt>
    <dgm:pt modelId="{2F2A0076-0978-4ED9-B706-BD4500A75513}">
      <dgm:prSet/>
      <dgm:spPr/>
      <dgm:t>
        <a:bodyPr/>
        <a:lstStyle/>
        <a:p>
          <a:r>
            <a:rPr lang="en-US"/>
            <a:t>Mondays and Wednesdays</a:t>
          </a:r>
        </a:p>
      </dgm:t>
    </dgm:pt>
    <dgm:pt modelId="{E47A4B7B-ED83-4157-B406-53BB55321EAE}" type="parTrans" cxnId="{0E6E1577-FD50-4461-B866-C738FE3BABB7}">
      <dgm:prSet/>
      <dgm:spPr/>
      <dgm:t>
        <a:bodyPr/>
        <a:lstStyle/>
        <a:p>
          <a:endParaRPr lang="en-US"/>
        </a:p>
      </dgm:t>
    </dgm:pt>
    <dgm:pt modelId="{B081B6B9-7682-43BF-9673-DFD7B5EB2C26}" type="sibTrans" cxnId="{0E6E1577-FD50-4461-B866-C738FE3BABB7}">
      <dgm:prSet/>
      <dgm:spPr/>
      <dgm:t>
        <a:bodyPr/>
        <a:lstStyle/>
        <a:p>
          <a:endParaRPr lang="en-US"/>
        </a:p>
      </dgm:t>
    </dgm:pt>
    <dgm:pt modelId="{FC104B53-AC4A-45F3-8D98-8EF61EA91EA2}">
      <dgm:prSet/>
      <dgm:spPr/>
      <dgm:t>
        <a:bodyPr/>
        <a:lstStyle/>
        <a:p>
          <a:r>
            <a:rPr lang="en-US"/>
            <a:t>1:00 PM to 3:15 PM</a:t>
          </a:r>
        </a:p>
      </dgm:t>
    </dgm:pt>
    <dgm:pt modelId="{299C5F36-2178-4494-B3BC-4DF109F2CAF2}" type="parTrans" cxnId="{D8BA1D94-12E6-420F-93E5-AE0A06D4BB90}">
      <dgm:prSet/>
      <dgm:spPr/>
      <dgm:t>
        <a:bodyPr/>
        <a:lstStyle/>
        <a:p>
          <a:endParaRPr lang="en-US"/>
        </a:p>
      </dgm:t>
    </dgm:pt>
    <dgm:pt modelId="{3A2B5DF3-ABD3-4690-97AB-3B0A93E5982F}" type="sibTrans" cxnId="{D8BA1D94-12E6-420F-93E5-AE0A06D4BB90}">
      <dgm:prSet/>
      <dgm:spPr/>
      <dgm:t>
        <a:bodyPr/>
        <a:lstStyle/>
        <a:p>
          <a:endParaRPr lang="en-US"/>
        </a:p>
      </dgm:t>
    </dgm:pt>
    <dgm:pt modelId="{8B9DE49E-C48C-404B-A8DB-AFE406CA36D5}" type="pres">
      <dgm:prSet presAssocID="{C2DCF50E-E380-44A9-8E17-792B148A1A1B}" presName="outerComposite" presStyleCnt="0">
        <dgm:presLayoutVars>
          <dgm:chMax val="5"/>
          <dgm:dir/>
          <dgm:resizeHandles val="exact"/>
        </dgm:presLayoutVars>
      </dgm:prSet>
      <dgm:spPr/>
    </dgm:pt>
    <dgm:pt modelId="{369844F4-5460-4297-9A04-6872595C61E7}" type="pres">
      <dgm:prSet presAssocID="{C2DCF50E-E380-44A9-8E17-792B148A1A1B}" presName="dummyMaxCanvas" presStyleCnt="0">
        <dgm:presLayoutVars/>
      </dgm:prSet>
      <dgm:spPr/>
    </dgm:pt>
    <dgm:pt modelId="{00214558-2EE8-4CBE-8214-D650C2A94C9C}" type="pres">
      <dgm:prSet presAssocID="{C2DCF50E-E380-44A9-8E17-792B148A1A1B}" presName="ThreeNodes_1" presStyleLbl="node1" presStyleIdx="0" presStyleCnt="3">
        <dgm:presLayoutVars>
          <dgm:bulletEnabled val="1"/>
        </dgm:presLayoutVars>
      </dgm:prSet>
      <dgm:spPr/>
    </dgm:pt>
    <dgm:pt modelId="{2ADF949D-002F-45CF-94C9-DB1479E66FF1}" type="pres">
      <dgm:prSet presAssocID="{C2DCF50E-E380-44A9-8E17-792B148A1A1B}" presName="ThreeNodes_2" presStyleLbl="node1" presStyleIdx="1" presStyleCnt="3">
        <dgm:presLayoutVars>
          <dgm:bulletEnabled val="1"/>
        </dgm:presLayoutVars>
      </dgm:prSet>
      <dgm:spPr/>
    </dgm:pt>
    <dgm:pt modelId="{1875B136-8496-4840-BB99-001B3512286F}" type="pres">
      <dgm:prSet presAssocID="{C2DCF50E-E380-44A9-8E17-792B148A1A1B}" presName="ThreeNodes_3" presStyleLbl="node1" presStyleIdx="2" presStyleCnt="3">
        <dgm:presLayoutVars>
          <dgm:bulletEnabled val="1"/>
        </dgm:presLayoutVars>
      </dgm:prSet>
      <dgm:spPr/>
    </dgm:pt>
    <dgm:pt modelId="{D5B53A91-461A-4070-A200-D6DE2B0CB9A8}" type="pres">
      <dgm:prSet presAssocID="{C2DCF50E-E380-44A9-8E17-792B148A1A1B}" presName="ThreeConn_1-2" presStyleLbl="fgAccFollowNode1" presStyleIdx="0" presStyleCnt="2">
        <dgm:presLayoutVars>
          <dgm:bulletEnabled val="1"/>
        </dgm:presLayoutVars>
      </dgm:prSet>
      <dgm:spPr/>
    </dgm:pt>
    <dgm:pt modelId="{E7D2C80B-53E2-46E7-B631-DFFBC819A7D1}" type="pres">
      <dgm:prSet presAssocID="{C2DCF50E-E380-44A9-8E17-792B148A1A1B}" presName="ThreeConn_2-3" presStyleLbl="fgAccFollowNode1" presStyleIdx="1" presStyleCnt="2">
        <dgm:presLayoutVars>
          <dgm:bulletEnabled val="1"/>
        </dgm:presLayoutVars>
      </dgm:prSet>
      <dgm:spPr/>
    </dgm:pt>
    <dgm:pt modelId="{E21FF005-4123-49D1-B44C-436FF52803B4}" type="pres">
      <dgm:prSet presAssocID="{C2DCF50E-E380-44A9-8E17-792B148A1A1B}" presName="ThreeNodes_1_text" presStyleLbl="node1" presStyleIdx="2" presStyleCnt="3">
        <dgm:presLayoutVars>
          <dgm:bulletEnabled val="1"/>
        </dgm:presLayoutVars>
      </dgm:prSet>
      <dgm:spPr/>
    </dgm:pt>
    <dgm:pt modelId="{B3555584-80BC-4E43-8C3C-B8E03E9C11AD}" type="pres">
      <dgm:prSet presAssocID="{C2DCF50E-E380-44A9-8E17-792B148A1A1B}" presName="ThreeNodes_2_text" presStyleLbl="node1" presStyleIdx="2" presStyleCnt="3">
        <dgm:presLayoutVars>
          <dgm:bulletEnabled val="1"/>
        </dgm:presLayoutVars>
      </dgm:prSet>
      <dgm:spPr/>
    </dgm:pt>
    <dgm:pt modelId="{BA5765DE-F06C-4B69-820F-70C71343FBA6}" type="pres">
      <dgm:prSet presAssocID="{C2DCF50E-E380-44A9-8E17-792B148A1A1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6C1227-C0EB-4D12-9046-63CC79029157}" type="presOf" srcId="{2F2A0076-0978-4ED9-B706-BD4500A75513}" destId="{2ADF949D-002F-45CF-94C9-DB1479E66FF1}" srcOrd="0" destOrd="0" presId="urn:microsoft.com/office/officeart/2005/8/layout/vProcess5"/>
    <dgm:cxn modelId="{7ADA1E65-AF63-4D8A-AB40-60B351C73ACB}" type="presOf" srcId="{C2DBFFE1-1994-4324-9B81-1E2B644D0A8B}" destId="{D5B53A91-461A-4070-A200-D6DE2B0CB9A8}" srcOrd="0" destOrd="0" presId="urn:microsoft.com/office/officeart/2005/8/layout/vProcess5"/>
    <dgm:cxn modelId="{980EF346-D0E3-4FE5-ADDA-610D92E20DE2}" type="presOf" srcId="{C2DCF50E-E380-44A9-8E17-792B148A1A1B}" destId="{8B9DE49E-C48C-404B-A8DB-AFE406CA36D5}" srcOrd="0" destOrd="0" presId="urn:microsoft.com/office/officeart/2005/8/layout/vProcess5"/>
    <dgm:cxn modelId="{8224AD47-3235-4593-8404-ED4A83FE6C5C}" type="presOf" srcId="{D5D479B5-80DF-49AF-9968-90797E1CD551}" destId="{00214558-2EE8-4CBE-8214-D650C2A94C9C}" srcOrd="0" destOrd="0" presId="urn:microsoft.com/office/officeart/2005/8/layout/vProcess5"/>
    <dgm:cxn modelId="{CF28D751-CF8B-4449-B41F-9A726953511C}" type="presOf" srcId="{2F2A0076-0978-4ED9-B706-BD4500A75513}" destId="{B3555584-80BC-4E43-8C3C-B8E03E9C11AD}" srcOrd="1" destOrd="0" presId="urn:microsoft.com/office/officeart/2005/8/layout/vProcess5"/>
    <dgm:cxn modelId="{25BF8154-FF44-49C9-A724-508689040722}" srcId="{C2DCF50E-E380-44A9-8E17-792B148A1A1B}" destId="{D5D479B5-80DF-49AF-9968-90797E1CD551}" srcOrd="0" destOrd="0" parTransId="{ABE824A8-39E3-4E31-8FDF-9EC56EAFD828}" sibTransId="{C2DBFFE1-1994-4324-9B81-1E2B644D0A8B}"/>
    <dgm:cxn modelId="{0E6E1577-FD50-4461-B866-C738FE3BABB7}" srcId="{C2DCF50E-E380-44A9-8E17-792B148A1A1B}" destId="{2F2A0076-0978-4ED9-B706-BD4500A75513}" srcOrd="1" destOrd="0" parTransId="{E47A4B7B-ED83-4157-B406-53BB55321EAE}" sibTransId="{B081B6B9-7682-43BF-9673-DFD7B5EB2C26}"/>
    <dgm:cxn modelId="{24459E85-C3A7-46D1-AE6C-9908DB88320C}" type="presOf" srcId="{FC104B53-AC4A-45F3-8D98-8EF61EA91EA2}" destId="{BA5765DE-F06C-4B69-820F-70C71343FBA6}" srcOrd="1" destOrd="0" presId="urn:microsoft.com/office/officeart/2005/8/layout/vProcess5"/>
    <dgm:cxn modelId="{98CFD785-1CA1-43F1-94E3-69769BC344F4}" type="presOf" srcId="{D5D479B5-80DF-49AF-9968-90797E1CD551}" destId="{E21FF005-4123-49D1-B44C-436FF52803B4}" srcOrd="1" destOrd="0" presId="urn:microsoft.com/office/officeart/2005/8/layout/vProcess5"/>
    <dgm:cxn modelId="{D8BA1D94-12E6-420F-93E5-AE0A06D4BB90}" srcId="{C2DCF50E-E380-44A9-8E17-792B148A1A1B}" destId="{FC104B53-AC4A-45F3-8D98-8EF61EA91EA2}" srcOrd="2" destOrd="0" parTransId="{299C5F36-2178-4494-B3BC-4DF109F2CAF2}" sibTransId="{3A2B5DF3-ABD3-4690-97AB-3B0A93E5982F}"/>
    <dgm:cxn modelId="{D99039D4-EBEF-409D-B502-A18DC02FEB3A}" type="presOf" srcId="{FC104B53-AC4A-45F3-8D98-8EF61EA91EA2}" destId="{1875B136-8496-4840-BB99-001B3512286F}" srcOrd="0" destOrd="0" presId="urn:microsoft.com/office/officeart/2005/8/layout/vProcess5"/>
    <dgm:cxn modelId="{153E64FF-2E67-4DB4-8CF1-158069E18FB5}" type="presOf" srcId="{B081B6B9-7682-43BF-9673-DFD7B5EB2C26}" destId="{E7D2C80B-53E2-46E7-B631-DFFBC819A7D1}" srcOrd="0" destOrd="0" presId="urn:microsoft.com/office/officeart/2005/8/layout/vProcess5"/>
    <dgm:cxn modelId="{57358A06-38CE-4028-84C9-7CDCC5DC1171}" type="presParOf" srcId="{8B9DE49E-C48C-404B-A8DB-AFE406CA36D5}" destId="{369844F4-5460-4297-9A04-6872595C61E7}" srcOrd="0" destOrd="0" presId="urn:microsoft.com/office/officeart/2005/8/layout/vProcess5"/>
    <dgm:cxn modelId="{E227F8D2-A8C9-4AED-8D74-1F909F15242A}" type="presParOf" srcId="{8B9DE49E-C48C-404B-A8DB-AFE406CA36D5}" destId="{00214558-2EE8-4CBE-8214-D650C2A94C9C}" srcOrd="1" destOrd="0" presId="urn:microsoft.com/office/officeart/2005/8/layout/vProcess5"/>
    <dgm:cxn modelId="{FC2E5E0E-40DD-49B1-96C6-BEF3607022EA}" type="presParOf" srcId="{8B9DE49E-C48C-404B-A8DB-AFE406CA36D5}" destId="{2ADF949D-002F-45CF-94C9-DB1479E66FF1}" srcOrd="2" destOrd="0" presId="urn:microsoft.com/office/officeart/2005/8/layout/vProcess5"/>
    <dgm:cxn modelId="{AD5F9FE2-4C85-4595-84B5-65D30E01514F}" type="presParOf" srcId="{8B9DE49E-C48C-404B-A8DB-AFE406CA36D5}" destId="{1875B136-8496-4840-BB99-001B3512286F}" srcOrd="3" destOrd="0" presId="urn:microsoft.com/office/officeart/2005/8/layout/vProcess5"/>
    <dgm:cxn modelId="{84E14BFE-6A8F-46B0-9771-D60B77F2701C}" type="presParOf" srcId="{8B9DE49E-C48C-404B-A8DB-AFE406CA36D5}" destId="{D5B53A91-461A-4070-A200-D6DE2B0CB9A8}" srcOrd="4" destOrd="0" presId="urn:microsoft.com/office/officeart/2005/8/layout/vProcess5"/>
    <dgm:cxn modelId="{E4C4A5BE-B271-4A38-9257-321A3147F2DC}" type="presParOf" srcId="{8B9DE49E-C48C-404B-A8DB-AFE406CA36D5}" destId="{E7D2C80B-53E2-46E7-B631-DFFBC819A7D1}" srcOrd="5" destOrd="0" presId="urn:microsoft.com/office/officeart/2005/8/layout/vProcess5"/>
    <dgm:cxn modelId="{2523079E-1734-4436-9BE6-25AB37E44BFB}" type="presParOf" srcId="{8B9DE49E-C48C-404B-A8DB-AFE406CA36D5}" destId="{E21FF005-4123-49D1-B44C-436FF52803B4}" srcOrd="6" destOrd="0" presId="urn:microsoft.com/office/officeart/2005/8/layout/vProcess5"/>
    <dgm:cxn modelId="{CF8EC501-FF4A-429B-A9AE-B20A5D512777}" type="presParOf" srcId="{8B9DE49E-C48C-404B-A8DB-AFE406CA36D5}" destId="{B3555584-80BC-4E43-8C3C-B8E03E9C11AD}" srcOrd="7" destOrd="0" presId="urn:microsoft.com/office/officeart/2005/8/layout/vProcess5"/>
    <dgm:cxn modelId="{E26181D2-F331-4D10-9885-AB776555EF6E}" type="presParOf" srcId="{8B9DE49E-C48C-404B-A8DB-AFE406CA36D5}" destId="{BA5765DE-F06C-4B69-820F-70C71343FBA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Observers and Participants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91 students split into 11 groups</a:t>
          </a:r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3D998D8F-A63E-4B2C-9C45-2F2263B0D6B0}">
      <dgm:prSet/>
      <dgm:spPr/>
      <dgm:t>
        <a:bodyPr/>
        <a:lstStyle/>
        <a:p>
          <a:r>
            <a:rPr lang="en-US" dirty="0"/>
            <a:t>6 observers</a:t>
          </a:r>
        </a:p>
      </dgm:t>
    </dgm:pt>
    <dgm:pt modelId="{AEB64747-3CAF-4512-82B3-D9C3A28B98CD}" type="parTrans" cxnId="{A01AC9D4-D4F9-436C-9F9A-E448549CD37B}">
      <dgm:prSet/>
      <dgm:spPr/>
      <dgm:t>
        <a:bodyPr/>
        <a:lstStyle/>
        <a:p>
          <a:endParaRPr lang="en-US"/>
        </a:p>
      </dgm:t>
    </dgm:pt>
    <dgm:pt modelId="{4E0EA22B-7D8D-4F08-8B2F-97EDBABBB107}" type="sibTrans" cxnId="{A01AC9D4-D4F9-436C-9F9A-E448549CD37B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38214930-7BD8-4A83-B3AA-E8BA09395B4B}" type="pres">
      <dgm:prSet presAssocID="{13B4F0F8-FDA7-4043-A977-173D555DB2E0}" presName="Name10" presStyleLbl="parChTrans1D2" presStyleIdx="0" presStyleCnt="2"/>
      <dgm:spPr/>
    </dgm:pt>
    <dgm:pt modelId="{2058B94F-17B4-40A0-81EF-B5D8F754E8F1}" type="pres">
      <dgm:prSet presAssocID="{A1363FFE-ADEB-48D9-B2D8-BDE0C35DF741}" presName="hierRoot2" presStyleCnt="0"/>
      <dgm:spPr/>
    </dgm:pt>
    <dgm:pt modelId="{3291C3B6-3DB9-4267-A51D-010A03AF4196}" type="pres">
      <dgm:prSet presAssocID="{A1363FFE-ADEB-48D9-B2D8-BDE0C35DF741}" presName="composite2" presStyleCnt="0"/>
      <dgm:spPr/>
    </dgm:pt>
    <dgm:pt modelId="{4248753B-C56A-4794-A22C-B21E0D7109A6}" type="pres">
      <dgm:prSet presAssocID="{A1363FFE-ADEB-48D9-B2D8-BDE0C35DF741}" presName="background2" presStyleLbl="node2" presStyleIdx="0" presStyleCnt="2"/>
      <dgm:spPr/>
    </dgm:pt>
    <dgm:pt modelId="{974883DA-4421-40E2-B979-290AE71D503F}" type="pres">
      <dgm:prSet presAssocID="{A1363FFE-ADEB-48D9-B2D8-BDE0C35DF741}" presName="text2" presStyleLbl="fgAcc2" presStyleIdx="0" presStyleCnt="2">
        <dgm:presLayoutVars>
          <dgm:chPref val="3"/>
        </dgm:presLayoutVars>
      </dgm:prSet>
      <dgm:spPr/>
    </dgm:pt>
    <dgm:pt modelId="{A7B34638-C864-4069-AB0C-C8159204B01E}" type="pres">
      <dgm:prSet presAssocID="{A1363FFE-ADEB-48D9-B2D8-BDE0C35DF741}" presName="hierChild3" presStyleCnt="0"/>
      <dgm:spPr/>
    </dgm:pt>
    <dgm:pt modelId="{95226D90-3DD1-49EA-AC5A-9BF928434396}" type="pres">
      <dgm:prSet presAssocID="{AEB64747-3CAF-4512-82B3-D9C3A28B98CD}" presName="Name10" presStyleLbl="parChTrans1D2" presStyleIdx="1" presStyleCnt="2"/>
      <dgm:spPr/>
    </dgm:pt>
    <dgm:pt modelId="{6D8C19F1-7343-4261-B2A3-FCE880DBF2E8}" type="pres">
      <dgm:prSet presAssocID="{3D998D8F-A63E-4B2C-9C45-2F2263B0D6B0}" presName="hierRoot2" presStyleCnt="0"/>
      <dgm:spPr/>
    </dgm:pt>
    <dgm:pt modelId="{6E82884D-EDD8-478B-AB49-C2777FEC7E52}" type="pres">
      <dgm:prSet presAssocID="{3D998D8F-A63E-4B2C-9C45-2F2263B0D6B0}" presName="composite2" presStyleCnt="0"/>
      <dgm:spPr/>
    </dgm:pt>
    <dgm:pt modelId="{630A3D9A-66AF-444E-8FD8-6A012B5DC100}" type="pres">
      <dgm:prSet presAssocID="{3D998D8F-A63E-4B2C-9C45-2F2263B0D6B0}" presName="background2" presStyleLbl="node2" presStyleIdx="1" presStyleCnt="2"/>
      <dgm:spPr/>
    </dgm:pt>
    <dgm:pt modelId="{AED90000-0940-4937-81EF-866C727E33E7}" type="pres">
      <dgm:prSet presAssocID="{3D998D8F-A63E-4B2C-9C45-2F2263B0D6B0}" presName="text2" presStyleLbl="fgAcc2" presStyleIdx="1" presStyleCnt="2">
        <dgm:presLayoutVars>
          <dgm:chPref val="3"/>
        </dgm:presLayoutVars>
      </dgm:prSet>
      <dgm:spPr/>
    </dgm:pt>
    <dgm:pt modelId="{79E30FD3-B07C-46B3-8566-C801B3C02255}" type="pres">
      <dgm:prSet presAssocID="{3D998D8F-A63E-4B2C-9C45-2F2263B0D6B0}" presName="hierChild3" presStyleCnt="0"/>
      <dgm:spPr/>
    </dgm:pt>
  </dgm:ptLst>
  <dgm:cxnLst>
    <dgm:cxn modelId="{7B82F502-060E-4067-BDF0-2F2DC8A0CCB3}" type="presOf" srcId="{13B4F0F8-FDA7-4043-A977-173D555DB2E0}" destId="{38214930-7BD8-4A83-B3AA-E8BA09395B4B}" srcOrd="0" destOrd="0" presId="urn:microsoft.com/office/officeart/2005/8/layout/hierarchy1"/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0ADA2230-9D0B-4A09-B791-E3BC33BA5FE6}" type="presOf" srcId="{A1363FFE-ADEB-48D9-B2D8-BDE0C35DF741}" destId="{974883DA-4421-40E2-B979-290AE71D503F}" srcOrd="0" destOrd="0" presId="urn:microsoft.com/office/officeart/2005/8/layout/hierarchy1"/>
    <dgm:cxn modelId="{58656E5F-AA3D-475E-9B29-47E2B5E80C0A}" srcId="{27B11517-535D-446F-B398-7908480C1F59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DF071E7E-51F0-4935-8FC4-2D6CB45B2D9F}" type="presOf" srcId="{3D998D8F-A63E-4B2C-9C45-2F2263B0D6B0}" destId="{AED90000-0940-4937-81EF-866C727E33E7}" srcOrd="0" destOrd="0" presId="urn:microsoft.com/office/officeart/2005/8/layout/hierarchy1"/>
    <dgm:cxn modelId="{2106B182-5D08-4AE4-8B7A-415AE6DDD723}" type="presOf" srcId="{AEB64747-3CAF-4512-82B3-D9C3A28B98CD}" destId="{95226D90-3DD1-49EA-AC5A-9BF928434396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A01AC9D4-D4F9-436C-9F9A-E448549CD37B}" srcId="{27B11517-535D-446F-B398-7908480C1F59}" destId="{3D998D8F-A63E-4B2C-9C45-2F2263B0D6B0}" srcOrd="1" destOrd="0" parTransId="{AEB64747-3CAF-4512-82B3-D9C3A28B98CD}" sibTransId="{4E0EA22B-7D8D-4F08-8B2F-97EDBABBB107}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40BC989E-2BF9-4671-A2FE-0F4B5D1D3C32}" type="presParOf" srcId="{9424F80E-5C4E-499C-9D3F-16A638EC2CE9}" destId="{38214930-7BD8-4A83-B3AA-E8BA09395B4B}" srcOrd="0" destOrd="0" presId="urn:microsoft.com/office/officeart/2005/8/layout/hierarchy1"/>
    <dgm:cxn modelId="{DEA780E8-B24D-4938-8085-16AF1B725FAA}" type="presParOf" srcId="{9424F80E-5C4E-499C-9D3F-16A638EC2CE9}" destId="{2058B94F-17B4-40A0-81EF-B5D8F754E8F1}" srcOrd="1" destOrd="0" presId="urn:microsoft.com/office/officeart/2005/8/layout/hierarchy1"/>
    <dgm:cxn modelId="{82909EF0-1590-4D81-927F-82A364D0007E}" type="presParOf" srcId="{2058B94F-17B4-40A0-81EF-B5D8F754E8F1}" destId="{3291C3B6-3DB9-4267-A51D-010A03AF4196}" srcOrd="0" destOrd="0" presId="urn:microsoft.com/office/officeart/2005/8/layout/hierarchy1"/>
    <dgm:cxn modelId="{0F626C21-1C6C-4955-A8C5-D2C14F4F1E11}" type="presParOf" srcId="{3291C3B6-3DB9-4267-A51D-010A03AF4196}" destId="{4248753B-C56A-4794-A22C-B21E0D7109A6}" srcOrd="0" destOrd="0" presId="urn:microsoft.com/office/officeart/2005/8/layout/hierarchy1"/>
    <dgm:cxn modelId="{9852F6A4-A578-40B6-9BA6-3340CBC3AF9D}" type="presParOf" srcId="{3291C3B6-3DB9-4267-A51D-010A03AF4196}" destId="{974883DA-4421-40E2-B979-290AE71D503F}" srcOrd="1" destOrd="0" presId="urn:microsoft.com/office/officeart/2005/8/layout/hierarchy1"/>
    <dgm:cxn modelId="{A8D43C19-B2CE-40C2-875B-92A9B89FEF14}" type="presParOf" srcId="{2058B94F-17B4-40A0-81EF-B5D8F754E8F1}" destId="{A7B34638-C864-4069-AB0C-C8159204B01E}" srcOrd="1" destOrd="0" presId="urn:microsoft.com/office/officeart/2005/8/layout/hierarchy1"/>
    <dgm:cxn modelId="{392F3771-1955-4EA7-92E1-896302812B2C}" type="presParOf" srcId="{9424F80E-5C4E-499C-9D3F-16A638EC2CE9}" destId="{95226D90-3DD1-49EA-AC5A-9BF928434396}" srcOrd="2" destOrd="0" presId="urn:microsoft.com/office/officeart/2005/8/layout/hierarchy1"/>
    <dgm:cxn modelId="{4704D59D-3A59-4A68-B260-DB6EDAA60B64}" type="presParOf" srcId="{9424F80E-5C4E-499C-9D3F-16A638EC2CE9}" destId="{6D8C19F1-7343-4261-B2A3-FCE880DBF2E8}" srcOrd="3" destOrd="0" presId="urn:microsoft.com/office/officeart/2005/8/layout/hierarchy1"/>
    <dgm:cxn modelId="{D65392CB-1399-4E00-B289-DA5A5C0CE6B0}" type="presParOf" srcId="{6D8C19F1-7343-4261-B2A3-FCE880DBF2E8}" destId="{6E82884D-EDD8-478B-AB49-C2777FEC7E52}" srcOrd="0" destOrd="0" presId="urn:microsoft.com/office/officeart/2005/8/layout/hierarchy1"/>
    <dgm:cxn modelId="{9A3726EF-DCE2-4FF7-896F-10D4EFCC8430}" type="presParOf" srcId="{6E82884D-EDD8-478B-AB49-C2777FEC7E52}" destId="{630A3D9A-66AF-444E-8FD8-6A012B5DC100}" srcOrd="0" destOrd="0" presId="urn:microsoft.com/office/officeart/2005/8/layout/hierarchy1"/>
    <dgm:cxn modelId="{43F8F962-B82D-4516-B28D-DFCA211A1A6F}" type="presParOf" srcId="{6E82884D-EDD8-478B-AB49-C2777FEC7E52}" destId="{AED90000-0940-4937-81EF-866C727E33E7}" srcOrd="1" destOrd="0" presId="urn:microsoft.com/office/officeart/2005/8/layout/hierarchy1"/>
    <dgm:cxn modelId="{9C3B21A2-F2A2-467A-92D5-62795B6DA380}" type="presParOf" srcId="{6D8C19F1-7343-4261-B2A3-FCE880DBF2E8}" destId="{79E30FD3-B07C-46B3-8566-C801B3C02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Data time-line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Sep 13</a:t>
          </a:r>
          <a:r>
            <a:rPr lang="en-US" baseline="30000" dirty="0"/>
            <a:t>th</a:t>
          </a:r>
          <a:r>
            <a:rPr lang="en-US" dirty="0"/>
            <a:t> – Nov 1st</a:t>
          </a:r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3D998D8F-A63E-4B2C-9C45-2F2263B0D6B0}">
      <dgm:prSet/>
      <dgm:spPr/>
      <dgm:t>
        <a:bodyPr/>
        <a:lstStyle/>
        <a:p>
          <a:r>
            <a:rPr lang="en-US" dirty="0"/>
            <a:t>8 weeks</a:t>
          </a:r>
        </a:p>
      </dgm:t>
    </dgm:pt>
    <dgm:pt modelId="{AEB64747-3CAF-4512-82B3-D9C3A28B98CD}" type="parTrans" cxnId="{A01AC9D4-D4F9-436C-9F9A-E448549CD37B}">
      <dgm:prSet/>
      <dgm:spPr/>
      <dgm:t>
        <a:bodyPr/>
        <a:lstStyle/>
        <a:p>
          <a:endParaRPr lang="en-US"/>
        </a:p>
      </dgm:t>
    </dgm:pt>
    <dgm:pt modelId="{4E0EA22B-7D8D-4F08-8B2F-97EDBABBB107}" type="sibTrans" cxnId="{A01AC9D4-D4F9-436C-9F9A-E448549CD37B}">
      <dgm:prSet/>
      <dgm:spPr/>
      <dgm:t>
        <a:bodyPr/>
        <a:lstStyle/>
        <a:p>
          <a:endParaRPr lang="en-US"/>
        </a:p>
      </dgm:t>
    </dgm:pt>
    <dgm:pt modelId="{2082BF66-8E00-4B6A-AD3D-1F4CA1A9FA6A}">
      <dgm:prSet/>
      <dgm:spPr/>
      <dgm:t>
        <a:bodyPr/>
        <a:lstStyle/>
        <a:p>
          <a:r>
            <a:rPr lang="en-US" dirty="0"/>
            <a:t>21 Group activities</a:t>
          </a:r>
        </a:p>
      </dgm:t>
    </dgm:pt>
    <dgm:pt modelId="{B5EB19DF-BD18-4D30-847F-E3ED2B0F8032}" type="parTrans" cxnId="{64C67B91-08E6-49CB-821A-188303C2C26B}">
      <dgm:prSet/>
      <dgm:spPr/>
      <dgm:t>
        <a:bodyPr/>
        <a:lstStyle/>
        <a:p>
          <a:endParaRPr lang="en-US"/>
        </a:p>
      </dgm:t>
    </dgm:pt>
    <dgm:pt modelId="{C86439F8-C43B-45F7-977B-51268ECCB087}" type="sibTrans" cxnId="{64C67B91-08E6-49CB-821A-188303C2C26B}">
      <dgm:prSet/>
      <dgm:spPr/>
      <dgm:t>
        <a:bodyPr/>
        <a:lstStyle/>
        <a:p>
          <a:endParaRPr lang="en-US"/>
        </a:p>
      </dgm:t>
    </dgm:pt>
    <dgm:pt modelId="{0346D667-1431-4F92-BEA9-6F0CBAAB8A2A}">
      <dgm:prSet/>
      <dgm:spPr/>
      <dgm:t>
        <a:bodyPr/>
        <a:lstStyle/>
        <a:p>
          <a:r>
            <a:rPr lang="en-US"/>
            <a:t>14 Kahoot </a:t>
          </a:r>
          <a:r>
            <a:rPr lang="en-US" dirty="0"/>
            <a:t>Activities</a:t>
          </a:r>
        </a:p>
      </dgm:t>
    </dgm:pt>
    <dgm:pt modelId="{84618B8C-1335-46C6-8FCF-DF2D900256F6}" type="parTrans" cxnId="{38736A83-5218-4EFC-977B-B062BB7D2ABC}">
      <dgm:prSet/>
      <dgm:spPr/>
      <dgm:t>
        <a:bodyPr/>
        <a:lstStyle/>
        <a:p>
          <a:endParaRPr lang="en-US"/>
        </a:p>
      </dgm:t>
    </dgm:pt>
    <dgm:pt modelId="{EED07213-AC63-447C-B5A0-C7F2081747A6}" type="sibTrans" cxnId="{38736A83-5218-4EFC-977B-B062BB7D2ABC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38214930-7BD8-4A83-B3AA-E8BA09395B4B}" type="pres">
      <dgm:prSet presAssocID="{13B4F0F8-FDA7-4043-A977-173D555DB2E0}" presName="Name10" presStyleLbl="parChTrans1D2" presStyleIdx="0" presStyleCnt="4"/>
      <dgm:spPr/>
    </dgm:pt>
    <dgm:pt modelId="{2058B94F-17B4-40A0-81EF-B5D8F754E8F1}" type="pres">
      <dgm:prSet presAssocID="{A1363FFE-ADEB-48D9-B2D8-BDE0C35DF741}" presName="hierRoot2" presStyleCnt="0"/>
      <dgm:spPr/>
    </dgm:pt>
    <dgm:pt modelId="{3291C3B6-3DB9-4267-A51D-010A03AF4196}" type="pres">
      <dgm:prSet presAssocID="{A1363FFE-ADEB-48D9-B2D8-BDE0C35DF741}" presName="composite2" presStyleCnt="0"/>
      <dgm:spPr/>
    </dgm:pt>
    <dgm:pt modelId="{4248753B-C56A-4794-A22C-B21E0D7109A6}" type="pres">
      <dgm:prSet presAssocID="{A1363FFE-ADEB-48D9-B2D8-BDE0C35DF741}" presName="background2" presStyleLbl="node2" presStyleIdx="0" presStyleCnt="4"/>
      <dgm:spPr/>
    </dgm:pt>
    <dgm:pt modelId="{974883DA-4421-40E2-B979-290AE71D503F}" type="pres">
      <dgm:prSet presAssocID="{A1363FFE-ADEB-48D9-B2D8-BDE0C35DF741}" presName="text2" presStyleLbl="fgAcc2" presStyleIdx="0" presStyleCnt="4">
        <dgm:presLayoutVars>
          <dgm:chPref val="3"/>
        </dgm:presLayoutVars>
      </dgm:prSet>
      <dgm:spPr/>
    </dgm:pt>
    <dgm:pt modelId="{A7B34638-C864-4069-AB0C-C8159204B01E}" type="pres">
      <dgm:prSet presAssocID="{A1363FFE-ADEB-48D9-B2D8-BDE0C35DF741}" presName="hierChild3" presStyleCnt="0"/>
      <dgm:spPr/>
    </dgm:pt>
    <dgm:pt modelId="{95226D90-3DD1-49EA-AC5A-9BF928434396}" type="pres">
      <dgm:prSet presAssocID="{AEB64747-3CAF-4512-82B3-D9C3A28B98CD}" presName="Name10" presStyleLbl="parChTrans1D2" presStyleIdx="1" presStyleCnt="4"/>
      <dgm:spPr/>
    </dgm:pt>
    <dgm:pt modelId="{6D8C19F1-7343-4261-B2A3-FCE880DBF2E8}" type="pres">
      <dgm:prSet presAssocID="{3D998D8F-A63E-4B2C-9C45-2F2263B0D6B0}" presName="hierRoot2" presStyleCnt="0"/>
      <dgm:spPr/>
    </dgm:pt>
    <dgm:pt modelId="{6E82884D-EDD8-478B-AB49-C2777FEC7E52}" type="pres">
      <dgm:prSet presAssocID="{3D998D8F-A63E-4B2C-9C45-2F2263B0D6B0}" presName="composite2" presStyleCnt="0"/>
      <dgm:spPr/>
    </dgm:pt>
    <dgm:pt modelId="{630A3D9A-66AF-444E-8FD8-6A012B5DC100}" type="pres">
      <dgm:prSet presAssocID="{3D998D8F-A63E-4B2C-9C45-2F2263B0D6B0}" presName="background2" presStyleLbl="node2" presStyleIdx="1" presStyleCnt="4"/>
      <dgm:spPr/>
    </dgm:pt>
    <dgm:pt modelId="{AED90000-0940-4937-81EF-866C727E33E7}" type="pres">
      <dgm:prSet presAssocID="{3D998D8F-A63E-4B2C-9C45-2F2263B0D6B0}" presName="text2" presStyleLbl="fgAcc2" presStyleIdx="1" presStyleCnt="4">
        <dgm:presLayoutVars>
          <dgm:chPref val="3"/>
        </dgm:presLayoutVars>
      </dgm:prSet>
      <dgm:spPr/>
    </dgm:pt>
    <dgm:pt modelId="{79E30FD3-B07C-46B3-8566-C801B3C02255}" type="pres">
      <dgm:prSet presAssocID="{3D998D8F-A63E-4B2C-9C45-2F2263B0D6B0}" presName="hierChild3" presStyleCnt="0"/>
      <dgm:spPr/>
    </dgm:pt>
    <dgm:pt modelId="{132093CD-90D2-4AAC-98E5-A9DA607083FB}" type="pres">
      <dgm:prSet presAssocID="{B5EB19DF-BD18-4D30-847F-E3ED2B0F8032}" presName="Name10" presStyleLbl="parChTrans1D2" presStyleIdx="2" presStyleCnt="4"/>
      <dgm:spPr/>
    </dgm:pt>
    <dgm:pt modelId="{D367DF86-3EE4-47DA-BE52-D7CFE7407B32}" type="pres">
      <dgm:prSet presAssocID="{2082BF66-8E00-4B6A-AD3D-1F4CA1A9FA6A}" presName="hierRoot2" presStyleCnt="0"/>
      <dgm:spPr/>
    </dgm:pt>
    <dgm:pt modelId="{C527B609-75AC-45FE-92DE-A85CDC0DFF18}" type="pres">
      <dgm:prSet presAssocID="{2082BF66-8E00-4B6A-AD3D-1F4CA1A9FA6A}" presName="composite2" presStyleCnt="0"/>
      <dgm:spPr/>
    </dgm:pt>
    <dgm:pt modelId="{A72FF16C-CC9F-4620-B50B-E6AEE53FF956}" type="pres">
      <dgm:prSet presAssocID="{2082BF66-8E00-4B6A-AD3D-1F4CA1A9FA6A}" presName="background2" presStyleLbl="node2" presStyleIdx="2" presStyleCnt="4"/>
      <dgm:spPr/>
    </dgm:pt>
    <dgm:pt modelId="{1E9E27BF-55CA-46AA-B01C-0418FD4DA000}" type="pres">
      <dgm:prSet presAssocID="{2082BF66-8E00-4B6A-AD3D-1F4CA1A9FA6A}" presName="text2" presStyleLbl="fgAcc2" presStyleIdx="2" presStyleCnt="4">
        <dgm:presLayoutVars>
          <dgm:chPref val="3"/>
        </dgm:presLayoutVars>
      </dgm:prSet>
      <dgm:spPr/>
    </dgm:pt>
    <dgm:pt modelId="{02DAF884-838E-4740-AC6E-B461401E8927}" type="pres">
      <dgm:prSet presAssocID="{2082BF66-8E00-4B6A-AD3D-1F4CA1A9FA6A}" presName="hierChild3" presStyleCnt="0"/>
      <dgm:spPr/>
    </dgm:pt>
    <dgm:pt modelId="{80C9B1E3-4270-4EF8-A42A-9D63DFE77221}" type="pres">
      <dgm:prSet presAssocID="{84618B8C-1335-46C6-8FCF-DF2D900256F6}" presName="Name10" presStyleLbl="parChTrans1D2" presStyleIdx="3" presStyleCnt="4"/>
      <dgm:spPr/>
    </dgm:pt>
    <dgm:pt modelId="{61E1DB20-A0BD-4CF4-88AE-8320E9A40BD5}" type="pres">
      <dgm:prSet presAssocID="{0346D667-1431-4F92-BEA9-6F0CBAAB8A2A}" presName="hierRoot2" presStyleCnt="0"/>
      <dgm:spPr/>
    </dgm:pt>
    <dgm:pt modelId="{0E7FBD9E-CB55-45B5-9BD9-A55ED40037E6}" type="pres">
      <dgm:prSet presAssocID="{0346D667-1431-4F92-BEA9-6F0CBAAB8A2A}" presName="composite2" presStyleCnt="0"/>
      <dgm:spPr/>
    </dgm:pt>
    <dgm:pt modelId="{E9DF9081-1D11-40F3-9422-B3EA36274A55}" type="pres">
      <dgm:prSet presAssocID="{0346D667-1431-4F92-BEA9-6F0CBAAB8A2A}" presName="background2" presStyleLbl="node2" presStyleIdx="3" presStyleCnt="4"/>
      <dgm:spPr/>
    </dgm:pt>
    <dgm:pt modelId="{134F6CE2-7B02-4F24-9B08-5AEB4BFBBE18}" type="pres">
      <dgm:prSet presAssocID="{0346D667-1431-4F92-BEA9-6F0CBAAB8A2A}" presName="text2" presStyleLbl="fgAcc2" presStyleIdx="3" presStyleCnt="4">
        <dgm:presLayoutVars>
          <dgm:chPref val="3"/>
        </dgm:presLayoutVars>
      </dgm:prSet>
      <dgm:spPr/>
    </dgm:pt>
    <dgm:pt modelId="{116944CD-2B99-44C4-BDC3-2C16C769FB04}" type="pres">
      <dgm:prSet presAssocID="{0346D667-1431-4F92-BEA9-6F0CBAAB8A2A}" presName="hierChild3" presStyleCnt="0"/>
      <dgm:spPr/>
    </dgm:pt>
  </dgm:ptLst>
  <dgm:cxnLst>
    <dgm:cxn modelId="{7B82F502-060E-4067-BDF0-2F2DC8A0CCB3}" type="presOf" srcId="{13B4F0F8-FDA7-4043-A977-173D555DB2E0}" destId="{38214930-7BD8-4A83-B3AA-E8BA09395B4B}" srcOrd="0" destOrd="0" presId="urn:microsoft.com/office/officeart/2005/8/layout/hierarchy1"/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BDEF8A29-D7EC-4DD2-8D13-65BBAEB51979}" type="presOf" srcId="{0346D667-1431-4F92-BEA9-6F0CBAAB8A2A}" destId="{134F6CE2-7B02-4F24-9B08-5AEB4BFBBE18}" srcOrd="0" destOrd="0" presId="urn:microsoft.com/office/officeart/2005/8/layout/hierarchy1"/>
    <dgm:cxn modelId="{FFFF462C-68A4-4ADE-B6E9-C646F2ED1728}" type="presOf" srcId="{B5EB19DF-BD18-4D30-847F-E3ED2B0F8032}" destId="{132093CD-90D2-4AAC-98E5-A9DA607083FB}" srcOrd="0" destOrd="0" presId="urn:microsoft.com/office/officeart/2005/8/layout/hierarchy1"/>
    <dgm:cxn modelId="{0ADA2230-9D0B-4A09-B791-E3BC33BA5FE6}" type="presOf" srcId="{A1363FFE-ADEB-48D9-B2D8-BDE0C35DF741}" destId="{974883DA-4421-40E2-B979-290AE71D503F}" srcOrd="0" destOrd="0" presId="urn:microsoft.com/office/officeart/2005/8/layout/hierarchy1"/>
    <dgm:cxn modelId="{58656E5F-AA3D-475E-9B29-47E2B5E80C0A}" srcId="{27B11517-535D-446F-B398-7908480C1F59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08A81D70-CD1C-4ECB-9DF5-03B8358D59E8}" type="presOf" srcId="{84618B8C-1335-46C6-8FCF-DF2D900256F6}" destId="{80C9B1E3-4270-4EF8-A42A-9D63DFE77221}" srcOrd="0" destOrd="0" presId="urn:microsoft.com/office/officeart/2005/8/layout/hierarchy1"/>
    <dgm:cxn modelId="{DF071E7E-51F0-4935-8FC4-2D6CB45B2D9F}" type="presOf" srcId="{3D998D8F-A63E-4B2C-9C45-2F2263B0D6B0}" destId="{AED90000-0940-4937-81EF-866C727E33E7}" srcOrd="0" destOrd="0" presId="urn:microsoft.com/office/officeart/2005/8/layout/hierarchy1"/>
    <dgm:cxn modelId="{2106B182-5D08-4AE4-8B7A-415AE6DDD723}" type="presOf" srcId="{AEB64747-3CAF-4512-82B3-D9C3A28B98CD}" destId="{95226D90-3DD1-49EA-AC5A-9BF928434396}" srcOrd="0" destOrd="0" presId="urn:microsoft.com/office/officeart/2005/8/layout/hierarchy1"/>
    <dgm:cxn modelId="{38736A83-5218-4EFC-977B-B062BB7D2ABC}" srcId="{27B11517-535D-446F-B398-7908480C1F59}" destId="{0346D667-1431-4F92-BEA9-6F0CBAAB8A2A}" srcOrd="3" destOrd="0" parTransId="{84618B8C-1335-46C6-8FCF-DF2D900256F6}" sibTransId="{EED07213-AC63-447C-B5A0-C7F2081747A6}"/>
    <dgm:cxn modelId="{64C67B91-08E6-49CB-821A-188303C2C26B}" srcId="{27B11517-535D-446F-B398-7908480C1F59}" destId="{2082BF66-8E00-4B6A-AD3D-1F4CA1A9FA6A}" srcOrd="2" destOrd="0" parTransId="{B5EB19DF-BD18-4D30-847F-E3ED2B0F8032}" sibTransId="{C86439F8-C43B-45F7-977B-51268ECCB087}"/>
    <dgm:cxn modelId="{3511FABD-13D3-4081-B7E2-D6BE34873901}" type="presOf" srcId="{2082BF66-8E00-4B6A-AD3D-1F4CA1A9FA6A}" destId="{1E9E27BF-55CA-46AA-B01C-0418FD4DA000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A01AC9D4-D4F9-436C-9F9A-E448549CD37B}" srcId="{27B11517-535D-446F-B398-7908480C1F59}" destId="{3D998D8F-A63E-4B2C-9C45-2F2263B0D6B0}" srcOrd="1" destOrd="0" parTransId="{AEB64747-3CAF-4512-82B3-D9C3A28B98CD}" sibTransId="{4E0EA22B-7D8D-4F08-8B2F-97EDBABBB107}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40BC989E-2BF9-4671-A2FE-0F4B5D1D3C32}" type="presParOf" srcId="{9424F80E-5C4E-499C-9D3F-16A638EC2CE9}" destId="{38214930-7BD8-4A83-B3AA-E8BA09395B4B}" srcOrd="0" destOrd="0" presId="urn:microsoft.com/office/officeart/2005/8/layout/hierarchy1"/>
    <dgm:cxn modelId="{DEA780E8-B24D-4938-8085-16AF1B725FAA}" type="presParOf" srcId="{9424F80E-5C4E-499C-9D3F-16A638EC2CE9}" destId="{2058B94F-17B4-40A0-81EF-B5D8F754E8F1}" srcOrd="1" destOrd="0" presId="urn:microsoft.com/office/officeart/2005/8/layout/hierarchy1"/>
    <dgm:cxn modelId="{82909EF0-1590-4D81-927F-82A364D0007E}" type="presParOf" srcId="{2058B94F-17B4-40A0-81EF-B5D8F754E8F1}" destId="{3291C3B6-3DB9-4267-A51D-010A03AF4196}" srcOrd="0" destOrd="0" presId="urn:microsoft.com/office/officeart/2005/8/layout/hierarchy1"/>
    <dgm:cxn modelId="{0F626C21-1C6C-4955-A8C5-D2C14F4F1E11}" type="presParOf" srcId="{3291C3B6-3DB9-4267-A51D-010A03AF4196}" destId="{4248753B-C56A-4794-A22C-B21E0D7109A6}" srcOrd="0" destOrd="0" presId="urn:microsoft.com/office/officeart/2005/8/layout/hierarchy1"/>
    <dgm:cxn modelId="{9852F6A4-A578-40B6-9BA6-3340CBC3AF9D}" type="presParOf" srcId="{3291C3B6-3DB9-4267-A51D-010A03AF4196}" destId="{974883DA-4421-40E2-B979-290AE71D503F}" srcOrd="1" destOrd="0" presId="urn:microsoft.com/office/officeart/2005/8/layout/hierarchy1"/>
    <dgm:cxn modelId="{A8D43C19-B2CE-40C2-875B-92A9B89FEF14}" type="presParOf" srcId="{2058B94F-17B4-40A0-81EF-B5D8F754E8F1}" destId="{A7B34638-C864-4069-AB0C-C8159204B01E}" srcOrd="1" destOrd="0" presId="urn:microsoft.com/office/officeart/2005/8/layout/hierarchy1"/>
    <dgm:cxn modelId="{392F3771-1955-4EA7-92E1-896302812B2C}" type="presParOf" srcId="{9424F80E-5C4E-499C-9D3F-16A638EC2CE9}" destId="{95226D90-3DD1-49EA-AC5A-9BF928434396}" srcOrd="2" destOrd="0" presId="urn:microsoft.com/office/officeart/2005/8/layout/hierarchy1"/>
    <dgm:cxn modelId="{4704D59D-3A59-4A68-B260-DB6EDAA60B64}" type="presParOf" srcId="{9424F80E-5C4E-499C-9D3F-16A638EC2CE9}" destId="{6D8C19F1-7343-4261-B2A3-FCE880DBF2E8}" srcOrd="3" destOrd="0" presId="urn:microsoft.com/office/officeart/2005/8/layout/hierarchy1"/>
    <dgm:cxn modelId="{D65392CB-1399-4E00-B289-DA5A5C0CE6B0}" type="presParOf" srcId="{6D8C19F1-7343-4261-B2A3-FCE880DBF2E8}" destId="{6E82884D-EDD8-478B-AB49-C2777FEC7E52}" srcOrd="0" destOrd="0" presId="urn:microsoft.com/office/officeart/2005/8/layout/hierarchy1"/>
    <dgm:cxn modelId="{9A3726EF-DCE2-4FF7-896F-10D4EFCC8430}" type="presParOf" srcId="{6E82884D-EDD8-478B-AB49-C2777FEC7E52}" destId="{630A3D9A-66AF-444E-8FD8-6A012B5DC100}" srcOrd="0" destOrd="0" presId="urn:microsoft.com/office/officeart/2005/8/layout/hierarchy1"/>
    <dgm:cxn modelId="{43F8F962-B82D-4516-B28D-DFCA211A1A6F}" type="presParOf" srcId="{6E82884D-EDD8-478B-AB49-C2777FEC7E52}" destId="{AED90000-0940-4937-81EF-866C727E33E7}" srcOrd="1" destOrd="0" presId="urn:microsoft.com/office/officeart/2005/8/layout/hierarchy1"/>
    <dgm:cxn modelId="{9C3B21A2-F2A2-467A-92D5-62795B6DA380}" type="presParOf" srcId="{6D8C19F1-7343-4261-B2A3-FCE880DBF2E8}" destId="{79E30FD3-B07C-46B3-8566-C801B3C02255}" srcOrd="1" destOrd="0" presId="urn:microsoft.com/office/officeart/2005/8/layout/hierarchy1"/>
    <dgm:cxn modelId="{D6A00325-F7E8-44C2-B046-62FDE0234D38}" type="presParOf" srcId="{9424F80E-5C4E-499C-9D3F-16A638EC2CE9}" destId="{132093CD-90D2-4AAC-98E5-A9DA607083FB}" srcOrd="4" destOrd="0" presId="urn:microsoft.com/office/officeart/2005/8/layout/hierarchy1"/>
    <dgm:cxn modelId="{82406D60-FCFC-4A1F-8B7D-61CF402E9BCC}" type="presParOf" srcId="{9424F80E-5C4E-499C-9D3F-16A638EC2CE9}" destId="{D367DF86-3EE4-47DA-BE52-D7CFE7407B32}" srcOrd="5" destOrd="0" presId="urn:microsoft.com/office/officeart/2005/8/layout/hierarchy1"/>
    <dgm:cxn modelId="{C526D56C-6ED6-4E40-B0CA-5AE63A0A8CA4}" type="presParOf" srcId="{D367DF86-3EE4-47DA-BE52-D7CFE7407B32}" destId="{C527B609-75AC-45FE-92DE-A85CDC0DFF18}" srcOrd="0" destOrd="0" presId="urn:microsoft.com/office/officeart/2005/8/layout/hierarchy1"/>
    <dgm:cxn modelId="{D6E08A40-3DEC-4A71-8D6E-2C2CD5D1D8CC}" type="presParOf" srcId="{C527B609-75AC-45FE-92DE-A85CDC0DFF18}" destId="{A72FF16C-CC9F-4620-B50B-E6AEE53FF956}" srcOrd="0" destOrd="0" presId="urn:microsoft.com/office/officeart/2005/8/layout/hierarchy1"/>
    <dgm:cxn modelId="{E0159ECE-D0BD-4884-A2B6-DA02CF92C4A7}" type="presParOf" srcId="{C527B609-75AC-45FE-92DE-A85CDC0DFF18}" destId="{1E9E27BF-55CA-46AA-B01C-0418FD4DA000}" srcOrd="1" destOrd="0" presId="urn:microsoft.com/office/officeart/2005/8/layout/hierarchy1"/>
    <dgm:cxn modelId="{B9D4AAEA-8462-4BBA-92BE-51E795D5B133}" type="presParOf" srcId="{D367DF86-3EE4-47DA-BE52-D7CFE7407B32}" destId="{02DAF884-838E-4740-AC6E-B461401E8927}" srcOrd="1" destOrd="0" presId="urn:microsoft.com/office/officeart/2005/8/layout/hierarchy1"/>
    <dgm:cxn modelId="{89F73852-2FAD-4D86-BF1F-F03B44D4DD96}" type="presParOf" srcId="{9424F80E-5C4E-499C-9D3F-16A638EC2CE9}" destId="{80C9B1E3-4270-4EF8-A42A-9D63DFE77221}" srcOrd="6" destOrd="0" presId="urn:microsoft.com/office/officeart/2005/8/layout/hierarchy1"/>
    <dgm:cxn modelId="{45D901CD-016D-4E92-82DC-C23957B7CB68}" type="presParOf" srcId="{9424F80E-5C4E-499C-9D3F-16A638EC2CE9}" destId="{61E1DB20-A0BD-4CF4-88AE-8320E9A40BD5}" srcOrd="7" destOrd="0" presId="urn:microsoft.com/office/officeart/2005/8/layout/hierarchy1"/>
    <dgm:cxn modelId="{A2DC7BD5-1EA1-41DC-8E27-71D8EA95C869}" type="presParOf" srcId="{61E1DB20-A0BD-4CF4-88AE-8320E9A40BD5}" destId="{0E7FBD9E-CB55-45B5-9BD9-A55ED40037E6}" srcOrd="0" destOrd="0" presId="urn:microsoft.com/office/officeart/2005/8/layout/hierarchy1"/>
    <dgm:cxn modelId="{BB6A92E8-B0B8-414A-8F4E-BB133555BE7F}" type="presParOf" srcId="{0E7FBD9E-CB55-45B5-9BD9-A55ED40037E6}" destId="{E9DF9081-1D11-40F3-9422-B3EA36274A55}" srcOrd="0" destOrd="0" presId="urn:microsoft.com/office/officeart/2005/8/layout/hierarchy1"/>
    <dgm:cxn modelId="{9DFD72DC-D6A9-4CE2-ABFA-140B2F7F21CA}" type="presParOf" srcId="{0E7FBD9E-CB55-45B5-9BD9-A55ED40037E6}" destId="{134F6CE2-7B02-4F24-9B08-5AEB4BFBBE18}" srcOrd="1" destOrd="0" presId="urn:microsoft.com/office/officeart/2005/8/layout/hierarchy1"/>
    <dgm:cxn modelId="{829F0386-FBCE-4BA1-875C-658E06BA35B0}" type="presParOf" srcId="{61E1DB20-A0BD-4CF4-88AE-8320E9A40BD5}" destId="{116944CD-2B99-44C4-BDC3-2C16C769FB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Social Interactions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/>
            <a:t>Group-based activities</a:t>
          </a:r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3D998D8F-A63E-4B2C-9C45-2F2263B0D6B0}">
      <dgm:prSet/>
      <dgm:spPr/>
      <dgm:t>
        <a:bodyPr/>
        <a:lstStyle/>
        <a:p>
          <a:r>
            <a:rPr lang="en-US"/>
            <a:t>Kahoot</a:t>
          </a:r>
        </a:p>
      </dgm:t>
    </dgm:pt>
    <dgm:pt modelId="{AEB64747-3CAF-4512-82B3-D9C3A28B98CD}" type="parTrans" cxnId="{A01AC9D4-D4F9-436C-9F9A-E448549CD37B}">
      <dgm:prSet/>
      <dgm:spPr/>
      <dgm:t>
        <a:bodyPr/>
        <a:lstStyle/>
        <a:p>
          <a:endParaRPr lang="en-US"/>
        </a:p>
      </dgm:t>
    </dgm:pt>
    <dgm:pt modelId="{4E0EA22B-7D8D-4F08-8B2F-97EDBABBB107}" type="sibTrans" cxnId="{A01AC9D4-D4F9-436C-9F9A-E448549CD37B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38214930-7BD8-4A83-B3AA-E8BA09395B4B}" type="pres">
      <dgm:prSet presAssocID="{13B4F0F8-FDA7-4043-A977-173D555DB2E0}" presName="Name10" presStyleLbl="parChTrans1D2" presStyleIdx="0" presStyleCnt="2"/>
      <dgm:spPr/>
    </dgm:pt>
    <dgm:pt modelId="{2058B94F-17B4-40A0-81EF-B5D8F754E8F1}" type="pres">
      <dgm:prSet presAssocID="{A1363FFE-ADEB-48D9-B2D8-BDE0C35DF741}" presName="hierRoot2" presStyleCnt="0"/>
      <dgm:spPr/>
    </dgm:pt>
    <dgm:pt modelId="{3291C3B6-3DB9-4267-A51D-010A03AF4196}" type="pres">
      <dgm:prSet presAssocID="{A1363FFE-ADEB-48D9-B2D8-BDE0C35DF741}" presName="composite2" presStyleCnt="0"/>
      <dgm:spPr/>
    </dgm:pt>
    <dgm:pt modelId="{4248753B-C56A-4794-A22C-B21E0D7109A6}" type="pres">
      <dgm:prSet presAssocID="{A1363FFE-ADEB-48D9-B2D8-BDE0C35DF741}" presName="background2" presStyleLbl="node2" presStyleIdx="0" presStyleCnt="2"/>
      <dgm:spPr/>
    </dgm:pt>
    <dgm:pt modelId="{974883DA-4421-40E2-B979-290AE71D503F}" type="pres">
      <dgm:prSet presAssocID="{A1363FFE-ADEB-48D9-B2D8-BDE0C35DF741}" presName="text2" presStyleLbl="fgAcc2" presStyleIdx="0" presStyleCnt="2">
        <dgm:presLayoutVars>
          <dgm:chPref val="3"/>
        </dgm:presLayoutVars>
      </dgm:prSet>
      <dgm:spPr/>
    </dgm:pt>
    <dgm:pt modelId="{A7B34638-C864-4069-AB0C-C8159204B01E}" type="pres">
      <dgm:prSet presAssocID="{A1363FFE-ADEB-48D9-B2D8-BDE0C35DF741}" presName="hierChild3" presStyleCnt="0"/>
      <dgm:spPr/>
    </dgm:pt>
    <dgm:pt modelId="{95226D90-3DD1-49EA-AC5A-9BF928434396}" type="pres">
      <dgm:prSet presAssocID="{AEB64747-3CAF-4512-82B3-D9C3A28B98CD}" presName="Name10" presStyleLbl="parChTrans1D2" presStyleIdx="1" presStyleCnt="2"/>
      <dgm:spPr/>
    </dgm:pt>
    <dgm:pt modelId="{6D8C19F1-7343-4261-B2A3-FCE880DBF2E8}" type="pres">
      <dgm:prSet presAssocID="{3D998D8F-A63E-4B2C-9C45-2F2263B0D6B0}" presName="hierRoot2" presStyleCnt="0"/>
      <dgm:spPr/>
    </dgm:pt>
    <dgm:pt modelId="{6E82884D-EDD8-478B-AB49-C2777FEC7E52}" type="pres">
      <dgm:prSet presAssocID="{3D998D8F-A63E-4B2C-9C45-2F2263B0D6B0}" presName="composite2" presStyleCnt="0"/>
      <dgm:spPr/>
    </dgm:pt>
    <dgm:pt modelId="{630A3D9A-66AF-444E-8FD8-6A012B5DC100}" type="pres">
      <dgm:prSet presAssocID="{3D998D8F-A63E-4B2C-9C45-2F2263B0D6B0}" presName="background2" presStyleLbl="node2" presStyleIdx="1" presStyleCnt="2"/>
      <dgm:spPr/>
    </dgm:pt>
    <dgm:pt modelId="{AED90000-0940-4937-81EF-866C727E33E7}" type="pres">
      <dgm:prSet presAssocID="{3D998D8F-A63E-4B2C-9C45-2F2263B0D6B0}" presName="text2" presStyleLbl="fgAcc2" presStyleIdx="1" presStyleCnt="2">
        <dgm:presLayoutVars>
          <dgm:chPref val="3"/>
        </dgm:presLayoutVars>
      </dgm:prSet>
      <dgm:spPr/>
    </dgm:pt>
    <dgm:pt modelId="{79E30FD3-B07C-46B3-8566-C801B3C02255}" type="pres">
      <dgm:prSet presAssocID="{3D998D8F-A63E-4B2C-9C45-2F2263B0D6B0}" presName="hierChild3" presStyleCnt="0"/>
      <dgm:spPr/>
    </dgm:pt>
  </dgm:ptLst>
  <dgm:cxnLst>
    <dgm:cxn modelId="{7B82F502-060E-4067-BDF0-2F2DC8A0CCB3}" type="presOf" srcId="{13B4F0F8-FDA7-4043-A977-173D555DB2E0}" destId="{38214930-7BD8-4A83-B3AA-E8BA09395B4B}" srcOrd="0" destOrd="0" presId="urn:microsoft.com/office/officeart/2005/8/layout/hierarchy1"/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0ADA2230-9D0B-4A09-B791-E3BC33BA5FE6}" type="presOf" srcId="{A1363FFE-ADEB-48D9-B2D8-BDE0C35DF741}" destId="{974883DA-4421-40E2-B979-290AE71D503F}" srcOrd="0" destOrd="0" presId="urn:microsoft.com/office/officeart/2005/8/layout/hierarchy1"/>
    <dgm:cxn modelId="{58656E5F-AA3D-475E-9B29-47E2B5E80C0A}" srcId="{27B11517-535D-446F-B398-7908480C1F59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DF071E7E-51F0-4935-8FC4-2D6CB45B2D9F}" type="presOf" srcId="{3D998D8F-A63E-4B2C-9C45-2F2263B0D6B0}" destId="{AED90000-0940-4937-81EF-866C727E33E7}" srcOrd="0" destOrd="0" presId="urn:microsoft.com/office/officeart/2005/8/layout/hierarchy1"/>
    <dgm:cxn modelId="{2106B182-5D08-4AE4-8B7A-415AE6DDD723}" type="presOf" srcId="{AEB64747-3CAF-4512-82B3-D9C3A28B98CD}" destId="{95226D90-3DD1-49EA-AC5A-9BF928434396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A01AC9D4-D4F9-436C-9F9A-E448549CD37B}" srcId="{27B11517-535D-446F-B398-7908480C1F59}" destId="{3D998D8F-A63E-4B2C-9C45-2F2263B0D6B0}" srcOrd="1" destOrd="0" parTransId="{AEB64747-3CAF-4512-82B3-D9C3A28B98CD}" sibTransId="{4E0EA22B-7D8D-4F08-8B2F-97EDBABBB107}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40BC989E-2BF9-4671-A2FE-0F4B5D1D3C32}" type="presParOf" srcId="{9424F80E-5C4E-499C-9D3F-16A638EC2CE9}" destId="{38214930-7BD8-4A83-B3AA-E8BA09395B4B}" srcOrd="0" destOrd="0" presId="urn:microsoft.com/office/officeart/2005/8/layout/hierarchy1"/>
    <dgm:cxn modelId="{DEA780E8-B24D-4938-8085-16AF1B725FAA}" type="presParOf" srcId="{9424F80E-5C4E-499C-9D3F-16A638EC2CE9}" destId="{2058B94F-17B4-40A0-81EF-B5D8F754E8F1}" srcOrd="1" destOrd="0" presId="urn:microsoft.com/office/officeart/2005/8/layout/hierarchy1"/>
    <dgm:cxn modelId="{82909EF0-1590-4D81-927F-82A364D0007E}" type="presParOf" srcId="{2058B94F-17B4-40A0-81EF-B5D8F754E8F1}" destId="{3291C3B6-3DB9-4267-A51D-010A03AF4196}" srcOrd="0" destOrd="0" presId="urn:microsoft.com/office/officeart/2005/8/layout/hierarchy1"/>
    <dgm:cxn modelId="{0F626C21-1C6C-4955-A8C5-D2C14F4F1E11}" type="presParOf" srcId="{3291C3B6-3DB9-4267-A51D-010A03AF4196}" destId="{4248753B-C56A-4794-A22C-B21E0D7109A6}" srcOrd="0" destOrd="0" presId="urn:microsoft.com/office/officeart/2005/8/layout/hierarchy1"/>
    <dgm:cxn modelId="{9852F6A4-A578-40B6-9BA6-3340CBC3AF9D}" type="presParOf" srcId="{3291C3B6-3DB9-4267-A51D-010A03AF4196}" destId="{974883DA-4421-40E2-B979-290AE71D503F}" srcOrd="1" destOrd="0" presId="urn:microsoft.com/office/officeart/2005/8/layout/hierarchy1"/>
    <dgm:cxn modelId="{A8D43C19-B2CE-40C2-875B-92A9B89FEF14}" type="presParOf" srcId="{2058B94F-17B4-40A0-81EF-B5D8F754E8F1}" destId="{A7B34638-C864-4069-AB0C-C8159204B01E}" srcOrd="1" destOrd="0" presId="urn:microsoft.com/office/officeart/2005/8/layout/hierarchy1"/>
    <dgm:cxn modelId="{392F3771-1955-4EA7-92E1-896302812B2C}" type="presParOf" srcId="{9424F80E-5C4E-499C-9D3F-16A638EC2CE9}" destId="{95226D90-3DD1-49EA-AC5A-9BF928434396}" srcOrd="2" destOrd="0" presId="urn:microsoft.com/office/officeart/2005/8/layout/hierarchy1"/>
    <dgm:cxn modelId="{4704D59D-3A59-4A68-B260-DB6EDAA60B64}" type="presParOf" srcId="{9424F80E-5C4E-499C-9D3F-16A638EC2CE9}" destId="{6D8C19F1-7343-4261-B2A3-FCE880DBF2E8}" srcOrd="3" destOrd="0" presId="urn:microsoft.com/office/officeart/2005/8/layout/hierarchy1"/>
    <dgm:cxn modelId="{D65392CB-1399-4E00-B289-DA5A5C0CE6B0}" type="presParOf" srcId="{6D8C19F1-7343-4261-B2A3-FCE880DBF2E8}" destId="{6E82884D-EDD8-478B-AB49-C2777FEC7E52}" srcOrd="0" destOrd="0" presId="urn:microsoft.com/office/officeart/2005/8/layout/hierarchy1"/>
    <dgm:cxn modelId="{9A3726EF-DCE2-4FF7-896F-10D4EFCC8430}" type="presParOf" srcId="{6E82884D-EDD8-478B-AB49-C2777FEC7E52}" destId="{630A3D9A-66AF-444E-8FD8-6A012B5DC100}" srcOrd="0" destOrd="0" presId="urn:microsoft.com/office/officeart/2005/8/layout/hierarchy1"/>
    <dgm:cxn modelId="{43F8F962-B82D-4516-B28D-DFCA211A1A6F}" type="presParOf" srcId="{6E82884D-EDD8-478B-AB49-C2777FEC7E52}" destId="{AED90000-0940-4937-81EF-866C727E33E7}" srcOrd="1" destOrd="0" presId="urn:microsoft.com/office/officeart/2005/8/layout/hierarchy1"/>
    <dgm:cxn modelId="{9C3B21A2-F2A2-467A-92D5-62795B6DA380}" type="presParOf" srcId="{6D8C19F1-7343-4261-B2A3-FCE880DBF2E8}" destId="{79E30FD3-B07C-46B3-8566-C801B3C02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56EDE2A-5379-4969-AC86-138E9FC051E9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13AEC05-AE22-4CD4-B9BE-6BBAE00E622E}">
      <dgm:prSet/>
      <dgm:spPr/>
      <dgm:t>
        <a:bodyPr/>
        <a:lstStyle/>
        <a:p>
          <a:r>
            <a:rPr lang="en-US"/>
            <a:t>Likert Scale questions</a:t>
          </a:r>
        </a:p>
      </dgm:t>
    </dgm:pt>
    <dgm:pt modelId="{A16196C5-1178-4CBD-92FF-BC3A83E00C41}" type="parTrans" cxnId="{2179CBA4-40A1-4FB8-A3D3-9BF1D09C69B6}">
      <dgm:prSet/>
      <dgm:spPr/>
      <dgm:t>
        <a:bodyPr/>
        <a:lstStyle/>
        <a:p>
          <a:endParaRPr lang="en-US"/>
        </a:p>
      </dgm:t>
    </dgm:pt>
    <dgm:pt modelId="{7434B3A0-EE1C-416F-A974-1A448C2A96DA}" type="sibTrans" cxnId="{2179CBA4-40A1-4FB8-A3D3-9BF1D09C69B6}">
      <dgm:prSet/>
      <dgm:spPr/>
      <dgm:t>
        <a:bodyPr/>
        <a:lstStyle/>
        <a:p>
          <a:endParaRPr lang="en-US"/>
        </a:p>
      </dgm:t>
    </dgm:pt>
    <dgm:pt modelId="{E883D9B7-E946-49C2-9797-20A36B7803B3}">
      <dgm:prSet/>
      <dgm:spPr/>
      <dgm:t>
        <a:bodyPr/>
        <a:lstStyle/>
        <a:p>
          <a:r>
            <a:rPr lang="en-US"/>
            <a:t>Group Cohesiveness Traits</a:t>
          </a:r>
        </a:p>
      </dgm:t>
    </dgm:pt>
    <dgm:pt modelId="{B8ED4180-53C5-4D96-B4BA-73AE6B1B348E}" type="parTrans" cxnId="{E4238226-F173-48F2-B47C-81B0A1B6343B}">
      <dgm:prSet/>
      <dgm:spPr/>
      <dgm:t>
        <a:bodyPr/>
        <a:lstStyle/>
        <a:p>
          <a:endParaRPr lang="en-US"/>
        </a:p>
      </dgm:t>
    </dgm:pt>
    <dgm:pt modelId="{084E1324-F748-4113-BF44-3FDC2B6A039C}" type="sibTrans" cxnId="{E4238226-F173-48F2-B47C-81B0A1B6343B}">
      <dgm:prSet/>
      <dgm:spPr/>
      <dgm:t>
        <a:bodyPr/>
        <a:lstStyle/>
        <a:p>
          <a:endParaRPr lang="en-US"/>
        </a:p>
      </dgm:t>
    </dgm:pt>
    <dgm:pt modelId="{7E46DA37-CEAA-4900-8569-59EEE007E8E0}">
      <dgm:prSet/>
      <dgm:spPr/>
      <dgm:t>
        <a:bodyPr/>
        <a:lstStyle/>
        <a:p>
          <a:r>
            <a:rPr lang="en-US"/>
            <a:t>Open-ended questions </a:t>
          </a:r>
        </a:p>
      </dgm:t>
    </dgm:pt>
    <dgm:pt modelId="{ECA8053D-B0A3-46E2-A532-CDD94A42C4FD}" type="parTrans" cxnId="{10BC20BA-269F-45BB-A47B-F73144F9967F}">
      <dgm:prSet/>
      <dgm:spPr/>
      <dgm:t>
        <a:bodyPr/>
        <a:lstStyle/>
        <a:p>
          <a:endParaRPr lang="en-US"/>
        </a:p>
      </dgm:t>
    </dgm:pt>
    <dgm:pt modelId="{E53EE52C-5679-4F71-8D00-47D907BBCDFC}" type="sibTrans" cxnId="{10BC20BA-269F-45BB-A47B-F73144F9967F}">
      <dgm:prSet/>
      <dgm:spPr/>
      <dgm:t>
        <a:bodyPr/>
        <a:lstStyle/>
        <a:p>
          <a:endParaRPr lang="en-US"/>
        </a:p>
      </dgm:t>
    </dgm:pt>
    <dgm:pt modelId="{A4AC1DAB-7707-4456-A501-F2BD391D072C}">
      <dgm:prSet/>
      <dgm:spPr/>
      <dgm:t>
        <a:bodyPr/>
        <a:lstStyle/>
        <a:p>
          <a:r>
            <a:rPr lang="en-US" dirty="0"/>
            <a:t>Code book</a:t>
          </a:r>
        </a:p>
      </dgm:t>
    </dgm:pt>
    <dgm:pt modelId="{8EAE635F-5BED-4E2C-A644-995618343080}" type="parTrans" cxnId="{62DCC5BE-B505-45C9-84B5-5E08D4F58A0C}">
      <dgm:prSet/>
      <dgm:spPr/>
      <dgm:t>
        <a:bodyPr/>
        <a:lstStyle/>
        <a:p>
          <a:endParaRPr lang="en-US"/>
        </a:p>
      </dgm:t>
    </dgm:pt>
    <dgm:pt modelId="{CB6D6FC5-BDC0-4621-8651-0A49753A53DB}" type="sibTrans" cxnId="{62DCC5BE-B505-45C9-84B5-5E08D4F58A0C}">
      <dgm:prSet/>
      <dgm:spPr/>
      <dgm:t>
        <a:bodyPr/>
        <a:lstStyle/>
        <a:p>
          <a:endParaRPr lang="en-US"/>
        </a:p>
      </dgm:t>
    </dgm:pt>
    <dgm:pt modelId="{3DFED0B5-8393-4B72-BF20-6C7AAC9B6E27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27415F1E-5541-4380-B0C7-82B35014C21D}" type="parTrans" cxnId="{1358FD27-6ADF-4144-98CE-3500423C44F7}">
      <dgm:prSet/>
      <dgm:spPr/>
      <dgm:t>
        <a:bodyPr/>
        <a:lstStyle/>
        <a:p>
          <a:endParaRPr lang="en-US"/>
        </a:p>
      </dgm:t>
    </dgm:pt>
    <dgm:pt modelId="{75F415B7-0225-46D2-A724-1521854F5657}" type="sibTrans" cxnId="{1358FD27-6ADF-4144-98CE-3500423C44F7}">
      <dgm:prSet/>
      <dgm:spPr/>
      <dgm:t>
        <a:bodyPr/>
        <a:lstStyle/>
        <a:p>
          <a:endParaRPr lang="en-US"/>
        </a:p>
      </dgm:t>
    </dgm:pt>
    <dgm:pt modelId="{06098DEB-FA10-4BED-9F70-741CE3D6FBBF}">
      <dgm:prSet/>
      <dgm:spPr/>
      <dgm:t>
        <a:bodyPr/>
        <a:lstStyle/>
        <a:p>
          <a:r>
            <a:rPr lang="en-US"/>
            <a:t>Correlations </a:t>
          </a:r>
        </a:p>
      </dgm:t>
    </dgm:pt>
    <dgm:pt modelId="{E2441D14-B6D6-4506-BA49-B1F9B8DB35C6}" type="parTrans" cxnId="{D046AA5F-872A-4AE9-9E60-3EE867C9B170}">
      <dgm:prSet/>
      <dgm:spPr/>
      <dgm:t>
        <a:bodyPr/>
        <a:lstStyle/>
        <a:p>
          <a:endParaRPr lang="en-US"/>
        </a:p>
      </dgm:t>
    </dgm:pt>
    <dgm:pt modelId="{4453CDB8-32D1-4ADE-82BB-6FCA6AC792EB}" type="sibTrans" cxnId="{D046AA5F-872A-4AE9-9E60-3EE867C9B170}">
      <dgm:prSet/>
      <dgm:spPr/>
      <dgm:t>
        <a:bodyPr/>
        <a:lstStyle/>
        <a:p>
          <a:endParaRPr lang="en-US"/>
        </a:p>
      </dgm:t>
    </dgm:pt>
    <dgm:pt modelId="{FFBE33D0-9736-4AF4-8A3C-9EC9DC447454}">
      <dgm:prSet/>
      <dgm:spPr/>
      <dgm:t>
        <a:bodyPr/>
        <a:lstStyle/>
        <a:p>
          <a:r>
            <a:rPr lang="en-US"/>
            <a:t>Kahoot</a:t>
          </a:r>
        </a:p>
      </dgm:t>
    </dgm:pt>
    <dgm:pt modelId="{436BB62D-599D-4D1B-819A-0D5A047371B6}" type="parTrans" cxnId="{1467BD02-CCB8-4892-AAB9-6B7420F2E11F}">
      <dgm:prSet/>
      <dgm:spPr/>
      <dgm:t>
        <a:bodyPr/>
        <a:lstStyle/>
        <a:p>
          <a:endParaRPr lang="en-US"/>
        </a:p>
      </dgm:t>
    </dgm:pt>
    <dgm:pt modelId="{DCF2766B-1A8E-4F9E-ADBE-A960506E3537}" type="sibTrans" cxnId="{1467BD02-CCB8-4892-AAB9-6B7420F2E11F}">
      <dgm:prSet/>
      <dgm:spPr/>
      <dgm:t>
        <a:bodyPr/>
        <a:lstStyle/>
        <a:p>
          <a:endParaRPr lang="en-US"/>
        </a:p>
      </dgm:t>
    </dgm:pt>
    <dgm:pt modelId="{3D29DBC8-1411-4093-89C5-69DFB7FAC4F2}">
      <dgm:prSet/>
      <dgm:spPr/>
      <dgm:t>
        <a:bodyPr/>
        <a:lstStyle/>
        <a:p>
          <a:r>
            <a:rPr lang="en-US"/>
            <a:t>Group-based activities</a:t>
          </a:r>
        </a:p>
      </dgm:t>
    </dgm:pt>
    <dgm:pt modelId="{B6CA47E6-81E6-4939-8B54-C27D673EFE28}" type="parTrans" cxnId="{B1359B40-0C2F-447B-8FC9-3FF3016C4C06}">
      <dgm:prSet/>
      <dgm:spPr/>
      <dgm:t>
        <a:bodyPr/>
        <a:lstStyle/>
        <a:p>
          <a:endParaRPr lang="en-US"/>
        </a:p>
      </dgm:t>
    </dgm:pt>
    <dgm:pt modelId="{06C54E92-C2D8-42DE-AF7C-2BD09D7283E9}" type="sibTrans" cxnId="{B1359B40-0C2F-447B-8FC9-3FF3016C4C06}">
      <dgm:prSet/>
      <dgm:spPr/>
      <dgm:t>
        <a:bodyPr/>
        <a:lstStyle/>
        <a:p>
          <a:endParaRPr lang="en-US"/>
        </a:p>
      </dgm:t>
    </dgm:pt>
    <dgm:pt modelId="{221835BB-0AD1-455C-9B21-49218B9CE4D8}" type="pres">
      <dgm:prSet presAssocID="{256EDE2A-5379-4969-AC86-138E9FC051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9A7865-8081-4613-A096-A89274C5481C}" type="pres">
      <dgm:prSet presAssocID="{A13AEC05-AE22-4CD4-B9BE-6BBAE00E622E}" presName="hierRoot1" presStyleCnt="0">
        <dgm:presLayoutVars>
          <dgm:hierBranch val="init"/>
        </dgm:presLayoutVars>
      </dgm:prSet>
      <dgm:spPr/>
    </dgm:pt>
    <dgm:pt modelId="{10473133-E85A-4031-89CA-56765196FB2B}" type="pres">
      <dgm:prSet presAssocID="{A13AEC05-AE22-4CD4-B9BE-6BBAE00E622E}" presName="rootComposite1" presStyleCnt="0"/>
      <dgm:spPr/>
    </dgm:pt>
    <dgm:pt modelId="{D362C5E9-5D69-4BE2-A235-8C4FBA0F43A5}" type="pres">
      <dgm:prSet presAssocID="{A13AEC05-AE22-4CD4-B9BE-6BBAE00E622E}" presName="rootText1" presStyleLbl="node0" presStyleIdx="0" presStyleCnt="3">
        <dgm:presLayoutVars>
          <dgm:chPref val="3"/>
        </dgm:presLayoutVars>
      </dgm:prSet>
      <dgm:spPr/>
    </dgm:pt>
    <dgm:pt modelId="{03EA7C62-BF53-4A0A-909D-C09BF1141CEC}" type="pres">
      <dgm:prSet presAssocID="{A13AEC05-AE22-4CD4-B9BE-6BBAE00E622E}" presName="rootConnector1" presStyleLbl="node1" presStyleIdx="0" presStyleCnt="0"/>
      <dgm:spPr/>
    </dgm:pt>
    <dgm:pt modelId="{00BB2AD0-1F42-4198-BD0B-CC4161229E61}" type="pres">
      <dgm:prSet presAssocID="{A13AEC05-AE22-4CD4-B9BE-6BBAE00E622E}" presName="hierChild2" presStyleCnt="0"/>
      <dgm:spPr/>
    </dgm:pt>
    <dgm:pt modelId="{38F874A2-7619-4EDF-AF17-CA9445DB3687}" type="pres">
      <dgm:prSet presAssocID="{B8ED4180-53C5-4D96-B4BA-73AE6B1B348E}" presName="Name64" presStyleLbl="parChTrans1D2" presStyleIdx="0" presStyleCnt="5"/>
      <dgm:spPr/>
    </dgm:pt>
    <dgm:pt modelId="{70A264BA-3CE1-4AC8-AED5-79B62027A23C}" type="pres">
      <dgm:prSet presAssocID="{E883D9B7-E946-49C2-9797-20A36B7803B3}" presName="hierRoot2" presStyleCnt="0">
        <dgm:presLayoutVars>
          <dgm:hierBranch val="init"/>
        </dgm:presLayoutVars>
      </dgm:prSet>
      <dgm:spPr/>
    </dgm:pt>
    <dgm:pt modelId="{7E3C927B-B994-4EA1-A0C7-5F2CDF4B9C6F}" type="pres">
      <dgm:prSet presAssocID="{E883D9B7-E946-49C2-9797-20A36B7803B3}" presName="rootComposite" presStyleCnt="0"/>
      <dgm:spPr/>
    </dgm:pt>
    <dgm:pt modelId="{8197CF4A-2876-4FD4-8C96-CC2567862E8A}" type="pres">
      <dgm:prSet presAssocID="{E883D9B7-E946-49C2-9797-20A36B7803B3}" presName="rootText" presStyleLbl="node2" presStyleIdx="0" presStyleCnt="5">
        <dgm:presLayoutVars>
          <dgm:chPref val="3"/>
        </dgm:presLayoutVars>
      </dgm:prSet>
      <dgm:spPr/>
    </dgm:pt>
    <dgm:pt modelId="{725ACDEA-1261-4D5F-A38D-71A5BD19718E}" type="pres">
      <dgm:prSet presAssocID="{E883D9B7-E946-49C2-9797-20A36B7803B3}" presName="rootConnector" presStyleLbl="node2" presStyleIdx="0" presStyleCnt="5"/>
      <dgm:spPr/>
    </dgm:pt>
    <dgm:pt modelId="{50899A84-836F-49C6-BA7C-B2E7120D7298}" type="pres">
      <dgm:prSet presAssocID="{E883D9B7-E946-49C2-9797-20A36B7803B3}" presName="hierChild4" presStyleCnt="0"/>
      <dgm:spPr/>
    </dgm:pt>
    <dgm:pt modelId="{A0FA3A48-3E1D-4F99-A19B-A044BC1BFC89}" type="pres">
      <dgm:prSet presAssocID="{E883D9B7-E946-49C2-9797-20A36B7803B3}" presName="hierChild5" presStyleCnt="0"/>
      <dgm:spPr/>
    </dgm:pt>
    <dgm:pt modelId="{FB1F2588-6BD4-47E3-AE52-DEAB2E2CFCAB}" type="pres">
      <dgm:prSet presAssocID="{A13AEC05-AE22-4CD4-B9BE-6BBAE00E622E}" presName="hierChild3" presStyleCnt="0"/>
      <dgm:spPr/>
    </dgm:pt>
    <dgm:pt modelId="{506495A7-D254-430F-B20E-5537D89C36C3}" type="pres">
      <dgm:prSet presAssocID="{7E46DA37-CEAA-4900-8569-59EEE007E8E0}" presName="hierRoot1" presStyleCnt="0">
        <dgm:presLayoutVars>
          <dgm:hierBranch val="init"/>
        </dgm:presLayoutVars>
      </dgm:prSet>
      <dgm:spPr/>
    </dgm:pt>
    <dgm:pt modelId="{5CA612E2-2A8E-4EB3-A678-6567C9765500}" type="pres">
      <dgm:prSet presAssocID="{7E46DA37-CEAA-4900-8569-59EEE007E8E0}" presName="rootComposite1" presStyleCnt="0"/>
      <dgm:spPr/>
    </dgm:pt>
    <dgm:pt modelId="{BBDB083F-0C40-42C6-9316-FB479CEF87B0}" type="pres">
      <dgm:prSet presAssocID="{7E46DA37-CEAA-4900-8569-59EEE007E8E0}" presName="rootText1" presStyleLbl="node0" presStyleIdx="1" presStyleCnt="3">
        <dgm:presLayoutVars>
          <dgm:chPref val="3"/>
        </dgm:presLayoutVars>
      </dgm:prSet>
      <dgm:spPr/>
    </dgm:pt>
    <dgm:pt modelId="{44AF50D5-915E-48AF-9C9E-E87BF647CE6B}" type="pres">
      <dgm:prSet presAssocID="{7E46DA37-CEAA-4900-8569-59EEE007E8E0}" presName="rootConnector1" presStyleLbl="node1" presStyleIdx="0" presStyleCnt="0"/>
      <dgm:spPr/>
    </dgm:pt>
    <dgm:pt modelId="{92FB3966-E62B-4B8D-B1C4-D6B29300C0E4}" type="pres">
      <dgm:prSet presAssocID="{7E46DA37-CEAA-4900-8569-59EEE007E8E0}" presName="hierChild2" presStyleCnt="0"/>
      <dgm:spPr/>
    </dgm:pt>
    <dgm:pt modelId="{C17F3DF7-7079-48A3-9DD9-872CCDC15BD2}" type="pres">
      <dgm:prSet presAssocID="{8EAE635F-5BED-4E2C-A644-995618343080}" presName="Name64" presStyleLbl="parChTrans1D2" presStyleIdx="1" presStyleCnt="5"/>
      <dgm:spPr/>
    </dgm:pt>
    <dgm:pt modelId="{CBB2EC80-3F27-40F8-8E4B-6F848AAABDC3}" type="pres">
      <dgm:prSet presAssocID="{A4AC1DAB-7707-4456-A501-F2BD391D072C}" presName="hierRoot2" presStyleCnt="0">
        <dgm:presLayoutVars>
          <dgm:hierBranch val="init"/>
        </dgm:presLayoutVars>
      </dgm:prSet>
      <dgm:spPr/>
    </dgm:pt>
    <dgm:pt modelId="{D29484B0-6F7C-42F6-8D3D-86BC69BD0F35}" type="pres">
      <dgm:prSet presAssocID="{A4AC1DAB-7707-4456-A501-F2BD391D072C}" presName="rootComposite" presStyleCnt="0"/>
      <dgm:spPr/>
    </dgm:pt>
    <dgm:pt modelId="{3ECCC2F9-7F4E-46B8-AFA9-4FB4A6837B4E}" type="pres">
      <dgm:prSet presAssocID="{A4AC1DAB-7707-4456-A501-F2BD391D072C}" presName="rootText" presStyleLbl="node2" presStyleIdx="1" presStyleCnt="5">
        <dgm:presLayoutVars>
          <dgm:chPref val="3"/>
        </dgm:presLayoutVars>
      </dgm:prSet>
      <dgm:spPr/>
    </dgm:pt>
    <dgm:pt modelId="{1FD07A38-AF37-4D4D-A4E0-6C338AC1E401}" type="pres">
      <dgm:prSet presAssocID="{A4AC1DAB-7707-4456-A501-F2BD391D072C}" presName="rootConnector" presStyleLbl="node2" presStyleIdx="1" presStyleCnt="5"/>
      <dgm:spPr/>
    </dgm:pt>
    <dgm:pt modelId="{937BE8ED-F99E-4B98-A56D-07D29E1B45E2}" type="pres">
      <dgm:prSet presAssocID="{A4AC1DAB-7707-4456-A501-F2BD391D072C}" presName="hierChild4" presStyleCnt="0"/>
      <dgm:spPr/>
    </dgm:pt>
    <dgm:pt modelId="{88D466E0-3033-4EDB-A23F-7332903B462B}" type="pres">
      <dgm:prSet presAssocID="{A4AC1DAB-7707-4456-A501-F2BD391D072C}" presName="hierChild5" presStyleCnt="0"/>
      <dgm:spPr/>
    </dgm:pt>
    <dgm:pt modelId="{1CEE1847-5A6E-4A56-A712-D170B5A180BF}" type="pres">
      <dgm:prSet presAssocID="{27415F1E-5541-4380-B0C7-82B35014C21D}" presName="Name64" presStyleLbl="parChTrans1D2" presStyleIdx="2" presStyleCnt="5"/>
      <dgm:spPr/>
    </dgm:pt>
    <dgm:pt modelId="{8D6571D0-3E8C-4654-B87E-755B885B77D8}" type="pres">
      <dgm:prSet presAssocID="{3DFED0B5-8393-4B72-BF20-6C7AAC9B6E27}" presName="hierRoot2" presStyleCnt="0">
        <dgm:presLayoutVars>
          <dgm:hierBranch val="init"/>
        </dgm:presLayoutVars>
      </dgm:prSet>
      <dgm:spPr/>
    </dgm:pt>
    <dgm:pt modelId="{8E9FD052-9A6F-402D-9B5A-36D1E476989C}" type="pres">
      <dgm:prSet presAssocID="{3DFED0B5-8393-4B72-BF20-6C7AAC9B6E27}" presName="rootComposite" presStyleCnt="0"/>
      <dgm:spPr/>
    </dgm:pt>
    <dgm:pt modelId="{5669F24C-D467-41AA-B6E7-4E0D1AA6577F}" type="pres">
      <dgm:prSet presAssocID="{3DFED0B5-8393-4B72-BF20-6C7AAC9B6E27}" presName="rootText" presStyleLbl="node2" presStyleIdx="2" presStyleCnt="5">
        <dgm:presLayoutVars>
          <dgm:chPref val="3"/>
        </dgm:presLayoutVars>
      </dgm:prSet>
      <dgm:spPr/>
    </dgm:pt>
    <dgm:pt modelId="{05A2B8F6-025C-42E8-917A-65B613C9DFA7}" type="pres">
      <dgm:prSet presAssocID="{3DFED0B5-8393-4B72-BF20-6C7AAC9B6E27}" presName="rootConnector" presStyleLbl="node2" presStyleIdx="2" presStyleCnt="5"/>
      <dgm:spPr/>
    </dgm:pt>
    <dgm:pt modelId="{9543B7E0-43E3-4975-ADBF-85ED9504126D}" type="pres">
      <dgm:prSet presAssocID="{3DFED0B5-8393-4B72-BF20-6C7AAC9B6E27}" presName="hierChild4" presStyleCnt="0"/>
      <dgm:spPr/>
    </dgm:pt>
    <dgm:pt modelId="{E0B0B42A-38CE-4671-805B-FDC4B690593D}" type="pres">
      <dgm:prSet presAssocID="{3DFED0B5-8393-4B72-BF20-6C7AAC9B6E27}" presName="hierChild5" presStyleCnt="0"/>
      <dgm:spPr/>
    </dgm:pt>
    <dgm:pt modelId="{24CCABD4-DFE7-4A32-803C-68C7BAD9EF8F}" type="pres">
      <dgm:prSet presAssocID="{7E46DA37-CEAA-4900-8569-59EEE007E8E0}" presName="hierChild3" presStyleCnt="0"/>
      <dgm:spPr/>
    </dgm:pt>
    <dgm:pt modelId="{AD86D105-3379-49D3-9B8E-1F3AEFEAA13E}" type="pres">
      <dgm:prSet presAssocID="{06098DEB-FA10-4BED-9F70-741CE3D6FBBF}" presName="hierRoot1" presStyleCnt="0">
        <dgm:presLayoutVars>
          <dgm:hierBranch val="init"/>
        </dgm:presLayoutVars>
      </dgm:prSet>
      <dgm:spPr/>
    </dgm:pt>
    <dgm:pt modelId="{44CA203D-366C-4C5F-9BCA-0360C4862FA6}" type="pres">
      <dgm:prSet presAssocID="{06098DEB-FA10-4BED-9F70-741CE3D6FBBF}" presName="rootComposite1" presStyleCnt="0"/>
      <dgm:spPr/>
    </dgm:pt>
    <dgm:pt modelId="{DEB39B70-6559-41A5-93CF-3C3A8F9311A8}" type="pres">
      <dgm:prSet presAssocID="{06098DEB-FA10-4BED-9F70-741CE3D6FBBF}" presName="rootText1" presStyleLbl="node0" presStyleIdx="2" presStyleCnt="3">
        <dgm:presLayoutVars>
          <dgm:chPref val="3"/>
        </dgm:presLayoutVars>
      </dgm:prSet>
      <dgm:spPr/>
    </dgm:pt>
    <dgm:pt modelId="{FACA9065-AFC3-4C49-8347-B942EB185B27}" type="pres">
      <dgm:prSet presAssocID="{06098DEB-FA10-4BED-9F70-741CE3D6FBBF}" presName="rootConnector1" presStyleLbl="node1" presStyleIdx="0" presStyleCnt="0"/>
      <dgm:spPr/>
    </dgm:pt>
    <dgm:pt modelId="{C9D5B69B-858A-479E-9142-B09EA6687E5D}" type="pres">
      <dgm:prSet presAssocID="{06098DEB-FA10-4BED-9F70-741CE3D6FBBF}" presName="hierChild2" presStyleCnt="0"/>
      <dgm:spPr/>
    </dgm:pt>
    <dgm:pt modelId="{C23049B3-5979-4C2D-8DE8-858CCB391F35}" type="pres">
      <dgm:prSet presAssocID="{436BB62D-599D-4D1B-819A-0D5A047371B6}" presName="Name64" presStyleLbl="parChTrans1D2" presStyleIdx="3" presStyleCnt="5"/>
      <dgm:spPr/>
    </dgm:pt>
    <dgm:pt modelId="{6A216F26-370F-4415-90AD-A94FC2B2F226}" type="pres">
      <dgm:prSet presAssocID="{FFBE33D0-9736-4AF4-8A3C-9EC9DC447454}" presName="hierRoot2" presStyleCnt="0">
        <dgm:presLayoutVars>
          <dgm:hierBranch val="init"/>
        </dgm:presLayoutVars>
      </dgm:prSet>
      <dgm:spPr/>
    </dgm:pt>
    <dgm:pt modelId="{139BCFB2-2A45-4385-B2FA-9D555C3D5F10}" type="pres">
      <dgm:prSet presAssocID="{FFBE33D0-9736-4AF4-8A3C-9EC9DC447454}" presName="rootComposite" presStyleCnt="0"/>
      <dgm:spPr/>
    </dgm:pt>
    <dgm:pt modelId="{8A50967D-F9E6-4DBA-977C-95DD1C4FC4E6}" type="pres">
      <dgm:prSet presAssocID="{FFBE33D0-9736-4AF4-8A3C-9EC9DC447454}" presName="rootText" presStyleLbl="node2" presStyleIdx="3" presStyleCnt="5">
        <dgm:presLayoutVars>
          <dgm:chPref val="3"/>
        </dgm:presLayoutVars>
      </dgm:prSet>
      <dgm:spPr/>
    </dgm:pt>
    <dgm:pt modelId="{075A09C7-6E4E-4041-8319-864F8E5F211F}" type="pres">
      <dgm:prSet presAssocID="{FFBE33D0-9736-4AF4-8A3C-9EC9DC447454}" presName="rootConnector" presStyleLbl="node2" presStyleIdx="3" presStyleCnt="5"/>
      <dgm:spPr/>
    </dgm:pt>
    <dgm:pt modelId="{9B48D52B-4757-4CEA-A978-358BBB67CEF6}" type="pres">
      <dgm:prSet presAssocID="{FFBE33D0-9736-4AF4-8A3C-9EC9DC447454}" presName="hierChild4" presStyleCnt="0"/>
      <dgm:spPr/>
    </dgm:pt>
    <dgm:pt modelId="{D2B3F400-00B4-433A-81F9-96960A24E092}" type="pres">
      <dgm:prSet presAssocID="{FFBE33D0-9736-4AF4-8A3C-9EC9DC447454}" presName="hierChild5" presStyleCnt="0"/>
      <dgm:spPr/>
    </dgm:pt>
    <dgm:pt modelId="{BF212415-42EA-49B8-A2B6-887C7C5212B9}" type="pres">
      <dgm:prSet presAssocID="{B6CA47E6-81E6-4939-8B54-C27D673EFE28}" presName="Name64" presStyleLbl="parChTrans1D2" presStyleIdx="4" presStyleCnt="5"/>
      <dgm:spPr/>
    </dgm:pt>
    <dgm:pt modelId="{F9E21EEE-203A-41D0-9333-F72381F5B2B8}" type="pres">
      <dgm:prSet presAssocID="{3D29DBC8-1411-4093-89C5-69DFB7FAC4F2}" presName="hierRoot2" presStyleCnt="0">
        <dgm:presLayoutVars>
          <dgm:hierBranch val="init"/>
        </dgm:presLayoutVars>
      </dgm:prSet>
      <dgm:spPr/>
    </dgm:pt>
    <dgm:pt modelId="{06F8492E-3396-4B7E-BF6B-B4BD3A05E428}" type="pres">
      <dgm:prSet presAssocID="{3D29DBC8-1411-4093-89C5-69DFB7FAC4F2}" presName="rootComposite" presStyleCnt="0"/>
      <dgm:spPr/>
    </dgm:pt>
    <dgm:pt modelId="{2C257CF6-A066-4A14-A132-2ADE6131AE1D}" type="pres">
      <dgm:prSet presAssocID="{3D29DBC8-1411-4093-89C5-69DFB7FAC4F2}" presName="rootText" presStyleLbl="node2" presStyleIdx="4" presStyleCnt="5">
        <dgm:presLayoutVars>
          <dgm:chPref val="3"/>
        </dgm:presLayoutVars>
      </dgm:prSet>
      <dgm:spPr/>
    </dgm:pt>
    <dgm:pt modelId="{25D417EA-524A-4059-9FED-D518B913D62A}" type="pres">
      <dgm:prSet presAssocID="{3D29DBC8-1411-4093-89C5-69DFB7FAC4F2}" presName="rootConnector" presStyleLbl="node2" presStyleIdx="4" presStyleCnt="5"/>
      <dgm:spPr/>
    </dgm:pt>
    <dgm:pt modelId="{E6A3AE33-2CC8-4059-A2C1-A40E923DB050}" type="pres">
      <dgm:prSet presAssocID="{3D29DBC8-1411-4093-89C5-69DFB7FAC4F2}" presName="hierChild4" presStyleCnt="0"/>
      <dgm:spPr/>
    </dgm:pt>
    <dgm:pt modelId="{52FA8BC7-AED2-4C71-9D60-F256D7DA4189}" type="pres">
      <dgm:prSet presAssocID="{3D29DBC8-1411-4093-89C5-69DFB7FAC4F2}" presName="hierChild5" presStyleCnt="0"/>
      <dgm:spPr/>
    </dgm:pt>
    <dgm:pt modelId="{63515351-663F-44A7-9A2D-1E778B55BC41}" type="pres">
      <dgm:prSet presAssocID="{06098DEB-FA10-4BED-9F70-741CE3D6FBBF}" presName="hierChild3" presStyleCnt="0"/>
      <dgm:spPr/>
    </dgm:pt>
  </dgm:ptLst>
  <dgm:cxnLst>
    <dgm:cxn modelId="{1467BD02-CCB8-4892-AAB9-6B7420F2E11F}" srcId="{06098DEB-FA10-4BED-9F70-741CE3D6FBBF}" destId="{FFBE33D0-9736-4AF4-8A3C-9EC9DC447454}" srcOrd="0" destOrd="0" parTransId="{436BB62D-599D-4D1B-819A-0D5A047371B6}" sibTransId="{DCF2766B-1A8E-4F9E-ADBE-A960506E3537}"/>
    <dgm:cxn modelId="{AE6A8725-387C-4C65-A752-61021A390D3D}" type="presOf" srcId="{A13AEC05-AE22-4CD4-B9BE-6BBAE00E622E}" destId="{03EA7C62-BF53-4A0A-909D-C09BF1141CEC}" srcOrd="1" destOrd="0" presId="urn:microsoft.com/office/officeart/2009/3/layout/HorizontalOrganizationChart"/>
    <dgm:cxn modelId="{E4238226-F173-48F2-B47C-81B0A1B6343B}" srcId="{A13AEC05-AE22-4CD4-B9BE-6BBAE00E622E}" destId="{E883D9B7-E946-49C2-9797-20A36B7803B3}" srcOrd="0" destOrd="0" parTransId="{B8ED4180-53C5-4D96-B4BA-73AE6B1B348E}" sibTransId="{084E1324-F748-4113-BF44-3FDC2B6A039C}"/>
    <dgm:cxn modelId="{1358FD27-6ADF-4144-98CE-3500423C44F7}" srcId="{7E46DA37-CEAA-4900-8569-59EEE007E8E0}" destId="{3DFED0B5-8393-4B72-BF20-6C7AAC9B6E27}" srcOrd="1" destOrd="0" parTransId="{27415F1E-5541-4380-B0C7-82B35014C21D}" sibTransId="{75F415B7-0225-46D2-A724-1521854F5657}"/>
    <dgm:cxn modelId="{D1EDA13A-C27E-4873-A611-2E9274D5B5C8}" type="presOf" srcId="{06098DEB-FA10-4BED-9F70-741CE3D6FBBF}" destId="{DEB39B70-6559-41A5-93CF-3C3A8F9311A8}" srcOrd="0" destOrd="0" presId="urn:microsoft.com/office/officeart/2009/3/layout/HorizontalOrganizationChart"/>
    <dgm:cxn modelId="{B1359B40-0C2F-447B-8FC9-3FF3016C4C06}" srcId="{06098DEB-FA10-4BED-9F70-741CE3D6FBBF}" destId="{3D29DBC8-1411-4093-89C5-69DFB7FAC4F2}" srcOrd="1" destOrd="0" parTransId="{B6CA47E6-81E6-4939-8B54-C27D673EFE28}" sibTransId="{06C54E92-C2D8-42DE-AF7C-2BD09D7283E9}"/>
    <dgm:cxn modelId="{D046AA5F-872A-4AE9-9E60-3EE867C9B170}" srcId="{256EDE2A-5379-4969-AC86-138E9FC051E9}" destId="{06098DEB-FA10-4BED-9F70-741CE3D6FBBF}" srcOrd="2" destOrd="0" parTransId="{E2441D14-B6D6-4506-BA49-B1F9B8DB35C6}" sibTransId="{4453CDB8-32D1-4ADE-82BB-6FCA6AC792EB}"/>
    <dgm:cxn modelId="{D1191744-3426-4700-B03F-15043AAF2C2D}" type="presOf" srcId="{FFBE33D0-9736-4AF4-8A3C-9EC9DC447454}" destId="{8A50967D-F9E6-4DBA-977C-95DD1C4FC4E6}" srcOrd="0" destOrd="0" presId="urn:microsoft.com/office/officeart/2009/3/layout/HorizontalOrganizationChart"/>
    <dgm:cxn modelId="{D6736F48-F486-4C6C-9F53-A546D5822E64}" type="presOf" srcId="{B8ED4180-53C5-4D96-B4BA-73AE6B1B348E}" destId="{38F874A2-7619-4EDF-AF17-CA9445DB3687}" srcOrd="0" destOrd="0" presId="urn:microsoft.com/office/officeart/2009/3/layout/HorizontalOrganizationChart"/>
    <dgm:cxn modelId="{E4C3B06C-C139-40EB-9A07-F6BF54160E30}" type="presOf" srcId="{3D29DBC8-1411-4093-89C5-69DFB7FAC4F2}" destId="{2C257CF6-A066-4A14-A132-2ADE6131AE1D}" srcOrd="0" destOrd="0" presId="urn:microsoft.com/office/officeart/2009/3/layout/HorizontalOrganizationChart"/>
    <dgm:cxn modelId="{EEF89C4D-2BA0-4028-A583-956BAEBC0D89}" type="presOf" srcId="{3DFED0B5-8393-4B72-BF20-6C7AAC9B6E27}" destId="{5669F24C-D467-41AA-B6E7-4E0D1AA6577F}" srcOrd="0" destOrd="0" presId="urn:microsoft.com/office/officeart/2009/3/layout/HorizontalOrganizationChart"/>
    <dgm:cxn modelId="{BF0D9551-442D-4219-9C0F-26562A3A324B}" type="presOf" srcId="{436BB62D-599D-4D1B-819A-0D5A047371B6}" destId="{C23049B3-5979-4C2D-8DE8-858CCB391F35}" srcOrd="0" destOrd="0" presId="urn:microsoft.com/office/officeart/2009/3/layout/HorizontalOrganizationChart"/>
    <dgm:cxn modelId="{A3C56D75-C04D-417E-8789-FF6640947C38}" type="presOf" srcId="{FFBE33D0-9736-4AF4-8A3C-9EC9DC447454}" destId="{075A09C7-6E4E-4041-8319-864F8E5F211F}" srcOrd="1" destOrd="0" presId="urn:microsoft.com/office/officeart/2009/3/layout/HorizontalOrganizationChart"/>
    <dgm:cxn modelId="{64536459-AAF5-4FAC-885B-FC9AEC726E6A}" type="presOf" srcId="{3DFED0B5-8393-4B72-BF20-6C7AAC9B6E27}" destId="{05A2B8F6-025C-42E8-917A-65B613C9DFA7}" srcOrd="1" destOrd="0" presId="urn:microsoft.com/office/officeart/2009/3/layout/HorizontalOrganizationChart"/>
    <dgm:cxn modelId="{158FEE59-0AE5-4235-88B7-E730C364A42B}" type="presOf" srcId="{7E46DA37-CEAA-4900-8569-59EEE007E8E0}" destId="{44AF50D5-915E-48AF-9C9E-E87BF647CE6B}" srcOrd="1" destOrd="0" presId="urn:microsoft.com/office/officeart/2009/3/layout/HorizontalOrganizationChart"/>
    <dgm:cxn modelId="{6C18D35A-CBC6-4419-AA89-B5FC36FAA7BA}" type="presOf" srcId="{06098DEB-FA10-4BED-9F70-741CE3D6FBBF}" destId="{FACA9065-AFC3-4C49-8347-B942EB185B27}" srcOrd="1" destOrd="0" presId="urn:microsoft.com/office/officeart/2009/3/layout/HorizontalOrganizationChart"/>
    <dgm:cxn modelId="{D497227B-851F-4261-A978-868AB58783DB}" type="presOf" srcId="{27415F1E-5541-4380-B0C7-82B35014C21D}" destId="{1CEE1847-5A6E-4A56-A712-D170B5A180BF}" srcOrd="0" destOrd="0" presId="urn:microsoft.com/office/officeart/2009/3/layout/HorizontalOrganizationChart"/>
    <dgm:cxn modelId="{6ED63A82-AD3A-47DF-A12F-EF99375773FF}" type="presOf" srcId="{256EDE2A-5379-4969-AC86-138E9FC051E9}" destId="{221835BB-0AD1-455C-9B21-49218B9CE4D8}" srcOrd="0" destOrd="0" presId="urn:microsoft.com/office/officeart/2009/3/layout/HorizontalOrganizationChart"/>
    <dgm:cxn modelId="{EB21F387-DDC5-4D6C-A100-18E48A94AEBF}" type="presOf" srcId="{E883D9B7-E946-49C2-9797-20A36B7803B3}" destId="{8197CF4A-2876-4FD4-8C96-CC2567862E8A}" srcOrd="0" destOrd="0" presId="urn:microsoft.com/office/officeart/2009/3/layout/HorizontalOrganizationChart"/>
    <dgm:cxn modelId="{F69F1F8E-5557-4E4A-9FE1-F100087758B5}" type="presOf" srcId="{A4AC1DAB-7707-4456-A501-F2BD391D072C}" destId="{1FD07A38-AF37-4D4D-A4E0-6C338AC1E401}" srcOrd="1" destOrd="0" presId="urn:microsoft.com/office/officeart/2009/3/layout/HorizontalOrganizationChart"/>
    <dgm:cxn modelId="{DABBE48E-0460-4316-8BE2-A7BE7C4D4A38}" type="presOf" srcId="{A13AEC05-AE22-4CD4-B9BE-6BBAE00E622E}" destId="{D362C5E9-5D69-4BE2-A235-8C4FBA0F43A5}" srcOrd="0" destOrd="0" presId="urn:microsoft.com/office/officeart/2009/3/layout/HorizontalOrganizationChart"/>
    <dgm:cxn modelId="{18881092-34E4-4AC1-B87B-47E694088B0A}" type="presOf" srcId="{E883D9B7-E946-49C2-9797-20A36B7803B3}" destId="{725ACDEA-1261-4D5F-A38D-71A5BD19718E}" srcOrd="1" destOrd="0" presId="urn:microsoft.com/office/officeart/2009/3/layout/HorizontalOrganizationChart"/>
    <dgm:cxn modelId="{B35D009D-690F-4DDF-B2E3-AF74179B3848}" type="presOf" srcId="{3D29DBC8-1411-4093-89C5-69DFB7FAC4F2}" destId="{25D417EA-524A-4059-9FED-D518B913D62A}" srcOrd="1" destOrd="0" presId="urn:microsoft.com/office/officeart/2009/3/layout/HorizontalOrganizationChart"/>
    <dgm:cxn modelId="{2179CBA4-40A1-4FB8-A3D3-9BF1D09C69B6}" srcId="{256EDE2A-5379-4969-AC86-138E9FC051E9}" destId="{A13AEC05-AE22-4CD4-B9BE-6BBAE00E622E}" srcOrd="0" destOrd="0" parTransId="{A16196C5-1178-4CBD-92FF-BC3A83E00C41}" sibTransId="{7434B3A0-EE1C-416F-A974-1A448C2A96DA}"/>
    <dgm:cxn modelId="{7371E2B8-42F4-48DE-8198-D74CA265AD8D}" type="presOf" srcId="{A4AC1DAB-7707-4456-A501-F2BD391D072C}" destId="{3ECCC2F9-7F4E-46B8-AFA9-4FB4A6837B4E}" srcOrd="0" destOrd="0" presId="urn:microsoft.com/office/officeart/2009/3/layout/HorizontalOrganizationChart"/>
    <dgm:cxn modelId="{10BC20BA-269F-45BB-A47B-F73144F9967F}" srcId="{256EDE2A-5379-4969-AC86-138E9FC051E9}" destId="{7E46DA37-CEAA-4900-8569-59EEE007E8E0}" srcOrd="1" destOrd="0" parTransId="{ECA8053D-B0A3-46E2-A532-CDD94A42C4FD}" sibTransId="{E53EE52C-5679-4F71-8D00-47D907BBCDFC}"/>
    <dgm:cxn modelId="{62DCC5BE-B505-45C9-84B5-5E08D4F58A0C}" srcId="{7E46DA37-CEAA-4900-8569-59EEE007E8E0}" destId="{A4AC1DAB-7707-4456-A501-F2BD391D072C}" srcOrd="0" destOrd="0" parTransId="{8EAE635F-5BED-4E2C-A644-995618343080}" sibTransId="{CB6D6FC5-BDC0-4621-8651-0A49753A53DB}"/>
    <dgm:cxn modelId="{BB732ED5-C5BE-429F-98B7-1BDD0E351E4C}" type="presOf" srcId="{7E46DA37-CEAA-4900-8569-59EEE007E8E0}" destId="{BBDB083F-0C40-42C6-9316-FB479CEF87B0}" srcOrd="0" destOrd="0" presId="urn:microsoft.com/office/officeart/2009/3/layout/HorizontalOrganizationChart"/>
    <dgm:cxn modelId="{67E549E4-B750-47E4-8617-0379B9233979}" type="presOf" srcId="{8EAE635F-5BED-4E2C-A644-995618343080}" destId="{C17F3DF7-7079-48A3-9DD9-872CCDC15BD2}" srcOrd="0" destOrd="0" presId="urn:microsoft.com/office/officeart/2009/3/layout/HorizontalOrganizationChart"/>
    <dgm:cxn modelId="{4AE64AF8-419B-4E73-B1BD-072458698FF2}" type="presOf" srcId="{B6CA47E6-81E6-4939-8B54-C27D673EFE28}" destId="{BF212415-42EA-49B8-A2B6-887C7C5212B9}" srcOrd="0" destOrd="0" presId="urn:microsoft.com/office/officeart/2009/3/layout/HorizontalOrganizationChart"/>
    <dgm:cxn modelId="{E5C45343-75CF-4A5B-B2A9-3F83E2F980EB}" type="presParOf" srcId="{221835BB-0AD1-455C-9B21-49218B9CE4D8}" destId="{EF9A7865-8081-4613-A096-A89274C5481C}" srcOrd="0" destOrd="0" presId="urn:microsoft.com/office/officeart/2009/3/layout/HorizontalOrganizationChart"/>
    <dgm:cxn modelId="{A4B317EB-CDE7-4116-B81F-43561336ADBA}" type="presParOf" srcId="{EF9A7865-8081-4613-A096-A89274C5481C}" destId="{10473133-E85A-4031-89CA-56765196FB2B}" srcOrd="0" destOrd="0" presId="urn:microsoft.com/office/officeart/2009/3/layout/HorizontalOrganizationChart"/>
    <dgm:cxn modelId="{BA872968-95CB-4D0F-A82D-B0A7AF44065F}" type="presParOf" srcId="{10473133-E85A-4031-89CA-56765196FB2B}" destId="{D362C5E9-5D69-4BE2-A235-8C4FBA0F43A5}" srcOrd="0" destOrd="0" presId="urn:microsoft.com/office/officeart/2009/3/layout/HorizontalOrganizationChart"/>
    <dgm:cxn modelId="{3BA495E3-3269-42CE-9F9C-0EC8081A9464}" type="presParOf" srcId="{10473133-E85A-4031-89CA-56765196FB2B}" destId="{03EA7C62-BF53-4A0A-909D-C09BF1141CEC}" srcOrd="1" destOrd="0" presId="urn:microsoft.com/office/officeart/2009/3/layout/HorizontalOrganizationChart"/>
    <dgm:cxn modelId="{7E8B8195-A3C7-4D25-BDBB-255A945A07F1}" type="presParOf" srcId="{EF9A7865-8081-4613-A096-A89274C5481C}" destId="{00BB2AD0-1F42-4198-BD0B-CC4161229E61}" srcOrd="1" destOrd="0" presId="urn:microsoft.com/office/officeart/2009/3/layout/HorizontalOrganizationChart"/>
    <dgm:cxn modelId="{98163E8A-C8F1-4D25-84FF-4ADF1A27208B}" type="presParOf" srcId="{00BB2AD0-1F42-4198-BD0B-CC4161229E61}" destId="{38F874A2-7619-4EDF-AF17-CA9445DB3687}" srcOrd="0" destOrd="0" presId="urn:microsoft.com/office/officeart/2009/3/layout/HorizontalOrganizationChart"/>
    <dgm:cxn modelId="{6DAFCC56-EE76-4E5D-8758-6279278FABBF}" type="presParOf" srcId="{00BB2AD0-1F42-4198-BD0B-CC4161229E61}" destId="{70A264BA-3CE1-4AC8-AED5-79B62027A23C}" srcOrd="1" destOrd="0" presId="urn:microsoft.com/office/officeart/2009/3/layout/HorizontalOrganizationChart"/>
    <dgm:cxn modelId="{D16A59F3-B94D-4141-AD21-828D9C07F874}" type="presParOf" srcId="{70A264BA-3CE1-4AC8-AED5-79B62027A23C}" destId="{7E3C927B-B994-4EA1-A0C7-5F2CDF4B9C6F}" srcOrd="0" destOrd="0" presId="urn:microsoft.com/office/officeart/2009/3/layout/HorizontalOrganizationChart"/>
    <dgm:cxn modelId="{75D97A42-F0FB-49D3-AD21-178E12E5E54C}" type="presParOf" srcId="{7E3C927B-B994-4EA1-A0C7-5F2CDF4B9C6F}" destId="{8197CF4A-2876-4FD4-8C96-CC2567862E8A}" srcOrd="0" destOrd="0" presId="urn:microsoft.com/office/officeart/2009/3/layout/HorizontalOrganizationChart"/>
    <dgm:cxn modelId="{457F652D-FB13-459D-876F-7116AAC40AD9}" type="presParOf" srcId="{7E3C927B-B994-4EA1-A0C7-5F2CDF4B9C6F}" destId="{725ACDEA-1261-4D5F-A38D-71A5BD19718E}" srcOrd="1" destOrd="0" presId="urn:microsoft.com/office/officeart/2009/3/layout/HorizontalOrganizationChart"/>
    <dgm:cxn modelId="{A4D5BD5A-56BE-413B-AC21-1637B9BF2DFD}" type="presParOf" srcId="{70A264BA-3CE1-4AC8-AED5-79B62027A23C}" destId="{50899A84-836F-49C6-BA7C-B2E7120D7298}" srcOrd="1" destOrd="0" presId="urn:microsoft.com/office/officeart/2009/3/layout/HorizontalOrganizationChart"/>
    <dgm:cxn modelId="{3CE8AB02-0C57-43BD-906D-585E8500C0E3}" type="presParOf" srcId="{70A264BA-3CE1-4AC8-AED5-79B62027A23C}" destId="{A0FA3A48-3E1D-4F99-A19B-A044BC1BFC89}" srcOrd="2" destOrd="0" presId="urn:microsoft.com/office/officeart/2009/3/layout/HorizontalOrganizationChart"/>
    <dgm:cxn modelId="{94C7EDE3-549A-4BB9-94B3-367D85A87379}" type="presParOf" srcId="{EF9A7865-8081-4613-A096-A89274C5481C}" destId="{FB1F2588-6BD4-47E3-AE52-DEAB2E2CFCAB}" srcOrd="2" destOrd="0" presId="urn:microsoft.com/office/officeart/2009/3/layout/HorizontalOrganizationChart"/>
    <dgm:cxn modelId="{F277D04D-049E-4B0C-A554-310B781EED3B}" type="presParOf" srcId="{221835BB-0AD1-455C-9B21-49218B9CE4D8}" destId="{506495A7-D254-430F-B20E-5537D89C36C3}" srcOrd="1" destOrd="0" presId="urn:microsoft.com/office/officeart/2009/3/layout/HorizontalOrganizationChart"/>
    <dgm:cxn modelId="{2580869C-D580-434C-875F-BBC4266A7AEA}" type="presParOf" srcId="{506495A7-D254-430F-B20E-5537D89C36C3}" destId="{5CA612E2-2A8E-4EB3-A678-6567C9765500}" srcOrd="0" destOrd="0" presId="urn:microsoft.com/office/officeart/2009/3/layout/HorizontalOrganizationChart"/>
    <dgm:cxn modelId="{5FABE31D-59B4-428C-835B-7CE7093CBCC7}" type="presParOf" srcId="{5CA612E2-2A8E-4EB3-A678-6567C9765500}" destId="{BBDB083F-0C40-42C6-9316-FB479CEF87B0}" srcOrd="0" destOrd="0" presId="urn:microsoft.com/office/officeart/2009/3/layout/HorizontalOrganizationChart"/>
    <dgm:cxn modelId="{302CD94B-117A-41F3-BA9B-FD3187D10015}" type="presParOf" srcId="{5CA612E2-2A8E-4EB3-A678-6567C9765500}" destId="{44AF50D5-915E-48AF-9C9E-E87BF647CE6B}" srcOrd="1" destOrd="0" presId="urn:microsoft.com/office/officeart/2009/3/layout/HorizontalOrganizationChart"/>
    <dgm:cxn modelId="{28728EDF-D67B-4048-A848-3680EE6DDA0F}" type="presParOf" srcId="{506495A7-D254-430F-B20E-5537D89C36C3}" destId="{92FB3966-E62B-4B8D-B1C4-D6B29300C0E4}" srcOrd="1" destOrd="0" presId="urn:microsoft.com/office/officeart/2009/3/layout/HorizontalOrganizationChart"/>
    <dgm:cxn modelId="{576B3EC1-9B75-4781-999C-0DD77DCBBE9B}" type="presParOf" srcId="{92FB3966-E62B-4B8D-B1C4-D6B29300C0E4}" destId="{C17F3DF7-7079-48A3-9DD9-872CCDC15BD2}" srcOrd="0" destOrd="0" presId="urn:microsoft.com/office/officeart/2009/3/layout/HorizontalOrganizationChart"/>
    <dgm:cxn modelId="{D546CC61-BAA3-4D50-A790-461D67B420A6}" type="presParOf" srcId="{92FB3966-E62B-4B8D-B1C4-D6B29300C0E4}" destId="{CBB2EC80-3F27-40F8-8E4B-6F848AAABDC3}" srcOrd="1" destOrd="0" presId="urn:microsoft.com/office/officeart/2009/3/layout/HorizontalOrganizationChart"/>
    <dgm:cxn modelId="{2B7C62FB-FF99-44A7-8ED0-16C0D7291FDD}" type="presParOf" srcId="{CBB2EC80-3F27-40F8-8E4B-6F848AAABDC3}" destId="{D29484B0-6F7C-42F6-8D3D-86BC69BD0F35}" srcOrd="0" destOrd="0" presId="urn:microsoft.com/office/officeart/2009/3/layout/HorizontalOrganizationChart"/>
    <dgm:cxn modelId="{A384F9EC-0A01-45DC-AF4E-B384FAA82530}" type="presParOf" srcId="{D29484B0-6F7C-42F6-8D3D-86BC69BD0F35}" destId="{3ECCC2F9-7F4E-46B8-AFA9-4FB4A6837B4E}" srcOrd="0" destOrd="0" presId="urn:microsoft.com/office/officeart/2009/3/layout/HorizontalOrganizationChart"/>
    <dgm:cxn modelId="{3A9A210C-010E-49DE-8400-6FBE65C2DDE6}" type="presParOf" srcId="{D29484B0-6F7C-42F6-8D3D-86BC69BD0F35}" destId="{1FD07A38-AF37-4D4D-A4E0-6C338AC1E401}" srcOrd="1" destOrd="0" presId="urn:microsoft.com/office/officeart/2009/3/layout/HorizontalOrganizationChart"/>
    <dgm:cxn modelId="{A637C801-4CA8-4168-9465-0F8DA4BDA5A0}" type="presParOf" srcId="{CBB2EC80-3F27-40F8-8E4B-6F848AAABDC3}" destId="{937BE8ED-F99E-4B98-A56D-07D29E1B45E2}" srcOrd="1" destOrd="0" presId="urn:microsoft.com/office/officeart/2009/3/layout/HorizontalOrganizationChart"/>
    <dgm:cxn modelId="{EE94B8D2-343D-4157-8DC5-84E21C0394D8}" type="presParOf" srcId="{CBB2EC80-3F27-40F8-8E4B-6F848AAABDC3}" destId="{88D466E0-3033-4EDB-A23F-7332903B462B}" srcOrd="2" destOrd="0" presId="urn:microsoft.com/office/officeart/2009/3/layout/HorizontalOrganizationChart"/>
    <dgm:cxn modelId="{B96294E6-7CA5-4747-A99A-65B3761AA4EC}" type="presParOf" srcId="{92FB3966-E62B-4B8D-B1C4-D6B29300C0E4}" destId="{1CEE1847-5A6E-4A56-A712-D170B5A180BF}" srcOrd="2" destOrd="0" presId="urn:microsoft.com/office/officeart/2009/3/layout/HorizontalOrganizationChart"/>
    <dgm:cxn modelId="{A1457D6E-145A-4DED-84A3-94E952091A90}" type="presParOf" srcId="{92FB3966-E62B-4B8D-B1C4-D6B29300C0E4}" destId="{8D6571D0-3E8C-4654-B87E-755B885B77D8}" srcOrd="3" destOrd="0" presId="urn:microsoft.com/office/officeart/2009/3/layout/HorizontalOrganizationChart"/>
    <dgm:cxn modelId="{03566BB1-BA55-48F1-9A8B-E00F9809C02D}" type="presParOf" srcId="{8D6571D0-3E8C-4654-B87E-755B885B77D8}" destId="{8E9FD052-9A6F-402D-9B5A-36D1E476989C}" srcOrd="0" destOrd="0" presId="urn:microsoft.com/office/officeart/2009/3/layout/HorizontalOrganizationChart"/>
    <dgm:cxn modelId="{6AC90C8C-DFC3-459E-84A5-53F1F1D87922}" type="presParOf" srcId="{8E9FD052-9A6F-402D-9B5A-36D1E476989C}" destId="{5669F24C-D467-41AA-B6E7-4E0D1AA6577F}" srcOrd="0" destOrd="0" presId="urn:microsoft.com/office/officeart/2009/3/layout/HorizontalOrganizationChart"/>
    <dgm:cxn modelId="{CA58841E-26AA-4736-BD41-0F748F043364}" type="presParOf" srcId="{8E9FD052-9A6F-402D-9B5A-36D1E476989C}" destId="{05A2B8F6-025C-42E8-917A-65B613C9DFA7}" srcOrd="1" destOrd="0" presId="urn:microsoft.com/office/officeart/2009/3/layout/HorizontalOrganizationChart"/>
    <dgm:cxn modelId="{5196BA8F-584A-4BA4-AFA4-E8181E39A934}" type="presParOf" srcId="{8D6571D0-3E8C-4654-B87E-755B885B77D8}" destId="{9543B7E0-43E3-4975-ADBF-85ED9504126D}" srcOrd="1" destOrd="0" presId="urn:microsoft.com/office/officeart/2009/3/layout/HorizontalOrganizationChart"/>
    <dgm:cxn modelId="{9E863024-9262-42D3-B6C0-E5D1F012A65B}" type="presParOf" srcId="{8D6571D0-3E8C-4654-B87E-755B885B77D8}" destId="{E0B0B42A-38CE-4671-805B-FDC4B690593D}" srcOrd="2" destOrd="0" presId="urn:microsoft.com/office/officeart/2009/3/layout/HorizontalOrganizationChart"/>
    <dgm:cxn modelId="{7C8015C6-ACBB-459F-9B6D-21BF58C86F31}" type="presParOf" srcId="{506495A7-D254-430F-B20E-5537D89C36C3}" destId="{24CCABD4-DFE7-4A32-803C-68C7BAD9EF8F}" srcOrd="2" destOrd="0" presId="urn:microsoft.com/office/officeart/2009/3/layout/HorizontalOrganizationChart"/>
    <dgm:cxn modelId="{7B114345-9EB2-4A59-A419-33095CAC404B}" type="presParOf" srcId="{221835BB-0AD1-455C-9B21-49218B9CE4D8}" destId="{AD86D105-3379-49D3-9B8E-1F3AEFEAA13E}" srcOrd="2" destOrd="0" presId="urn:microsoft.com/office/officeart/2009/3/layout/HorizontalOrganizationChart"/>
    <dgm:cxn modelId="{F53D1042-06DB-4C5B-BE6E-CEEBB6329F3A}" type="presParOf" srcId="{AD86D105-3379-49D3-9B8E-1F3AEFEAA13E}" destId="{44CA203D-366C-4C5F-9BCA-0360C4862FA6}" srcOrd="0" destOrd="0" presId="urn:microsoft.com/office/officeart/2009/3/layout/HorizontalOrganizationChart"/>
    <dgm:cxn modelId="{81508197-8732-4BC8-AE87-86FED6BBB402}" type="presParOf" srcId="{44CA203D-366C-4C5F-9BCA-0360C4862FA6}" destId="{DEB39B70-6559-41A5-93CF-3C3A8F9311A8}" srcOrd="0" destOrd="0" presId="urn:microsoft.com/office/officeart/2009/3/layout/HorizontalOrganizationChart"/>
    <dgm:cxn modelId="{31BB2756-1276-4807-AAEB-94C62BF14230}" type="presParOf" srcId="{44CA203D-366C-4C5F-9BCA-0360C4862FA6}" destId="{FACA9065-AFC3-4C49-8347-B942EB185B27}" srcOrd="1" destOrd="0" presId="urn:microsoft.com/office/officeart/2009/3/layout/HorizontalOrganizationChart"/>
    <dgm:cxn modelId="{ECEF2D11-14E6-4B50-83A5-6BFBCDA1F5EB}" type="presParOf" srcId="{AD86D105-3379-49D3-9B8E-1F3AEFEAA13E}" destId="{C9D5B69B-858A-479E-9142-B09EA6687E5D}" srcOrd="1" destOrd="0" presId="urn:microsoft.com/office/officeart/2009/3/layout/HorizontalOrganizationChart"/>
    <dgm:cxn modelId="{FA78A695-6CB2-40C9-A083-90065153647E}" type="presParOf" srcId="{C9D5B69B-858A-479E-9142-B09EA6687E5D}" destId="{C23049B3-5979-4C2D-8DE8-858CCB391F35}" srcOrd="0" destOrd="0" presId="urn:microsoft.com/office/officeart/2009/3/layout/HorizontalOrganizationChart"/>
    <dgm:cxn modelId="{C6572841-C2EE-4103-91DE-D090743D89B3}" type="presParOf" srcId="{C9D5B69B-858A-479E-9142-B09EA6687E5D}" destId="{6A216F26-370F-4415-90AD-A94FC2B2F226}" srcOrd="1" destOrd="0" presId="urn:microsoft.com/office/officeart/2009/3/layout/HorizontalOrganizationChart"/>
    <dgm:cxn modelId="{DC2DD7A1-32E6-47AD-989D-4DEF5D713C53}" type="presParOf" srcId="{6A216F26-370F-4415-90AD-A94FC2B2F226}" destId="{139BCFB2-2A45-4385-B2FA-9D555C3D5F10}" srcOrd="0" destOrd="0" presId="urn:microsoft.com/office/officeart/2009/3/layout/HorizontalOrganizationChart"/>
    <dgm:cxn modelId="{CABBC157-5B44-427E-A196-2B43C917D872}" type="presParOf" srcId="{139BCFB2-2A45-4385-B2FA-9D555C3D5F10}" destId="{8A50967D-F9E6-4DBA-977C-95DD1C4FC4E6}" srcOrd="0" destOrd="0" presId="urn:microsoft.com/office/officeart/2009/3/layout/HorizontalOrganizationChart"/>
    <dgm:cxn modelId="{E2F857D6-D523-4455-AA96-BA259D29D48E}" type="presParOf" srcId="{139BCFB2-2A45-4385-B2FA-9D555C3D5F10}" destId="{075A09C7-6E4E-4041-8319-864F8E5F211F}" srcOrd="1" destOrd="0" presId="urn:microsoft.com/office/officeart/2009/3/layout/HorizontalOrganizationChart"/>
    <dgm:cxn modelId="{498CB541-D790-4399-83C7-82DB38ED5457}" type="presParOf" srcId="{6A216F26-370F-4415-90AD-A94FC2B2F226}" destId="{9B48D52B-4757-4CEA-A978-358BBB67CEF6}" srcOrd="1" destOrd="0" presId="urn:microsoft.com/office/officeart/2009/3/layout/HorizontalOrganizationChart"/>
    <dgm:cxn modelId="{0E3DDF10-1CCC-493A-B1F1-167D8624FC37}" type="presParOf" srcId="{6A216F26-370F-4415-90AD-A94FC2B2F226}" destId="{D2B3F400-00B4-433A-81F9-96960A24E092}" srcOrd="2" destOrd="0" presId="urn:microsoft.com/office/officeart/2009/3/layout/HorizontalOrganizationChart"/>
    <dgm:cxn modelId="{7E4729BB-F878-471D-AEA8-7DBB8DB0BC14}" type="presParOf" srcId="{C9D5B69B-858A-479E-9142-B09EA6687E5D}" destId="{BF212415-42EA-49B8-A2B6-887C7C5212B9}" srcOrd="2" destOrd="0" presId="urn:microsoft.com/office/officeart/2009/3/layout/HorizontalOrganizationChart"/>
    <dgm:cxn modelId="{F1DB46F5-D7DD-4109-859A-D32E475D35EB}" type="presParOf" srcId="{C9D5B69B-858A-479E-9142-B09EA6687E5D}" destId="{F9E21EEE-203A-41D0-9333-F72381F5B2B8}" srcOrd="3" destOrd="0" presId="urn:microsoft.com/office/officeart/2009/3/layout/HorizontalOrganizationChart"/>
    <dgm:cxn modelId="{B45B1E38-78A5-409B-88D1-9FB96A4B6228}" type="presParOf" srcId="{F9E21EEE-203A-41D0-9333-F72381F5B2B8}" destId="{06F8492E-3396-4B7E-BF6B-B4BD3A05E428}" srcOrd="0" destOrd="0" presId="urn:microsoft.com/office/officeart/2009/3/layout/HorizontalOrganizationChart"/>
    <dgm:cxn modelId="{DC2594C3-C5D0-4868-8928-6589B108A714}" type="presParOf" srcId="{06F8492E-3396-4B7E-BF6B-B4BD3A05E428}" destId="{2C257CF6-A066-4A14-A132-2ADE6131AE1D}" srcOrd="0" destOrd="0" presId="urn:microsoft.com/office/officeart/2009/3/layout/HorizontalOrganizationChart"/>
    <dgm:cxn modelId="{0926A5F3-B203-4391-9F4E-2B3A2D0E4865}" type="presParOf" srcId="{06F8492E-3396-4B7E-BF6B-B4BD3A05E428}" destId="{25D417EA-524A-4059-9FED-D518B913D62A}" srcOrd="1" destOrd="0" presId="urn:microsoft.com/office/officeart/2009/3/layout/HorizontalOrganizationChart"/>
    <dgm:cxn modelId="{C221B18F-16AE-4E29-B69E-550A52180563}" type="presParOf" srcId="{F9E21EEE-203A-41D0-9333-F72381F5B2B8}" destId="{E6A3AE33-2CC8-4059-A2C1-A40E923DB050}" srcOrd="1" destOrd="0" presId="urn:microsoft.com/office/officeart/2009/3/layout/HorizontalOrganizationChart"/>
    <dgm:cxn modelId="{394B0873-1225-41F7-A8DA-1484032A402D}" type="presParOf" srcId="{F9E21EEE-203A-41D0-9333-F72381F5B2B8}" destId="{52FA8BC7-AED2-4C71-9D60-F256D7DA4189}" srcOrd="2" destOrd="0" presId="urn:microsoft.com/office/officeart/2009/3/layout/HorizontalOrganizationChart"/>
    <dgm:cxn modelId="{06178775-B1D6-42D1-900C-9A0A7470DEB6}" type="presParOf" srcId="{AD86D105-3379-49D3-9B8E-1F3AEFEAA13E}" destId="{63515351-663F-44A7-9A2D-1E778B55BC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Group cohesiveness (Likert-scale) 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Goal settings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5611ABDD-2D01-4D23-A0BD-8BA277E0564B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993E5969-70A9-4A9D-A6A5-EF71B5B2D0C6}" type="parTrans" cxnId="{E83BE930-5EA9-4D4E-A129-26B9A51030FA}">
      <dgm:prSet/>
      <dgm:spPr/>
      <dgm:t>
        <a:bodyPr/>
        <a:lstStyle/>
        <a:p>
          <a:endParaRPr lang="en-US"/>
        </a:p>
      </dgm:t>
    </dgm:pt>
    <dgm:pt modelId="{817849D1-D02F-42E8-860E-A0CBFB020616}" type="sibTrans" cxnId="{E83BE930-5EA9-4D4E-A129-26B9A51030FA}">
      <dgm:prSet/>
      <dgm:spPr/>
      <dgm:t>
        <a:bodyPr/>
        <a:lstStyle/>
        <a:p>
          <a:endParaRPr lang="en-US"/>
        </a:p>
      </dgm:t>
    </dgm:pt>
    <dgm:pt modelId="{0F27A85C-7406-4D56-9B5C-821C0FFB5AF6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081DDCE3-0D03-4D35-AA8C-B80AE7D3A36E}" type="parTrans" cxnId="{9B01693C-1ACC-46A2-B3A2-C06C40DA3537}">
      <dgm:prSet/>
      <dgm:spPr/>
      <dgm:t>
        <a:bodyPr/>
        <a:lstStyle/>
        <a:p>
          <a:endParaRPr lang="en-US"/>
        </a:p>
      </dgm:t>
    </dgm:pt>
    <dgm:pt modelId="{7E95A47C-D071-4F07-A6FC-72C3F79BBCF6}" type="sibTrans" cxnId="{9B01693C-1ACC-46A2-B3A2-C06C40DA3537}">
      <dgm:prSet/>
      <dgm:spPr/>
      <dgm:t>
        <a:bodyPr/>
        <a:lstStyle/>
        <a:p>
          <a:endParaRPr lang="en-US"/>
        </a:p>
      </dgm:t>
    </dgm:pt>
    <dgm:pt modelId="{0ADF1E85-57EB-4942-A8A3-E1EBE96B72ED}">
      <dgm:prSet/>
      <dgm:spPr/>
      <dgm:t>
        <a:bodyPr/>
        <a:lstStyle/>
        <a:p>
          <a:r>
            <a:rPr lang="en-US" dirty="0"/>
            <a:t>Accountability</a:t>
          </a:r>
        </a:p>
      </dgm:t>
    </dgm:pt>
    <dgm:pt modelId="{B488BD51-2376-4352-86BF-DB7FF4ADB2D0}" type="parTrans" cxnId="{C891B29D-DDFA-47EB-8152-B1DCB85AA441}">
      <dgm:prSet/>
      <dgm:spPr/>
      <dgm:t>
        <a:bodyPr/>
        <a:lstStyle/>
        <a:p>
          <a:endParaRPr lang="en-US"/>
        </a:p>
      </dgm:t>
    </dgm:pt>
    <dgm:pt modelId="{4D985DD3-EA12-4DA7-9ECE-E0FF2FF38CF2}" type="sibTrans" cxnId="{C891B29D-DDFA-47EB-8152-B1DCB85AA441}">
      <dgm:prSet/>
      <dgm:spPr/>
      <dgm:t>
        <a:bodyPr/>
        <a:lstStyle/>
        <a:p>
          <a:endParaRPr lang="en-US"/>
        </a:p>
      </dgm:t>
    </dgm:pt>
    <dgm:pt modelId="{8A6C6042-256C-4ED3-9B12-F2629AE0F32E}">
      <dgm:prSet/>
      <dgm:spPr/>
      <dgm:t>
        <a:bodyPr/>
        <a:lstStyle/>
        <a:p>
          <a:r>
            <a:rPr lang="en-US" dirty="0"/>
            <a:t>Recognition</a:t>
          </a:r>
        </a:p>
      </dgm:t>
    </dgm:pt>
    <dgm:pt modelId="{7B961A7A-6098-4A4D-A6AC-CA7E36BCFD75}" type="parTrans" cxnId="{9C5ED0A6-4049-4022-AD84-54CB219DDC65}">
      <dgm:prSet/>
      <dgm:spPr/>
      <dgm:t>
        <a:bodyPr/>
        <a:lstStyle/>
        <a:p>
          <a:endParaRPr lang="en-US"/>
        </a:p>
      </dgm:t>
    </dgm:pt>
    <dgm:pt modelId="{C4EE44C3-F04A-4152-8012-F1F86D0C23F7}" type="sibTrans" cxnId="{9C5ED0A6-4049-4022-AD84-54CB219DDC65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A5F66-E9F8-4C22-BA98-12259BED0C1D}" type="pres">
      <dgm:prSet presAssocID="{A1363FFE-ADEB-48D9-B2D8-BDE0C35DF741}" presName="hierRoot1" presStyleCnt="0"/>
      <dgm:spPr/>
    </dgm:pt>
    <dgm:pt modelId="{2FA3FB71-3CFD-48A8-ABB8-07B970C24E58}" type="pres">
      <dgm:prSet presAssocID="{A1363FFE-ADEB-48D9-B2D8-BDE0C35DF741}" presName="composite" presStyleCnt="0"/>
      <dgm:spPr/>
    </dgm:pt>
    <dgm:pt modelId="{AF1BDC93-0CA1-490D-A130-EFE34F6767B7}" type="pres">
      <dgm:prSet presAssocID="{A1363FFE-ADEB-48D9-B2D8-BDE0C35DF741}" presName="background" presStyleLbl="node0" presStyleIdx="0" presStyleCnt="1"/>
      <dgm:spPr/>
    </dgm:pt>
    <dgm:pt modelId="{39E8BDC3-FDCD-4095-B446-4219C22CC99B}" type="pres">
      <dgm:prSet presAssocID="{A1363FFE-ADEB-48D9-B2D8-BDE0C35DF741}" presName="text" presStyleLbl="fgAcc0" presStyleIdx="0" presStyleCnt="1">
        <dgm:presLayoutVars>
          <dgm:chPref val="3"/>
        </dgm:presLayoutVars>
      </dgm:prSet>
      <dgm:spPr/>
    </dgm:pt>
    <dgm:pt modelId="{5CDA7245-6F08-4671-8FF6-2514A8054DF5}" type="pres">
      <dgm:prSet presAssocID="{A1363FFE-ADEB-48D9-B2D8-BDE0C35DF741}" presName="hierChild2" presStyleCnt="0"/>
      <dgm:spPr/>
    </dgm:pt>
    <dgm:pt modelId="{25D82A41-9E84-4AB0-95A8-87B956E203BA}" type="pres">
      <dgm:prSet presAssocID="{7723878B-A295-489B-B6CF-298B90C429E4}" presName="Name10" presStyleLbl="parChTrans1D2" presStyleIdx="0" presStyleCnt="5"/>
      <dgm:spPr/>
    </dgm:pt>
    <dgm:pt modelId="{8D540E53-1323-48AD-A445-67E0D055AF73}" type="pres">
      <dgm:prSet presAssocID="{C8553492-0939-4813-93D6-E8C29D491206}" presName="hierRoot2" presStyleCnt="0"/>
      <dgm:spPr/>
    </dgm:pt>
    <dgm:pt modelId="{8BCA79FE-0B36-4171-937B-2D55D605EF4E}" type="pres">
      <dgm:prSet presAssocID="{C8553492-0939-4813-93D6-E8C29D491206}" presName="composite2" presStyleCnt="0"/>
      <dgm:spPr/>
    </dgm:pt>
    <dgm:pt modelId="{CDE4104C-F44E-4A3A-8094-EAA313CCDE8B}" type="pres">
      <dgm:prSet presAssocID="{C8553492-0939-4813-93D6-E8C29D491206}" presName="background2" presStyleLbl="node2" presStyleIdx="0" presStyleCnt="5"/>
      <dgm:spPr/>
    </dgm:pt>
    <dgm:pt modelId="{33D99043-E002-47D0-8C44-83269CBE1C1D}" type="pres">
      <dgm:prSet presAssocID="{C8553492-0939-4813-93D6-E8C29D491206}" presName="text2" presStyleLbl="fgAcc2" presStyleIdx="0" presStyleCnt="5">
        <dgm:presLayoutVars>
          <dgm:chPref val="3"/>
        </dgm:presLayoutVars>
      </dgm:prSet>
      <dgm:spPr/>
    </dgm:pt>
    <dgm:pt modelId="{BFBE9FD8-BE72-4AF9-937D-81829D4FC145}" type="pres">
      <dgm:prSet presAssocID="{C8553492-0939-4813-93D6-E8C29D491206}" presName="hierChild3" presStyleCnt="0"/>
      <dgm:spPr/>
    </dgm:pt>
    <dgm:pt modelId="{B0E809DD-0926-4726-908C-5C4A4E9C253A}" type="pres">
      <dgm:prSet presAssocID="{993E5969-70A9-4A9D-A6A5-EF71B5B2D0C6}" presName="Name10" presStyleLbl="parChTrans1D2" presStyleIdx="1" presStyleCnt="5"/>
      <dgm:spPr/>
    </dgm:pt>
    <dgm:pt modelId="{27C37084-39C5-4776-AE86-314A0E731401}" type="pres">
      <dgm:prSet presAssocID="{5611ABDD-2D01-4D23-A0BD-8BA277E0564B}" presName="hierRoot2" presStyleCnt="0"/>
      <dgm:spPr/>
    </dgm:pt>
    <dgm:pt modelId="{F73377A0-298D-416D-8E5E-60D0ECC26FD4}" type="pres">
      <dgm:prSet presAssocID="{5611ABDD-2D01-4D23-A0BD-8BA277E0564B}" presName="composite2" presStyleCnt="0"/>
      <dgm:spPr/>
    </dgm:pt>
    <dgm:pt modelId="{D4ABDABB-2E00-4409-8E07-4EE1A61114F3}" type="pres">
      <dgm:prSet presAssocID="{5611ABDD-2D01-4D23-A0BD-8BA277E0564B}" presName="background2" presStyleLbl="node2" presStyleIdx="1" presStyleCnt="5"/>
      <dgm:spPr/>
    </dgm:pt>
    <dgm:pt modelId="{186E1846-BFE8-4D90-BE0E-0398C82E6DC3}" type="pres">
      <dgm:prSet presAssocID="{5611ABDD-2D01-4D23-A0BD-8BA277E0564B}" presName="text2" presStyleLbl="fgAcc2" presStyleIdx="1" presStyleCnt="5">
        <dgm:presLayoutVars>
          <dgm:chPref val="3"/>
        </dgm:presLayoutVars>
      </dgm:prSet>
      <dgm:spPr/>
    </dgm:pt>
    <dgm:pt modelId="{10AB4E89-4E6B-46A5-8B6A-272268ABB4D8}" type="pres">
      <dgm:prSet presAssocID="{5611ABDD-2D01-4D23-A0BD-8BA277E0564B}" presName="hierChild3" presStyleCnt="0"/>
      <dgm:spPr/>
    </dgm:pt>
    <dgm:pt modelId="{A695F69F-142B-4F0C-84FB-36E82E808CFA}" type="pres">
      <dgm:prSet presAssocID="{081DDCE3-0D03-4D35-AA8C-B80AE7D3A36E}" presName="Name10" presStyleLbl="parChTrans1D2" presStyleIdx="2" presStyleCnt="5"/>
      <dgm:spPr/>
    </dgm:pt>
    <dgm:pt modelId="{9CFBB566-9A70-4496-A299-B3CDF6F210CE}" type="pres">
      <dgm:prSet presAssocID="{0F27A85C-7406-4D56-9B5C-821C0FFB5AF6}" presName="hierRoot2" presStyleCnt="0"/>
      <dgm:spPr/>
    </dgm:pt>
    <dgm:pt modelId="{22407BB9-885F-401F-AF0A-5F19E0612F4A}" type="pres">
      <dgm:prSet presAssocID="{0F27A85C-7406-4D56-9B5C-821C0FFB5AF6}" presName="composite2" presStyleCnt="0"/>
      <dgm:spPr/>
    </dgm:pt>
    <dgm:pt modelId="{F1BACEF7-B06A-41F8-AD8D-82770B02B247}" type="pres">
      <dgm:prSet presAssocID="{0F27A85C-7406-4D56-9B5C-821C0FFB5AF6}" presName="background2" presStyleLbl="node2" presStyleIdx="2" presStyleCnt="5"/>
      <dgm:spPr/>
    </dgm:pt>
    <dgm:pt modelId="{869FF1B6-89A9-40AA-8A10-4EFD47435C94}" type="pres">
      <dgm:prSet presAssocID="{0F27A85C-7406-4D56-9B5C-821C0FFB5AF6}" presName="text2" presStyleLbl="fgAcc2" presStyleIdx="2" presStyleCnt="5">
        <dgm:presLayoutVars>
          <dgm:chPref val="3"/>
        </dgm:presLayoutVars>
      </dgm:prSet>
      <dgm:spPr/>
    </dgm:pt>
    <dgm:pt modelId="{796CC1B1-4CAC-4EFD-AFDC-FF190C3F78F4}" type="pres">
      <dgm:prSet presAssocID="{0F27A85C-7406-4D56-9B5C-821C0FFB5AF6}" presName="hierChild3" presStyleCnt="0"/>
      <dgm:spPr/>
    </dgm:pt>
    <dgm:pt modelId="{C23D9195-9C41-43E0-8DEE-40059067D29E}" type="pres">
      <dgm:prSet presAssocID="{B488BD51-2376-4352-86BF-DB7FF4ADB2D0}" presName="Name10" presStyleLbl="parChTrans1D2" presStyleIdx="3" presStyleCnt="5"/>
      <dgm:spPr/>
    </dgm:pt>
    <dgm:pt modelId="{9A64BF4B-67EC-442F-9E80-7C43AA282E29}" type="pres">
      <dgm:prSet presAssocID="{0ADF1E85-57EB-4942-A8A3-E1EBE96B72ED}" presName="hierRoot2" presStyleCnt="0"/>
      <dgm:spPr/>
    </dgm:pt>
    <dgm:pt modelId="{CA0F6CFD-E00C-4AA9-A93A-4EDEB8F0F593}" type="pres">
      <dgm:prSet presAssocID="{0ADF1E85-57EB-4942-A8A3-E1EBE96B72ED}" presName="composite2" presStyleCnt="0"/>
      <dgm:spPr/>
    </dgm:pt>
    <dgm:pt modelId="{8A7E37E7-D715-40A2-BE2F-A189CB2149CB}" type="pres">
      <dgm:prSet presAssocID="{0ADF1E85-57EB-4942-A8A3-E1EBE96B72ED}" presName="background2" presStyleLbl="node2" presStyleIdx="3" presStyleCnt="5"/>
      <dgm:spPr/>
    </dgm:pt>
    <dgm:pt modelId="{036BE88D-2817-444C-962A-89419D5BDE1C}" type="pres">
      <dgm:prSet presAssocID="{0ADF1E85-57EB-4942-A8A3-E1EBE96B72ED}" presName="text2" presStyleLbl="fgAcc2" presStyleIdx="3" presStyleCnt="5">
        <dgm:presLayoutVars>
          <dgm:chPref val="3"/>
        </dgm:presLayoutVars>
      </dgm:prSet>
      <dgm:spPr/>
    </dgm:pt>
    <dgm:pt modelId="{14226027-5FF7-4D60-B9C0-BAD6025A3EBF}" type="pres">
      <dgm:prSet presAssocID="{0ADF1E85-57EB-4942-A8A3-E1EBE96B72ED}" presName="hierChild3" presStyleCnt="0"/>
      <dgm:spPr/>
    </dgm:pt>
    <dgm:pt modelId="{642FCEAD-144F-40CC-9132-2675230FCC4C}" type="pres">
      <dgm:prSet presAssocID="{7B961A7A-6098-4A4D-A6AC-CA7E36BCFD75}" presName="Name10" presStyleLbl="parChTrans1D2" presStyleIdx="4" presStyleCnt="5"/>
      <dgm:spPr/>
    </dgm:pt>
    <dgm:pt modelId="{2E9FACAE-B4C0-4DF1-8CAB-86A8A702E4E7}" type="pres">
      <dgm:prSet presAssocID="{8A6C6042-256C-4ED3-9B12-F2629AE0F32E}" presName="hierRoot2" presStyleCnt="0"/>
      <dgm:spPr/>
    </dgm:pt>
    <dgm:pt modelId="{DDD8410E-F5DE-45D0-88B8-AE3AE8577CF7}" type="pres">
      <dgm:prSet presAssocID="{8A6C6042-256C-4ED3-9B12-F2629AE0F32E}" presName="composite2" presStyleCnt="0"/>
      <dgm:spPr/>
    </dgm:pt>
    <dgm:pt modelId="{2EE251F1-23C2-467E-B769-70941045211C}" type="pres">
      <dgm:prSet presAssocID="{8A6C6042-256C-4ED3-9B12-F2629AE0F32E}" presName="background2" presStyleLbl="node2" presStyleIdx="4" presStyleCnt="5"/>
      <dgm:spPr/>
    </dgm:pt>
    <dgm:pt modelId="{57593D41-75B5-4D2D-8D00-342DD99D20F0}" type="pres">
      <dgm:prSet presAssocID="{8A6C6042-256C-4ED3-9B12-F2629AE0F32E}" presName="text2" presStyleLbl="fgAcc2" presStyleIdx="4" presStyleCnt="5">
        <dgm:presLayoutVars>
          <dgm:chPref val="3"/>
        </dgm:presLayoutVars>
      </dgm:prSet>
      <dgm:spPr/>
    </dgm:pt>
    <dgm:pt modelId="{CAA937BF-BF20-425D-87B9-3DA4F2EA1CE9}" type="pres">
      <dgm:prSet presAssocID="{8A6C6042-256C-4ED3-9B12-F2629AE0F32E}" presName="hierChild3" presStyleCnt="0"/>
      <dgm:spPr/>
    </dgm:pt>
  </dgm:ptLst>
  <dgm:cxnLst>
    <dgm:cxn modelId="{5CB88705-EF82-4C86-8B62-9BE4B9B636CC}" type="presOf" srcId="{5611ABDD-2D01-4D23-A0BD-8BA277E0564B}" destId="{186E1846-BFE8-4D90-BE0E-0398C82E6DC3}" srcOrd="0" destOrd="0" presId="urn:microsoft.com/office/officeart/2005/8/layout/hierarchy1"/>
    <dgm:cxn modelId="{F7BFF107-F4FD-4749-8202-95296E29323F}" type="presOf" srcId="{081DDCE3-0D03-4D35-AA8C-B80AE7D3A36E}" destId="{A695F69F-142B-4F0C-84FB-36E82E808CFA}" srcOrd="0" destOrd="0" presId="urn:microsoft.com/office/officeart/2005/8/layout/hierarchy1"/>
    <dgm:cxn modelId="{B350E010-BB25-4BB0-897E-0176C9180663}" type="presOf" srcId="{0ADF1E85-57EB-4942-A8A3-E1EBE96B72ED}" destId="{036BE88D-2817-444C-962A-89419D5BDE1C}" srcOrd="0" destOrd="0" presId="urn:microsoft.com/office/officeart/2005/8/layout/hierarchy1"/>
    <dgm:cxn modelId="{E83BE930-5EA9-4D4E-A129-26B9A51030FA}" srcId="{A1363FFE-ADEB-48D9-B2D8-BDE0C35DF741}" destId="{5611ABDD-2D01-4D23-A0BD-8BA277E0564B}" srcOrd="1" destOrd="0" parTransId="{993E5969-70A9-4A9D-A6A5-EF71B5B2D0C6}" sibTransId="{817849D1-D02F-42E8-860E-A0CBFB020616}"/>
    <dgm:cxn modelId="{9B01693C-1ACC-46A2-B3A2-C06C40DA3537}" srcId="{A1363FFE-ADEB-48D9-B2D8-BDE0C35DF741}" destId="{0F27A85C-7406-4D56-9B5C-821C0FFB5AF6}" srcOrd="2" destOrd="0" parTransId="{081DDCE3-0D03-4D35-AA8C-B80AE7D3A36E}" sibTransId="{7E95A47C-D071-4F07-A6FC-72C3F79BBCF6}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2D03945E-31EA-45A4-B28F-9354E3C2CDE3}" type="presOf" srcId="{993E5969-70A9-4A9D-A6A5-EF71B5B2D0C6}" destId="{B0E809DD-0926-4726-908C-5C4A4E9C253A}" srcOrd="0" destOrd="0" presId="urn:microsoft.com/office/officeart/2005/8/layout/hierarchy1"/>
    <dgm:cxn modelId="{58656E5F-AA3D-475E-9B29-47E2B5E80C0A}" srcId="{3F8117AB-2A70-4FB2-AC4E-76FB704E92CF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B87A8A67-797E-4E97-8F15-4C330093A686}" type="presOf" srcId="{B488BD51-2376-4352-86BF-DB7FF4ADB2D0}" destId="{C23D9195-9C41-43E0-8DEE-40059067D29E}" srcOrd="0" destOrd="0" presId="urn:microsoft.com/office/officeart/2005/8/layout/hierarchy1"/>
    <dgm:cxn modelId="{DDEAC349-7032-4D64-815D-2073F2EFD52D}" type="presOf" srcId="{0F27A85C-7406-4D56-9B5C-821C0FFB5AF6}" destId="{869FF1B6-89A9-40AA-8A10-4EFD47435C94}" srcOrd="0" destOrd="0" presId="urn:microsoft.com/office/officeart/2005/8/layout/hierarchy1"/>
    <dgm:cxn modelId="{C4E19570-A493-45A4-91B1-579B8E497ADD}" type="presOf" srcId="{C8553492-0939-4813-93D6-E8C29D491206}" destId="{33D99043-E002-47D0-8C44-83269CBE1C1D}" srcOrd="0" destOrd="0" presId="urn:microsoft.com/office/officeart/2005/8/layout/hierarchy1"/>
    <dgm:cxn modelId="{913D7098-8892-4CF0-AF8E-42B93E8DEACB}" type="presOf" srcId="{A1363FFE-ADEB-48D9-B2D8-BDE0C35DF741}" destId="{39E8BDC3-FDCD-4095-B446-4219C22CC99B}" srcOrd="0" destOrd="0" presId="urn:microsoft.com/office/officeart/2005/8/layout/hierarchy1"/>
    <dgm:cxn modelId="{C891B29D-DDFA-47EB-8152-B1DCB85AA441}" srcId="{A1363FFE-ADEB-48D9-B2D8-BDE0C35DF741}" destId="{0ADF1E85-57EB-4942-A8A3-E1EBE96B72ED}" srcOrd="3" destOrd="0" parTransId="{B488BD51-2376-4352-86BF-DB7FF4ADB2D0}" sibTransId="{4D985DD3-EA12-4DA7-9ECE-E0FF2FF38CF2}"/>
    <dgm:cxn modelId="{9C5ED0A6-4049-4022-AD84-54CB219DDC65}" srcId="{A1363FFE-ADEB-48D9-B2D8-BDE0C35DF741}" destId="{8A6C6042-256C-4ED3-9B12-F2629AE0F32E}" srcOrd="4" destOrd="0" parTransId="{7B961A7A-6098-4A4D-A6AC-CA7E36BCFD75}" sibTransId="{C4EE44C3-F04A-4152-8012-F1F86D0C23F7}"/>
    <dgm:cxn modelId="{F40CA4B0-3235-47E9-A45B-CBEFFFCC233B}" type="presOf" srcId="{7723878B-A295-489B-B6CF-298B90C429E4}" destId="{25D82A41-9E84-4AB0-95A8-87B956E203BA}" srcOrd="0" destOrd="0" presId="urn:microsoft.com/office/officeart/2005/8/layout/hierarchy1"/>
    <dgm:cxn modelId="{2A44CDBC-E0E5-4626-B02A-DA42B0FE5AAC}" type="presOf" srcId="{7B961A7A-6098-4A4D-A6AC-CA7E36BCFD75}" destId="{642FCEAD-144F-40CC-9132-2675230FCC4C}" srcOrd="0" destOrd="0" presId="urn:microsoft.com/office/officeart/2005/8/layout/hierarchy1"/>
    <dgm:cxn modelId="{9AC164E7-9A48-4BB5-A2D0-29C15A815D56}" type="presOf" srcId="{8A6C6042-256C-4ED3-9B12-F2629AE0F32E}" destId="{57593D41-75B5-4D2D-8D00-342DD99D20F0}" srcOrd="0" destOrd="0" presId="urn:microsoft.com/office/officeart/2005/8/layout/hierarchy1"/>
    <dgm:cxn modelId="{ED159C21-5749-4580-A93F-7BA47A65CF2E}" type="presParOf" srcId="{1A519504-3B3F-4CEC-BCF8-4297D040C88E}" destId="{5A6A5F66-E9F8-4C22-BA98-12259BED0C1D}" srcOrd="0" destOrd="0" presId="urn:microsoft.com/office/officeart/2005/8/layout/hierarchy1"/>
    <dgm:cxn modelId="{8B1D50F4-BCA0-49C4-99E7-6011F68E506B}" type="presParOf" srcId="{5A6A5F66-E9F8-4C22-BA98-12259BED0C1D}" destId="{2FA3FB71-3CFD-48A8-ABB8-07B970C24E58}" srcOrd="0" destOrd="0" presId="urn:microsoft.com/office/officeart/2005/8/layout/hierarchy1"/>
    <dgm:cxn modelId="{FF3D007F-7E03-4895-9371-8356539C2620}" type="presParOf" srcId="{2FA3FB71-3CFD-48A8-ABB8-07B970C24E58}" destId="{AF1BDC93-0CA1-490D-A130-EFE34F6767B7}" srcOrd="0" destOrd="0" presId="urn:microsoft.com/office/officeart/2005/8/layout/hierarchy1"/>
    <dgm:cxn modelId="{5DC6047F-E47A-4FA5-B945-451103CCD752}" type="presParOf" srcId="{2FA3FB71-3CFD-48A8-ABB8-07B970C24E58}" destId="{39E8BDC3-FDCD-4095-B446-4219C22CC99B}" srcOrd="1" destOrd="0" presId="urn:microsoft.com/office/officeart/2005/8/layout/hierarchy1"/>
    <dgm:cxn modelId="{97D7E8DA-9E32-4232-A32B-7FF8BB3DE9FB}" type="presParOf" srcId="{5A6A5F66-E9F8-4C22-BA98-12259BED0C1D}" destId="{5CDA7245-6F08-4671-8FF6-2514A8054DF5}" srcOrd="1" destOrd="0" presId="urn:microsoft.com/office/officeart/2005/8/layout/hierarchy1"/>
    <dgm:cxn modelId="{8385CE36-8985-4B67-9DFF-566146F3C8B4}" type="presParOf" srcId="{5CDA7245-6F08-4671-8FF6-2514A8054DF5}" destId="{25D82A41-9E84-4AB0-95A8-87B956E203BA}" srcOrd="0" destOrd="0" presId="urn:microsoft.com/office/officeart/2005/8/layout/hierarchy1"/>
    <dgm:cxn modelId="{5B6A6337-CC62-4E5E-A69F-730714D6608F}" type="presParOf" srcId="{5CDA7245-6F08-4671-8FF6-2514A8054DF5}" destId="{8D540E53-1323-48AD-A445-67E0D055AF73}" srcOrd="1" destOrd="0" presId="urn:microsoft.com/office/officeart/2005/8/layout/hierarchy1"/>
    <dgm:cxn modelId="{842BC6EE-6725-457F-BFE4-B72E05DF8840}" type="presParOf" srcId="{8D540E53-1323-48AD-A445-67E0D055AF73}" destId="{8BCA79FE-0B36-4171-937B-2D55D605EF4E}" srcOrd="0" destOrd="0" presId="urn:microsoft.com/office/officeart/2005/8/layout/hierarchy1"/>
    <dgm:cxn modelId="{18BF45F7-6F42-4E9C-B5B2-79AC402E0A86}" type="presParOf" srcId="{8BCA79FE-0B36-4171-937B-2D55D605EF4E}" destId="{CDE4104C-F44E-4A3A-8094-EAA313CCDE8B}" srcOrd="0" destOrd="0" presId="urn:microsoft.com/office/officeart/2005/8/layout/hierarchy1"/>
    <dgm:cxn modelId="{C2976246-7BF2-48D6-BB79-BB0B1FC2D0DF}" type="presParOf" srcId="{8BCA79FE-0B36-4171-937B-2D55D605EF4E}" destId="{33D99043-E002-47D0-8C44-83269CBE1C1D}" srcOrd="1" destOrd="0" presId="urn:microsoft.com/office/officeart/2005/8/layout/hierarchy1"/>
    <dgm:cxn modelId="{82B664A8-C8FB-4855-838C-DB9E68EC45C5}" type="presParOf" srcId="{8D540E53-1323-48AD-A445-67E0D055AF73}" destId="{BFBE9FD8-BE72-4AF9-937D-81829D4FC145}" srcOrd="1" destOrd="0" presId="urn:microsoft.com/office/officeart/2005/8/layout/hierarchy1"/>
    <dgm:cxn modelId="{6164D799-7754-43A9-A09F-C42220720A74}" type="presParOf" srcId="{5CDA7245-6F08-4671-8FF6-2514A8054DF5}" destId="{B0E809DD-0926-4726-908C-5C4A4E9C253A}" srcOrd="2" destOrd="0" presId="urn:microsoft.com/office/officeart/2005/8/layout/hierarchy1"/>
    <dgm:cxn modelId="{88FA52E4-0961-4934-A2D1-23E91C71CC22}" type="presParOf" srcId="{5CDA7245-6F08-4671-8FF6-2514A8054DF5}" destId="{27C37084-39C5-4776-AE86-314A0E731401}" srcOrd="3" destOrd="0" presId="urn:microsoft.com/office/officeart/2005/8/layout/hierarchy1"/>
    <dgm:cxn modelId="{78D8EBFC-6781-458E-9247-133A2B521DB4}" type="presParOf" srcId="{27C37084-39C5-4776-AE86-314A0E731401}" destId="{F73377A0-298D-416D-8E5E-60D0ECC26FD4}" srcOrd="0" destOrd="0" presId="urn:microsoft.com/office/officeart/2005/8/layout/hierarchy1"/>
    <dgm:cxn modelId="{E5E04D25-64E4-4020-99DF-6E5967F56B5C}" type="presParOf" srcId="{F73377A0-298D-416D-8E5E-60D0ECC26FD4}" destId="{D4ABDABB-2E00-4409-8E07-4EE1A61114F3}" srcOrd="0" destOrd="0" presId="urn:microsoft.com/office/officeart/2005/8/layout/hierarchy1"/>
    <dgm:cxn modelId="{57B4056C-DF5A-4736-8AF2-5835CC7C15B6}" type="presParOf" srcId="{F73377A0-298D-416D-8E5E-60D0ECC26FD4}" destId="{186E1846-BFE8-4D90-BE0E-0398C82E6DC3}" srcOrd="1" destOrd="0" presId="urn:microsoft.com/office/officeart/2005/8/layout/hierarchy1"/>
    <dgm:cxn modelId="{DA9F24DE-923A-4A6F-B288-2FC1BBCF3BE7}" type="presParOf" srcId="{27C37084-39C5-4776-AE86-314A0E731401}" destId="{10AB4E89-4E6B-46A5-8B6A-272268ABB4D8}" srcOrd="1" destOrd="0" presId="urn:microsoft.com/office/officeart/2005/8/layout/hierarchy1"/>
    <dgm:cxn modelId="{9FF129C0-9E6E-4845-A441-D2DCFE5E3A9C}" type="presParOf" srcId="{5CDA7245-6F08-4671-8FF6-2514A8054DF5}" destId="{A695F69F-142B-4F0C-84FB-36E82E808CFA}" srcOrd="4" destOrd="0" presId="urn:microsoft.com/office/officeart/2005/8/layout/hierarchy1"/>
    <dgm:cxn modelId="{A683DC87-D23E-4757-8304-9F895A440554}" type="presParOf" srcId="{5CDA7245-6F08-4671-8FF6-2514A8054DF5}" destId="{9CFBB566-9A70-4496-A299-B3CDF6F210CE}" srcOrd="5" destOrd="0" presId="urn:microsoft.com/office/officeart/2005/8/layout/hierarchy1"/>
    <dgm:cxn modelId="{1842CC60-1C1C-466F-9BBB-687AB51BCB30}" type="presParOf" srcId="{9CFBB566-9A70-4496-A299-B3CDF6F210CE}" destId="{22407BB9-885F-401F-AF0A-5F19E0612F4A}" srcOrd="0" destOrd="0" presId="urn:microsoft.com/office/officeart/2005/8/layout/hierarchy1"/>
    <dgm:cxn modelId="{4B2838ED-0EAC-46EF-A66C-5005F179E7D2}" type="presParOf" srcId="{22407BB9-885F-401F-AF0A-5F19E0612F4A}" destId="{F1BACEF7-B06A-41F8-AD8D-82770B02B247}" srcOrd="0" destOrd="0" presId="urn:microsoft.com/office/officeart/2005/8/layout/hierarchy1"/>
    <dgm:cxn modelId="{3335338D-1916-4288-A8B6-99ADC30741DB}" type="presParOf" srcId="{22407BB9-885F-401F-AF0A-5F19E0612F4A}" destId="{869FF1B6-89A9-40AA-8A10-4EFD47435C94}" srcOrd="1" destOrd="0" presId="urn:microsoft.com/office/officeart/2005/8/layout/hierarchy1"/>
    <dgm:cxn modelId="{3B18C11C-84E8-40D3-8532-36B70E28EAEE}" type="presParOf" srcId="{9CFBB566-9A70-4496-A299-B3CDF6F210CE}" destId="{796CC1B1-4CAC-4EFD-AFDC-FF190C3F78F4}" srcOrd="1" destOrd="0" presId="urn:microsoft.com/office/officeart/2005/8/layout/hierarchy1"/>
    <dgm:cxn modelId="{8EAD5E09-FB1E-41AA-94AE-5D6B2C331568}" type="presParOf" srcId="{5CDA7245-6F08-4671-8FF6-2514A8054DF5}" destId="{C23D9195-9C41-43E0-8DEE-40059067D29E}" srcOrd="6" destOrd="0" presId="urn:microsoft.com/office/officeart/2005/8/layout/hierarchy1"/>
    <dgm:cxn modelId="{D2AE106F-5602-487A-B758-E7ABDD2923BA}" type="presParOf" srcId="{5CDA7245-6F08-4671-8FF6-2514A8054DF5}" destId="{9A64BF4B-67EC-442F-9E80-7C43AA282E29}" srcOrd="7" destOrd="0" presId="urn:microsoft.com/office/officeart/2005/8/layout/hierarchy1"/>
    <dgm:cxn modelId="{455936AB-27E8-4A46-B0A5-C2BCA8B68E82}" type="presParOf" srcId="{9A64BF4B-67EC-442F-9E80-7C43AA282E29}" destId="{CA0F6CFD-E00C-4AA9-A93A-4EDEB8F0F593}" srcOrd="0" destOrd="0" presId="urn:microsoft.com/office/officeart/2005/8/layout/hierarchy1"/>
    <dgm:cxn modelId="{E72CF680-109A-4D40-9648-7B2E2C2F4592}" type="presParOf" srcId="{CA0F6CFD-E00C-4AA9-A93A-4EDEB8F0F593}" destId="{8A7E37E7-D715-40A2-BE2F-A189CB2149CB}" srcOrd="0" destOrd="0" presId="urn:microsoft.com/office/officeart/2005/8/layout/hierarchy1"/>
    <dgm:cxn modelId="{84AC1B52-BCAC-4F4C-A988-12D5208998DB}" type="presParOf" srcId="{CA0F6CFD-E00C-4AA9-A93A-4EDEB8F0F593}" destId="{036BE88D-2817-444C-962A-89419D5BDE1C}" srcOrd="1" destOrd="0" presId="urn:microsoft.com/office/officeart/2005/8/layout/hierarchy1"/>
    <dgm:cxn modelId="{8C43F612-0D19-49F3-BF98-980EB896B6C7}" type="presParOf" srcId="{9A64BF4B-67EC-442F-9E80-7C43AA282E29}" destId="{14226027-5FF7-4D60-B9C0-BAD6025A3EBF}" srcOrd="1" destOrd="0" presId="urn:microsoft.com/office/officeart/2005/8/layout/hierarchy1"/>
    <dgm:cxn modelId="{B58008CA-DA72-4DD2-804E-1012768C9D02}" type="presParOf" srcId="{5CDA7245-6F08-4671-8FF6-2514A8054DF5}" destId="{642FCEAD-144F-40CC-9132-2675230FCC4C}" srcOrd="8" destOrd="0" presId="urn:microsoft.com/office/officeart/2005/8/layout/hierarchy1"/>
    <dgm:cxn modelId="{BBC60628-F28C-4F7D-981A-EAB465026B31}" type="presParOf" srcId="{5CDA7245-6F08-4671-8FF6-2514A8054DF5}" destId="{2E9FACAE-B4C0-4DF1-8CAB-86A8A702E4E7}" srcOrd="9" destOrd="0" presId="urn:microsoft.com/office/officeart/2005/8/layout/hierarchy1"/>
    <dgm:cxn modelId="{7F08136D-F25F-4440-8C34-2A3E8F9AC850}" type="presParOf" srcId="{2E9FACAE-B4C0-4DF1-8CAB-86A8A702E4E7}" destId="{DDD8410E-F5DE-45D0-88B8-AE3AE8577CF7}" srcOrd="0" destOrd="0" presId="urn:microsoft.com/office/officeart/2005/8/layout/hierarchy1"/>
    <dgm:cxn modelId="{3E98A766-6AD6-4C4A-89E8-039F2E7537D7}" type="presParOf" srcId="{DDD8410E-F5DE-45D0-88B8-AE3AE8577CF7}" destId="{2EE251F1-23C2-467E-B769-70941045211C}" srcOrd="0" destOrd="0" presId="urn:microsoft.com/office/officeart/2005/8/layout/hierarchy1"/>
    <dgm:cxn modelId="{1CA19EF0-9155-4722-B210-3E5F5243DDC5}" type="presParOf" srcId="{DDD8410E-F5DE-45D0-88B8-AE3AE8577CF7}" destId="{57593D41-75B5-4D2D-8D00-342DD99D20F0}" srcOrd="1" destOrd="0" presId="urn:microsoft.com/office/officeart/2005/8/layout/hierarchy1"/>
    <dgm:cxn modelId="{F9B50013-09C6-48EC-A555-57D9F8D16CA2}" type="presParOf" srcId="{2E9FACAE-B4C0-4DF1-8CAB-86A8A702E4E7}" destId="{CAA937BF-BF20-425D-87B9-3DA4F2EA1C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Open-ended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Code book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5611ABDD-2D01-4D23-A0BD-8BA277E0564B}">
      <dgm:prSet/>
      <dgm:spPr/>
      <dgm:t>
        <a:bodyPr/>
        <a:lstStyle/>
        <a:p>
          <a:r>
            <a:rPr lang="en-US" dirty="0"/>
            <a:t>Reasons</a:t>
          </a:r>
        </a:p>
      </dgm:t>
    </dgm:pt>
    <dgm:pt modelId="{993E5969-70A9-4A9D-A6A5-EF71B5B2D0C6}" type="parTrans" cxnId="{E83BE930-5EA9-4D4E-A129-26B9A51030FA}">
      <dgm:prSet/>
      <dgm:spPr/>
      <dgm:t>
        <a:bodyPr/>
        <a:lstStyle/>
        <a:p>
          <a:endParaRPr lang="en-US"/>
        </a:p>
      </dgm:t>
    </dgm:pt>
    <dgm:pt modelId="{817849D1-D02F-42E8-860E-A0CBFB020616}" type="sibTrans" cxnId="{E83BE930-5EA9-4D4E-A129-26B9A51030FA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A5F66-E9F8-4C22-BA98-12259BED0C1D}" type="pres">
      <dgm:prSet presAssocID="{A1363FFE-ADEB-48D9-B2D8-BDE0C35DF741}" presName="hierRoot1" presStyleCnt="0"/>
      <dgm:spPr/>
    </dgm:pt>
    <dgm:pt modelId="{2FA3FB71-3CFD-48A8-ABB8-07B970C24E58}" type="pres">
      <dgm:prSet presAssocID="{A1363FFE-ADEB-48D9-B2D8-BDE0C35DF741}" presName="composite" presStyleCnt="0"/>
      <dgm:spPr/>
    </dgm:pt>
    <dgm:pt modelId="{AF1BDC93-0CA1-490D-A130-EFE34F6767B7}" type="pres">
      <dgm:prSet presAssocID="{A1363FFE-ADEB-48D9-B2D8-BDE0C35DF741}" presName="background" presStyleLbl="node0" presStyleIdx="0" presStyleCnt="1"/>
      <dgm:spPr/>
    </dgm:pt>
    <dgm:pt modelId="{39E8BDC3-FDCD-4095-B446-4219C22CC99B}" type="pres">
      <dgm:prSet presAssocID="{A1363FFE-ADEB-48D9-B2D8-BDE0C35DF741}" presName="text" presStyleLbl="fgAcc0" presStyleIdx="0" presStyleCnt="1">
        <dgm:presLayoutVars>
          <dgm:chPref val="3"/>
        </dgm:presLayoutVars>
      </dgm:prSet>
      <dgm:spPr/>
    </dgm:pt>
    <dgm:pt modelId="{5CDA7245-6F08-4671-8FF6-2514A8054DF5}" type="pres">
      <dgm:prSet presAssocID="{A1363FFE-ADEB-48D9-B2D8-BDE0C35DF741}" presName="hierChild2" presStyleCnt="0"/>
      <dgm:spPr/>
    </dgm:pt>
    <dgm:pt modelId="{25D82A41-9E84-4AB0-95A8-87B956E203BA}" type="pres">
      <dgm:prSet presAssocID="{7723878B-A295-489B-B6CF-298B90C429E4}" presName="Name10" presStyleLbl="parChTrans1D2" presStyleIdx="0" presStyleCnt="2"/>
      <dgm:spPr/>
    </dgm:pt>
    <dgm:pt modelId="{8D540E53-1323-48AD-A445-67E0D055AF73}" type="pres">
      <dgm:prSet presAssocID="{C8553492-0939-4813-93D6-E8C29D491206}" presName="hierRoot2" presStyleCnt="0"/>
      <dgm:spPr/>
    </dgm:pt>
    <dgm:pt modelId="{8BCA79FE-0B36-4171-937B-2D55D605EF4E}" type="pres">
      <dgm:prSet presAssocID="{C8553492-0939-4813-93D6-E8C29D491206}" presName="composite2" presStyleCnt="0"/>
      <dgm:spPr/>
    </dgm:pt>
    <dgm:pt modelId="{CDE4104C-F44E-4A3A-8094-EAA313CCDE8B}" type="pres">
      <dgm:prSet presAssocID="{C8553492-0939-4813-93D6-E8C29D491206}" presName="background2" presStyleLbl="node2" presStyleIdx="0" presStyleCnt="2"/>
      <dgm:spPr/>
    </dgm:pt>
    <dgm:pt modelId="{33D99043-E002-47D0-8C44-83269CBE1C1D}" type="pres">
      <dgm:prSet presAssocID="{C8553492-0939-4813-93D6-E8C29D491206}" presName="text2" presStyleLbl="fgAcc2" presStyleIdx="0" presStyleCnt="2">
        <dgm:presLayoutVars>
          <dgm:chPref val="3"/>
        </dgm:presLayoutVars>
      </dgm:prSet>
      <dgm:spPr/>
    </dgm:pt>
    <dgm:pt modelId="{BFBE9FD8-BE72-4AF9-937D-81829D4FC145}" type="pres">
      <dgm:prSet presAssocID="{C8553492-0939-4813-93D6-E8C29D491206}" presName="hierChild3" presStyleCnt="0"/>
      <dgm:spPr/>
    </dgm:pt>
    <dgm:pt modelId="{B0E809DD-0926-4726-908C-5C4A4E9C253A}" type="pres">
      <dgm:prSet presAssocID="{993E5969-70A9-4A9D-A6A5-EF71B5B2D0C6}" presName="Name10" presStyleLbl="parChTrans1D2" presStyleIdx="1" presStyleCnt="2"/>
      <dgm:spPr/>
    </dgm:pt>
    <dgm:pt modelId="{27C37084-39C5-4776-AE86-314A0E731401}" type="pres">
      <dgm:prSet presAssocID="{5611ABDD-2D01-4D23-A0BD-8BA277E0564B}" presName="hierRoot2" presStyleCnt="0"/>
      <dgm:spPr/>
    </dgm:pt>
    <dgm:pt modelId="{F73377A0-298D-416D-8E5E-60D0ECC26FD4}" type="pres">
      <dgm:prSet presAssocID="{5611ABDD-2D01-4D23-A0BD-8BA277E0564B}" presName="composite2" presStyleCnt="0"/>
      <dgm:spPr/>
    </dgm:pt>
    <dgm:pt modelId="{D4ABDABB-2E00-4409-8E07-4EE1A61114F3}" type="pres">
      <dgm:prSet presAssocID="{5611ABDD-2D01-4D23-A0BD-8BA277E0564B}" presName="background2" presStyleLbl="node2" presStyleIdx="1" presStyleCnt="2"/>
      <dgm:spPr/>
    </dgm:pt>
    <dgm:pt modelId="{186E1846-BFE8-4D90-BE0E-0398C82E6DC3}" type="pres">
      <dgm:prSet presAssocID="{5611ABDD-2D01-4D23-A0BD-8BA277E0564B}" presName="text2" presStyleLbl="fgAcc2" presStyleIdx="1" presStyleCnt="2">
        <dgm:presLayoutVars>
          <dgm:chPref val="3"/>
        </dgm:presLayoutVars>
      </dgm:prSet>
      <dgm:spPr/>
    </dgm:pt>
    <dgm:pt modelId="{10AB4E89-4E6B-46A5-8B6A-272268ABB4D8}" type="pres">
      <dgm:prSet presAssocID="{5611ABDD-2D01-4D23-A0BD-8BA277E0564B}" presName="hierChild3" presStyleCnt="0"/>
      <dgm:spPr/>
    </dgm:pt>
  </dgm:ptLst>
  <dgm:cxnLst>
    <dgm:cxn modelId="{5CB88705-EF82-4C86-8B62-9BE4B9B636CC}" type="presOf" srcId="{5611ABDD-2D01-4D23-A0BD-8BA277E0564B}" destId="{186E1846-BFE8-4D90-BE0E-0398C82E6DC3}" srcOrd="0" destOrd="0" presId="urn:microsoft.com/office/officeart/2005/8/layout/hierarchy1"/>
    <dgm:cxn modelId="{E83BE930-5EA9-4D4E-A129-26B9A51030FA}" srcId="{A1363FFE-ADEB-48D9-B2D8-BDE0C35DF741}" destId="{5611ABDD-2D01-4D23-A0BD-8BA277E0564B}" srcOrd="1" destOrd="0" parTransId="{993E5969-70A9-4A9D-A6A5-EF71B5B2D0C6}" sibTransId="{817849D1-D02F-42E8-860E-A0CBFB020616}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2D03945E-31EA-45A4-B28F-9354E3C2CDE3}" type="presOf" srcId="{993E5969-70A9-4A9D-A6A5-EF71B5B2D0C6}" destId="{B0E809DD-0926-4726-908C-5C4A4E9C253A}" srcOrd="0" destOrd="0" presId="urn:microsoft.com/office/officeart/2005/8/layout/hierarchy1"/>
    <dgm:cxn modelId="{58656E5F-AA3D-475E-9B29-47E2B5E80C0A}" srcId="{3F8117AB-2A70-4FB2-AC4E-76FB704E92CF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C4E19570-A493-45A4-91B1-579B8E497ADD}" type="presOf" srcId="{C8553492-0939-4813-93D6-E8C29D491206}" destId="{33D99043-E002-47D0-8C44-83269CBE1C1D}" srcOrd="0" destOrd="0" presId="urn:microsoft.com/office/officeart/2005/8/layout/hierarchy1"/>
    <dgm:cxn modelId="{913D7098-8892-4CF0-AF8E-42B93E8DEACB}" type="presOf" srcId="{A1363FFE-ADEB-48D9-B2D8-BDE0C35DF741}" destId="{39E8BDC3-FDCD-4095-B446-4219C22CC99B}" srcOrd="0" destOrd="0" presId="urn:microsoft.com/office/officeart/2005/8/layout/hierarchy1"/>
    <dgm:cxn modelId="{F40CA4B0-3235-47E9-A45B-CBEFFFCC233B}" type="presOf" srcId="{7723878B-A295-489B-B6CF-298B90C429E4}" destId="{25D82A41-9E84-4AB0-95A8-87B956E203BA}" srcOrd="0" destOrd="0" presId="urn:microsoft.com/office/officeart/2005/8/layout/hierarchy1"/>
    <dgm:cxn modelId="{ED159C21-5749-4580-A93F-7BA47A65CF2E}" type="presParOf" srcId="{1A519504-3B3F-4CEC-BCF8-4297D040C88E}" destId="{5A6A5F66-E9F8-4C22-BA98-12259BED0C1D}" srcOrd="0" destOrd="0" presId="urn:microsoft.com/office/officeart/2005/8/layout/hierarchy1"/>
    <dgm:cxn modelId="{8B1D50F4-BCA0-49C4-99E7-6011F68E506B}" type="presParOf" srcId="{5A6A5F66-E9F8-4C22-BA98-12259BED0C1D}" destId="{2FA3FB71-3CFD-48A8-ABB8-07B970C24E58}" srcOrd="0" destOrd="0" presId="urn:microsoft.com/office/officeart/2005/8/layout/hierarchy1"/>
    <dgm:cxn modelId="{FF3D007F-7E03-4895-9371-8356539C2620}" type="presParOf" srcId="{2FA3FB71-3CFD-48A8-ABB8-07B970C24E58}" destId="{AF1BDC93-0CA1-490D-A130-EFE34F6767B7}" srcOrd="0" destOrd="0" presId="urn:microsoft.com/office/officeart/2005/8/layout/hierarchy1"/>
    <dgm:cxn modelId="{5DC6047F-E47A-4FA5-B945-451103CCD752}" type="presParOf" srcId="{2FA3FB71-3CFD-48A8-ABB8-07B970C24E58}" destId="{39E8BDC3-FDCD-4095-B446-4219C22CC99B}" srcOrd="1" destOrd="0" presId="urn:microsoft.com/office/officeart/2005/8/layout/hierarchy1"/>
    <dgm:cxn modelId="{97D7E8DA-9E32-4232-A32B-7FF8BB3DE9FB}" type="presParOf" srcId="{5A6A5F66-E9F8-4C22-BA98-12259BED0C1D}" destId="{5CDA7245-6F08-4671-8FF6-2514A8054DF5}" srcOrd="1" destOrd="0" presId="urn:microsoft.com/office/officeart/2005/8/layout/hierarchy1"/>
    <dgm:cxn modelId="{8385CE36-8985-4B67-9DFF-566146F3C8B4}" type="presParOf" srcId="{5CDA7245-6F08-4671-8FF6-2514A8054DF5}" destId="{25D82A41-9E84-4AB0-95A8-87B956E203BA}" srcOrd="0" destOrd="0" presId="urn:microsoft.com/office/officeart/2005/8/layout/hierarchy1"/>
    <dgm:cxn modelId="{5B6A6337-CC62-4E5E-A69F-730714D6608F}" type="presParOf" srcId="{5CDA7245-6F08-4671-8FF6-2514A8054DF5}" destId="{8D540E53-1323-48AD-A445-67E0D055AF73}" srcOrd="1" destOrd="0" presId="urn:microsoft.com/office/officeart/2005/8/layout/hierarchy1"/>
    <dgm:cxn modelId="{842BC6EE-6725-457F-BFE4-B72E05DF8840}" type="presParOf" srcId="{8D540E53-1323-48AD-A445-67E0D055AF73}" destId="{8BCA79FE-0B36-4171-937B-2D55D605EF4E}" srcOrd="0" destOrd="0" presId="urn:microsoft.com/office/officeart/2005/8/layout/hierarchy1"/>
    <dgm:cxn modelId="{18BF45F7-6F42-4E9C-B5B2-79AC402E0A86}" type="presParOf" srcId="{8BCA79FE-0B36-4171-937B-2D55D605EF4E}" destId="{CDE4104C-F44E-4A3A-8094-EAA313CCDE8B}" srcOrd="0" destOrd="0" presId="urn:microsoft.com/office/officeart/2005/8/layout/hierarchy1"/>
    <dgm:cxn modelId="{C2976246-7BF2-48D6-BB79-BB0B1FC2D0DF}" type="presParOf" srcId="{8BCA79FE-0B36-4171-937B-2D55D605EF4E}" destId="{33D99043-E002-47D0-8C44-83269CBE1C1D}" srcOrd="1" destOrd="0" presId="urn:microsoft.com/office/officeart/2005/8/layout/hierarchy1"/>
    <dgm:cxn modelId="{82B664A8-C8FB-4855-838C-DB9E68EC45C5}" type="presParOf" srcId="{8D540E53-1323-48AD-A445-67E0D055AF73}" destId="{BFBE9FD8-BE72-4AF9-937D-81829D4FC145}" srcOrd="1" destOrd="0" presId="urn:microsoft.com/office/officeart/2005/8/layout/hierarchy1"/>
    <dgm:cxn modelId="{6164D799-7754-43A9-A09F-C42220720A74}" type="presParOf" srcId="{5CDA7245-6F08-4671-8FF6-2514A8054DF5}" destId="{B0E809DD-0926-4726-908C-5C4A4E9C253A}" srcOrd="2" destOrd="0" presId="urn:microsoft.com/office/officeart/2005/8/layout/hierarchy1"/>
    <dgm:cxn modelId="{88FA52E4-0961-4934-A2D1-23E91C71CC22}" type="presParOf" srcId="{5CDA7245-6F08-4671-8FF6-2514A8054DF5}" destId="{27C37084-39C5-4776-AE86-314A0E731401}" srcOrd="3" destOrd="0" presId="urn:microsoft.com/office/officeart/2005/8/layout/hierarchy1"/>
    <dgm:cxn modelId="{78D8EBFC-6781-458E-9247-133A2B521DB4}" type="presParOf" srcId="{27C37084-39C5-4776-AE86-314A0E731401}" destId="{F73377A0-298D-416D-8E5E-60D0ECC26FD4}" srcOrd="0" destOrd="0" presId="urn:microsoft.com/office/officeart/2005/8/layout/hierarchy1"/>
    <dgm:cxn modelId="{E5E04D25-64E4-4020-99DF-6E5967F56B5C}" type="presParOf" srcId="{F73377A0-298D-416D-8E5E-60D0ECC26FD4}" destId="{D4ABDABB-2E00-4409-8E07-4EE1A61114F3}" srcOrd="0" destOrd="0" presId="urn:microsoft.com/office/officeart/2005/8/layout/hierarchy1"/>
    <dgm:cxn modelId="{57B4056C-DF5A-4736-8AF2-5835CC7C15B6}" type="presParOf" srcId="{F73377A0-298D-416D-8E5E-60D0ECC26FD4}" destId="{186E1846-BFE8-4D90-BE0E-0398C82E6DC3}" srcOrd="1" destOrd="0" presId="urn:microsoft.com/office/officeart/2005/8/layout/hierarchy1"/>
    <dgm:cxn modelId="{DA9F24DE-923A-4A6F-B288-2FC1BBCF3BE7}" type="presParOf" srcId="{27C37084-39C5-4776-AE86-314A0E731401}" destId="{10AB4E89-4E6B-46A5-8B6A-272268ABB4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Open-ended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Goal settings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5611ABDD-2D01-4D23-A0BD-8BA277E0564B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993E5969-70A9-4A9D-A6A5-EF71B5B2D0C6}" type="parTrans" cxnId="{E83BE930-5EA9-4D4E-A129-26B9A51030FA}">
      <dgm:prSet/>
      <dgm:spPr/>
      <dgm:t>
        <a:bodyPr/>
        <a:lstStyle/>
        <a:p>
          <a:endParaRPr lang="en-US"/>
        </a:p>
      </dgm:t>
    </dgm:pt>
    <dgm:pt modelId="{817849D1-D02F-42E8-860E-A0CBFB020616}" type="sibTrans" cxnId="{E83BE930-5EA9-4D4E-A129-26B9A51030FA}">
      <dgm:prSet/>
      <dgm:spPr/>
      <dgm:t>
        <a:bodyPr/>
        <a:lstStyle/>
        <a:p>
          <a:endParaRPr lang="en-US"/>
        </a:p>
      </dgm:t>
    </dgm:pt>
    <dgm:pt modelId="{470012F7-96A3-4CC3-A317-50A56E2D9E7B}">
      <dgm:prSet/>
      <dgm:spPr/>
      <dgm:t>
        <a:bodyPr/>
        <a:lstStyle/>
        <a:p>
          <a:r>
            <a:rPr lang="en-US" dirty="0"/>
            <a:t>Trust </a:t>
          </a:r>
        </a:p>
      </dgm:t>
    </dgm:pt>
    <dgm:pt modelId="{C3151771-C340-4522-8126-773B04435975}" type="parTrans" cxnId="{6DE31349-9333-43BA-A291-762C26F257A4}">
      <dgm:prSet/>
      <dgm:spPr/>
      <dgm:t>
        <a:bodyPr/>
        <a:lstStyle/>
        <a:p>
          <a:endParaRPr lang="en-US"/>
        </a:p>
      </dgm:t>
    </dgm:pt>
    <dgm:pt modelId="{A268B815-032E-4B71-A831-F408D05897B6}" type="sibTrans" cxnId="{6DE31349-9333-43BA-A291-762C26F257A4}">
      <dgm:prSet/>
      <dgm:spPr/>
      <dgm:t>
        <a:bodyPr/>
        <a:lstStyle/>
        <a:p>
          <a:endParaRPr lang="en-US"/>
        </a:p>
      </dgm:t>
    </dgm:pt>
    <dgm:pt modelId="{F01A8060-927B-43F3-BD7F-36DCEFE8969F}">
      <dgm:prSet/>
      <dgm:spPr/>
      <dgm:t>
        <a:bodyPr/>
        <a:lstStyle/>
        <a:p>
          <a:r>
            <a:rPr lang="en-US" dirty="0"/>
            <a:t>Accountability</a:t>
          </a:r>
        </a:p>
      </dgm:t>
    </dgm:pt>
    <dgm:pt modelId="{FDA29696-490A-4DDD-8E9C-B2CA33D52D90}" type="parTrans" cxnId="{C80804D9-71DA-4C07-9D6A-33D0C988B739}">
      <dgm:prSet/>
      <dgm:spPr/>
      <dgm:t>
        <a:bodyPr/>
        <a:lstStyle/>
        <a:p>
          <a:endParaRPr lang="en-US"/>
        </a:p>
      </dgm:t>
    </dgm:pt>
    <dgm:pt modelId="{A52EC9ED-E9FB-46F3-AFB4-CE526B9B449A}" type="sibTrans" cxnId="{C80804D9-71DA-4C07-9D6A-33D0C988B739}">
      <dgm:prSet/>
      <dgm:spPr/>
      <dgm:t>
        <a:bodyPr/>
        <a:lstStyle/>
        <a:p>
          <a:endParaRPr lang="en-US"/>
        </a:p>
      </dgm:t>
    </dgm:pt>
    <dgm:pt modelId="{A9FACBE5-2299-45E7-90F4-23170AC96D25}">
      <dgm:prSet/>
      <dgm:spPr/>
      <dgm:t>
        <a:bodyPr/>
        <a:lstStyle/>
        <a:p>
          <a:r>
            <a:rPr lang="en-US" dirty="0"/>
            <a:t>Recognition</a:t>
          </a:r>
        </a:p>
      </dgm:t>
    </dgm:pt>
    <dgm:pt modelId="{9791A085-AF65-48CB-A25C-5BEBFC3A784B}" type="parTrans" cxnId="{24DD3577-4768-4D9E-A6C9-79C3B2F25D06}">
      <dgm:prSet/>
      <dgm:spPr/>
      <dgm:t>
        <a:bodyPr/>
        <a:lstStyle/>
        <a:p>
          <a:endParaRPr lang="en-US"/>
        </a:p>
      </dgm:t>
    </dgm:pt>
    <dgm:pt modelId="{C960B425-800E-441C-874D-BC29EB64707A}" type="sibTrans" cxnId="{24DD3577-4768-4D9E-A6C9-79C3B2F25D06}">
      <dgm:prSet/>
      <dgm:spPr/>
      <dgm:t>
        <a:bodyPr/>
        <a:lstStyle/>
        <a:p>
          <a:endParaRPr lang="en-US"/>
        </a:p>
      </dgm:t>
    </dgm:pt>
    <dgm:pt modelId="{DB92054B-DA20-4FF5-A7E2-F3952D5C45F5}">
      <dgm:prSet/>
      <dgm:spPr/>
      <dgm:t>
        <a:bodyPr/>
        <a:lstStyle/>
        <a:p>
          <a:r>
            <a:rPr lang="en-US" dirty="0"/>
            <a:t>Others</a:t>
          </a:r>
        </a:p>
      </dgm:t>
    </dgm:pt>
    <dgm:pt modelId="{F3448056-19F0-468C-92E8-4193DB13329C}" type="parTrans" cxnId="{F2E95354-B752-4B39-97F4-F41BFDBEA0DF}">
      <dgm:prSet/>
      <dgm:spPr/>
      <dgm:t>
        <a:bodyPr/>
        <a:lstStyle/>
        <a:p>
          <a:endParaRPr lang="en-US"/>
        </a:p>
      </dgm:t>
    </dgm:pt>
    <dgm:pt modelId="{0DA14BFB-CBDE-43BE-829C-00BD1F0DAC37}" type="sibTrans" cxnId="{F2E95354-B752-4B39-97F4-F41BFDBEA0DF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A5F66-E9F8-4C22-BA98-12259BED0C1D}" type="pres">
      <dgm:prSet presAssocID="{A1363FFE-ADEB-48D9-B2D8-BDE0C35DF741}" presName="hierRoot1" presStyleCnt="0"/>
      <dgm:spPr/>
    </dgm:pt>
    <dgm:pt modelId="{2FA3FB71-3CFD-48A8-ABB8-07B970C24E58}" type="pres">
      <dgm:prSet presAssocID="{A1363FFE-ADEB-48D9-B2D8-BDE0C35DF741}" presName="composite" presStyleCnt="0"/>
      <dgm:spPr/>
    </dgm:pt>
    <dgm:pt modelId="{AF1BDC93-0CA1-490D-A130-EFE34F6767B7}" type="pres">
      <dgm:prSet presAssocID="{A1363FFE-ADEB-48D9-B2D8-BDE0C35DF741}" presName="background" presStyleLbl="node0" presStyleIdx="0" presStyleCnt="1"/>
      <dgm:spPr/>
    </dgm:pt>
    <dgm:pt modelId="{39E8BDC3-FDCD-4095-B446-4219C22CC99B}" type="pres">
      <dgm:prSet presAssocID="{A1363FFE-ADEB-48D9-B2D8-BDE0C35DF741}" presName="text" presStyleLbl="fgAcc0" presStyleIdx="0" presStyleCnt="1">
        <dgm:presLayoutVars>
          <dgm:chPref val="3"/>
        </dgm:presLayoutVars>
      </dgm:prSet>
      <dgm:spPr/>
    </dgm:pt>
    <dgm:pt modelId="{5CDA7245-6F08-4671-8FF6-2514A8054DF5}" type="pres">
      <dgm:prSet presAssocID="{A1363FFE-ADEB-48D9-B2D8-BDE0C35DF741}" presName="hierChild2" presStyleCnt="0"/>
      <dgm:spPr/>
    </dgm:pt>
    <dgm:pt modelId="{25D82A41-9E84-4AB0-95A8-87B956E203BA}" type="pres">
      <dgm:prSet presAssocID="{7723878B-A295-489B-B6CF-298B90C429E4}" presName="Name10" presStyleLbl="parChTrans1D2" presStyleIdx="0" presStyleCnt="6"/>
      <dgm:spPr/>
    </dgm:pt>
    <dgm:pt modelId="{8D540E53-1323-48AD-A445-67E0D055AF73}" type="pres">
      <dgm:prSet presAssocID="{C8553492-0939-4813-93D6-E8C29D491206}" presName="hierRoot2" presStyleCnt="0"/>
      <dgm:spPr/>
    </dgm:pt>
    <dgm:pt modelId="{8BCA79FE-0B36-4171-937B-2D55D605EF4E}" type="pres">
      <dgm:prSet presAssocID="{C8553492-0939-4813-93D6-E8C29D491206}" presName="composite2" presStyleCnt="0"/>
      <dgm:spPr/>
    </dgm:pt>
    <dgm:pt modelId="{CDE4104C-F44E-4A3A-8094-EAA313CCDE8B}" type="pres">
      <dgm:prSet presAssocID="{C8553492-0939-4813-93D6-E8C29D491206}" presName="background2" presStyleLbl="node2" presStyleIdx="0" presStyleCnt="6"/>
      <dgm:spPr/>
    </dgm:pt>
    <dgm:pt modelId="{33D99043-E002-47D0-8C44-83269CBE1C1D}" type="pres">
      <dgm:prSet presAssocID="{C8553492-0939-4813-93D6-E8C29D491206}" presName="text2" presStyleLbl="fgAcc2" presStyleIdx="0" presStyleCnt="6">
        <dgm:presLayoutVars>
          <dgm:chPref val="3"/>
        </dgm:presLayoutVars>
      </dgm:prSet>
      <dgm:spPr/>
    </dgm:pt>
    <dgm:pt modelId="{BFBE9FD8-BE72-4AF9-937D-81829D4FC145}" type="pres">
      <dgm:prSet presAssocID="{C8553492-0939-4813-93D6-E8C29D491206}" presName="hierChild3" presStyleCnt="0"/>
      <dgm:spPr/>
    </dgm:pt>
    <dgm:pt modelId="{B0E809DD-0926-4726-908C-5C4A4E9C253A}" type="pres">
      <dgm:prSet presAssocID="{993E5969-70A9-4A9D-A6A5-EF71B5B2D0C6}" presName="Name10" presStyleLbl="parChTrans1D2" presStyleIdx="1" presStyleCnt="6"/>
      <dgm:spPr/>
    </dgm:pt>
    <dgm:pt modelId="{27C37084-39C5-4776-AE86-314A0E731401}" type="pres">
      <dgm:prSet presAssocID="{5611ABDD-2D01-4D23-A0BD-8BA277E0564B}" presName="hierRoot2" presStyleCnt="0"/>
      <dgm:spPr/>
    </dgm:pt>
    <dgm:pt modelId="{F73377A0-298D-416D-8E5E-60D0ECC26FD4}" type="pres">
      <dgm:prSet presAssocID="{5611ABDD-2D01-4D23-A0BD-8BA277E0564B}" presName="composite2" presStyleCnt="0"/>
      <dgm:spPr/>
    </dgm:pt>
    <dgm:pt modelId="{D4ABDABB-2E00-4409-8E07-4EE1A61114F3}" type="pres">
      <dgm:prSet presAssocID="{5611ABDD-2D01-4D23-A0BD-8BA277E0564B}" presName="background2" presStyleLbl="node2" presStyleIdx="1" presStyleCnt="6"/>
      <dgm:spPr/>
    </dgm:pt>
    <dgm:pt modelId="{186E1846-BFE8-4D90-BE0E-0398C82E6DC3}" type="pres">
      <dgm:prSet presAssocID="{5611ABDD-2D01-4D23-A0BD-8BA277E0564B}" presName="text2" presStyleLbl="fgAcc2" presStyleIdx="1" presStyleCnt="6">
        <dgm:presLayoutVars>
          <dgm:chPref val="3"/>
        </dgm:presLayoutVars>
      </dgm:prSet>
      <dgm:spPr/>
    </dgm:pt>
    <dgm:pt modelId="{10AB4E89-4E6B-46A5-8B6A-272268ABB4D8}" type="pres">
      <dgm:prSet presAssocID="{5611ABDD-2D01-4D23-A0BD-8BA277E0564B}" presName="hierChild3" presStyleCnt="0"/>
      <dgm:spPr/>
    </dgm:pt>
    <dgm:pt modelId="{1C277400-B8D9-46C4-9865-406B4DBB650E}" type="pres">
      <dgm:prSet presAssocID="{C3151771-C340-4522-8126-773B04435975}" presName="Name10" presStyleLbl="parChTrans1D2" presStyleIdx="2" presStyleCnt="6"/>
      <dgm:spPr/>
    </dgm:pt>
    <dgm:pt modelId="{267A51F0-300E-4763-B11C-9954BAED6E87}" type="pres">
      <dgm:prSet presAssocID="{470012F7-96A3-4CC3-A317-50A56E2D9E7B}" presName="hierRoot2" presStyleCnt="0"/>
      <dgm:spPr/>
    </dgm:pt>
    <dgm:pt modelId="{0078810A-3E4D-4A97-A3CD-0F9C4F235EC2}" type="pres">
      <dgm:prSet presAssocID="{470012F7-96A3-4CC3-A317-50A56E2D9E7B}" presName="composite2" presStyleCnt="0"/>
      <dgm:spPr/>
    </dgm:pt>
    <dgm:pt modelId="{F190764C-57D2-4764-B7BA-835F16BA6BB5}" type="pres">
      <dgm:prSet presAssocID="{470012F7-96A3-4CC3-A317-50A56E2D9E7B}" presName="background2" presStyleLbl="node2" presStyleIdx="2" presStyleCnt="6"/>
      <dgm:spPr/>
    </dgm:pt>
    <dgm:pt modelId="{969D244C-1ADF-4AC1-8209-B0358D3073FE}" type="pres">
      <dgm:prSet presAssocID="{470012F7-96A3-4CC3-A317-50A56E2D9E7B}" presName="text2" presStyleLbl="fgAcc2" presStyleIdx="2" presStyleCnt="6">
        <dgm:presLayoutVars>
          <dgm:chPref val="3"/>
        </dgm:presLayoutVars>
      </dgm:prSet>
      <dgm:spPr/>
    </dgm:pt>
    <dgm:pt modelId="{767E4A54-1F34-4BE8-B027-D80CD14F91BE}" type="pres">
      <dgm:prSet presAssocID="{470012F7-96A3-4CC3-A317-50A56E2D9E7B}" presName="hierChild3" presStyleCnt="0"/>
      <dgm:spPr/>
    </dgm:pt>
    <dgm:pt modelId="{904582B9-402D-4079-978E-4C47C7FCB3BF}" type="pres">
      <dgm:prSet presAssocID="{FDA29696-490A-4DDD-8E9C-B2CA33D52D90}" presName="Name10" presStyleLbl="parChTrans1D2" presStyleIdx="3" presStyleCnt="6"/>
      <dgm:spPr/>
    </dgm:pt>
    <dgm:pt modelId="{0DF2ED51-3BF6-40C6-94DC-7942BE02BF66}" type="pres">
      <dgm:prSet presAssocID="{F01A8060-927B-43F3-BD7F-36DCEFE8969F}" presName="hierRoot2" presStyleCnt="0"/>
      <dgm:spPr/>
    </dgm:pt>
    <dgm:pt modelId="{6F68E6CA-1162-4303-851C-B034B4578DFC}" type="pres">
      <dgm:prSet presAssocID="{F01A8060-927B-43F3-BD7F-36DCEFE8969F}" presName="composite2" presStyleCnt="0"/>
      <dgm:spPr/>
    </dgm:pt>
    <dgm:pt modelId="{30392F5F-2D56-4893-9ECA-8B76264017C4}" type="pres">
      <dgm:prSet presAssocID="{F01A8060-927B-43F3-BD7F-36DCEFE8969F}" presName="background2" presStyleLbl="node2" presStyleIdx="3" presStyleCnt="6"/>
      <dgm:spPr/>
    </dgm:pt>
    <dgm:pt modelId="{D770E2BF-1F70-409D-BF61-1CECE2576A3F}" type="pres">
      <dgm:prSet presAssocID="{F01A8060-927B-43F3-BD7F-36DCEFE8969F}" presName="text2" presStyleLbl="fgAcc2" presStyleIdx="3" presStyleCnt="6">
        <dgm:presLayoutVars>
          <dgm:chPref val="3"/>
        </dgm:presLayoutVars>
      </dgm:prSet>
      <dgm:spPr/>
    </dgm:pt>
    <dgm:pt modelId="{55DFD3D3-D8FE-40F8-92D3-96DD7D427119}" type="pres">
      <dgm:prSet presAssocID="{F01A8060-927B-43F3-BD7F-36DCEFE8969F}" presName="hierChild3" presStyleCnt="0"/>
      <dgm:spPr/>
    </dgm:pt>
    <dgm:pt modelId="{C0F10F32-D2E3-4A36-9928-0C3281C937B8}" type="pres">
      <dgm:prSet presAssocID="{9791A085-AF65-48CB-A25C-5BEBFC3A784B}" presName="Name10" presStyleLbl="parChTrans1D2" presStyleIdx="4" presStyleCnt="6"/>
      <dgm:spPr/>
    </dgm:pt>
    <dgm:pt modelId="{C5BADBFA-8FF4-46C3-89B5-AA1256649136}" type="pres">
      <dgm:prSet presAssocID="{A9FACBE5-2299-45E7-90F4-23170AC96D25}" presName="hierRoot2" presStyleCnt="0"/>
      <dgm:spPr/>
    </dgm:pt>
    <dgm:pt modelId="{FB0FC5E5-0A60-4AB1-A5EB-848EFD9F4BEC}" type="pres">
      <dgm:prSet presAssocID="{A9FACBE5-2299-45E7-90F4-23170AC96D25}" presName="composite2" presStyleCnt="0"/>
      <dgm:spPr/>
    </dgm:pt>
    <dgm:pt modelId="{DA6C48C1-7AE6-4916-B690-10BECDAB5CFE}" type="pres">
      <dgm:prSet presAssocID="{A9FACBE5-2299-45E7-90F4-23170AC96D25}" presName="background2" presStyleLbl="node2" presStyleIdx="4" presStyleCnt="6"/>
      <dgm:spPr/>
    </dgm:pt>
    <dgm:pt modelId="{3020A5DF-F352-4C1D-8378-BCED1C4BFBAF}" type="pres">
      <dgm:prSet presAssocID="{A9FACBE5-2299-45E7-90F4-23170AC96D25}" presName="text2" presStyleLbl="fgAcc2" presStyleIdx="4" presStyleCnt="6">
        <dgm:presLayoutVars>
          <dgm:chPref val="3"/>
        </dgm:presLayoutVars>
      </dgm:prSet>
      <dgm:spPr/>
    </dgm:pt>
    <dgm:pt modelId="{8C0326E9-85FE-4AEC-B8BD-A73F358C43DF}" type="pres">
      <dgm:prSet presAssocID="{A9FACBE5-2299-45E7-90F4-23170AC96D25}" presName="hierChild3" presStyleCnt="0"/>
      <dgm:spPr/>
    </dgm:pt>
    <dgm:pt modelId="{CD2DEAF5-8B0D-4DE6-A1CC-9E718130E0C2}" type="pres">
      <dgm:prSet presAssocID="{F3448056-19F0-468C-92E8-4193DB13329C}" presName="Name10" presStyleLbl="parChTrans1D2" presStyleIdx="5" presStyleCnt="6"/>
      <dgm:spPr/>
    </dgm:pt>
    <dgm:pt modelId="{D1257289-F242-4582-82B0-665AB725402F}" type="pres">
      <dgm:prSet presAssocID="{DB92054B-DA20-4FF5-A7E2-F3952D5C45F5}" presName="hierRoot2" presStyleCnt="0"/>
      <dgm:spPr/>
    </dgm:pt>
    <dgm:pt modelId="{B9AB4E2B-152A-41D7-94D8-5AABE99A6BF5}" type="pres">
      <dgm:prSet presAssocID="{DB92054B-DA20-4FF5-A7E2-F3952D5C45F5}" presName="composite2" presStyleCnt="0"/>
      <dgm:spPr/>
    </dgm:pt>
    <dgm:pt modelId="{163C5578-27BD-4384-9D4F-7D707273B2E0}" type="pres">
      <dgm:prSet presAssocID="{DB92054B-DA20-4FF5-A7E2-F3952D5C45F5}" presName="background2" presStyleLbl="node2" presStyleIdx="5" presStyleCnt="6"/>
      <dgm:spPr/>
    </dgm:pt>
    <dgm:pt modelId="{82E8185C-A677-4D4E-9202-BEC7F1335AA8}" type="pres">
      <dgm:prSet presAssocID="{DB92054B-DA20-4FF5-A7E2-F3952D5C45F5}" presName="text2" presStyleLbl="fgAcc2" presStyleIdx="5" presStyleCnt="6">
        <dgm:presLayoutVars>
          <dgm:chPref val="3"/>
        </dgm:presLayoutVars>
      </dgm:prSet>
      <dgm:spPr/>
    </dgm:pt>
    <dgm:pt modelId="{359AB3D9-9E49-4C08-8AE4-DB811E986EE9}" type="pres">
      <dgm:prSet presAssocID="{DB92054B-DA20-4FF5-A7E2-F3952D5C45F5}" presName="hierChild3" presStyleCnt="0"/>
      <dgm:spPr/>
    </dgm:pt>
  </dgm:ptLst>
  <dgm:cxnLst>
    <dgm:cxn modelId="{5CB88705-EF82-4C86-8B62-9BE4B9B636CC}" type="presOf" srcId="{5611ABDD-2D01-4D23-A0BD-8BA277E0564B}" destId="{186E1846-BFE8-4D90-BE0E-0398C82E6DC3}" srcOrd="0" destOrd="0" presId="urn:microsoft.com/office/officeart/2005/8/layout/hierarchy1"/>
    <dgm:cxn modelId="{E83BE930-5EA9-4D4E-A129-26B9A51030FA}" srcId="{A1363FFE-ADEB-48D9-B2D8-BDE0C35DF741}" destId="{5611ABDD-2D01-4D23-A0BD-8BA277E0564B}" srcOrd="1" destOrd="0" parTransId="{993E5969-70A9-4A9D-A6A5-EF71B5B2D0C6}" sibTransId="{817849D1-D02F-42E8-860E-A0CBFB020616}"/>
    <dgm:cxn modelId="{791EB73A-F44A-46A4-B1FC-D5649FBD994A}" type="presOf" srcId="{FDA29696-490A-4DDD-8E9C-B2CA33D52D90}" destId="{904582B9-402D-4079-978E-4C47C7FCB3BF}" srcOrd="0" destOrd="0" presId="urn:microsoft.com/office/officeart/2005/8/layout/hierarchy1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2D03945E-31EA-45A4-B28F-9354E3C2CDE3}" type="presOf" srcId="{993E5969-70A9-4A9D-A6A5-EF71B5B2D0C6}" destId="{B0E809DD-0926-4726-908C-5C4A4E9C253A}" srcOrd="0" destOrd="0" presId="urn:microsoft.com/office/officeart/2005/8/layout/hierarchy1"/>
    <dgm:cxn modelId="{58656E5F-AA3D-475E-9B29-47E2B5E80C0A}" srcId="{3F8117AB-2A70-4FB2-AC4E-76FB704E92CF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6DE31349-9333-43BA-A291-762C26F257A4}" srcId="{A1363FFE-ADEB-48D9-B2D8-BDE0C35DF741}" destId="{470012F7-96A3-4CC3-A317-50A56E2D9E7B}" srcOrd="2" destOrd="0" parTransId="{C3151771-C340-4522-8126-773B04435975}" sibTransId="{A268B815-032E-4B71-A831-F408D05897B6}"/>
    <dgm:cxn modelId="{C4E19570-A493-45A4-91B1-579B8E497ADD}" type="presOf" srcId="{C8553492-0939-4813-93D6-E8C29D491206}" destId="{33D99043-E002-47D0-8C44-83269CBE1C1D}" srcOrd="0" destOrd="0" presId="urn:microsoft.com/office/officeart/2005/8/layout/hierarchy1"/>
    <dgm:cxn modelId="{F2E95354-B752-4B39-97F4-F41BFDBEA0DF}" srcId="{A1363FFE-ADEB-48D9-B2D8-BDE0C35DF741}" destId="{DB92054B-DA20-4FF5-A7E2-F3952D5C45F5}" srcOrd="5" destOrd="0" parTransId="{F3448056-19F0-468C-92E8-4193DB13329C}" sibTransId="{0DA14BFB-CBDE-43BE-829C-00BD1F0DAC37}"/>
    <dgm:cxn modelId="{24DD3577-4768-4D9E-A6C9-79C3B2F25D06}" srcId="{A1363FFE-ADEB-48D9-B2D8-BDE0C35DF741}" destId="{A9FACBE5-2299-45E7-90F4-23170AC96D25}" srcOrd="4" destOrd="0" parTransId="{9791A085-AF65-48CB-A25C-5BEBFC3A784B}" sibTransId="{C960B425-800E-441C-874D-BC29EB64707A}"/>
    <dgm:cxn modelId="{A1345D86-53EB-4A99-B8A8-564898995420}" type="presOf" srcId="{9791A085-AF65-48CB-A25C-5BEBFC3A784B}" destId="{C0F10F32-D2E3-4A36-9928-0C3281C937B8}" srcOrd="0" destOrd="0" presId="urn:microsoft.com/office/officeart/2005/8/layout/hierarchy1"/>
    <dgm:cxn modelId="{913D7098-8892-4CF0-AF8E-42B93E8DEACB}" type="presOf" srcId="{A1363FFE-ADEB-48D9-B2D8-BDE0C35DF741}" destId="{39E8BDC3-FDCD-4095-B446-4219C22CC99B}" srcOrd="0" destOrd="0" presId="urn:microsoft.com/office/officeart/2005/8/layout/hierarchy1"/>
    <dgm:cxn modelId="{788A749D-12D8-4DD2-A1AA-D826B50980F7}" type="presOf" srcId="{F01A8060-927B-43F3-BD7F-36DCEFE8969F}" destId="{D770E2BF-1F70-409D-BF61-1CECE2576A3F}" srcOrd="0" destOrd="0" presId="urn:microsoft.com/office/officeart/2005/8/layout/hierarchy1"/>
    <dgm:cxn modelId="{487D99A6-50F1-481C-8439-45F9284A6DCD}" type="presOf" srcId="{DB92054B-DA20-4FF5-A7E2-F3952D5C45F5}" destId="{82E8185C-A677-4D4E-9202-BEC7F1335AA8}" srcOrd="0" destOrd="0" presId="urn:microsoft.com/office/officeart/2005/8/layout/hierarchy1"/>
    <dgm:cxn modelId="{F40CA4B0-3235-47E9-A45B-CBEFFFCC233B}" type="presOf" srcId="{7723878B-A295-489B-B6CF-298B90C429E4}" destId="{25D82A41-9E84-4AB0-95A8-87B956E203BA}" srcOrd="0" destOrd="0" presId="urn:microsoft.com/office/officeart/2005/8/layout/hierarchy1"/>
    <dgm:cxn modelId="{87CDA9C0-8B47-4B14-8FCD-C0433FB0505A}" type="presOf" srcId="{F3448056-19F0-468C-92E8-4193DB13329C}" destId="{CD2DEAF5-8B0D-4DE6-A1CC-9E718130E0C2}" srcOrd="0" destOrd="0" presId="urn:microsoft.com/office/officeart/2005/8/layout/hierarchy1"/>
    <dgm:cxn modelId="{15B8C3CE-E645-4E18-B8AE-2C0F67B7DE0A}" type="presOf" srcId="{470012F7-96A3-4CC3-A317-50A56E2D9E7B}" destId="{969D244C-1ADF-4AC1-8209-B0358D3073FE}" srcOrd="0" destOrd="0" presId="urn:microsoft.com/office/officeart/2005/8/layout/hierarchy1"/>
    <dgm:cxn modelId="{C80804D9-71DA-4C07-9D6A-33D0C988B739}" srcId="{A1363FFE-ADEB-48D9-B2D8-BDE0C35DF741}" destId="{F01A8060-927B-43F3-BD7F-36DCEFE8969F}" srcOrd="3" destOrd="0" parTransId="{FDA29696-490A-4DDD-8E9C-B2CA33D52D90}" sibTransId="{A52EC9ED-E9FB-46F3-AFB4-CE526B9B449A}"/>
    <dgm:cxn modelId="{7DA92FDB-14B6-4E23-A9D2-D93EE5BDF9AA}" type="presOf" srcId="{C3151771-C340-4522-8126-773B04435975}" destId="{1C277400-B8D9-46C4-9865-406B4DBB650E}" srcOrd="0" destOrd="0" presId="urn:microsoft.com/office/officeart/2005/8/layout/hierarchy1"/>
    <dgm:cxn modelId="{954C99F3-94A6-483F-9A79-733C165B2190}" type="presOf" srcId="{A9FACBE5-2299-45E7-90F4-23170AC96D25}" destId="{3020A5DF-F352-4C1D-8378-BCED1C4BFBAF}" srcOrd="0" destOrd="0" presId="urn:microsoft.com/office/officeart/2005/8/layout/hierarchy1"/>
    <dgm:cxn modelId="{ED159C21-5749-4580-A93F-7BA47A65CF2E}" type="presParOf" srcId="{1A519504-3B3F-4CEC-BCF8-4297D040C88E}" destId="{5A6A5F66-E9F8-4C22-BA98-12259BED0C1D}" srcOrd="0" destOrd="0" presId="urn:microsoft.com/office/officeart/2005/8/layout/hierarchy1"/>
    <dgm:cxn modelId="{8B1D50F4-BCA0-49C4-99E7-6011F68E506B}" type="presParOf" srcId="{5A6A5F66-E9F8-4C22-BA98-12259BED0C1D}" destId="{2FA3FB71-3CFD-48A8-ABB8-07B970C24E58}" srcOrd="0" destOrd="0" presId="urn:microsoft.com/office/officeart/2005/8/layout/hierarchy1"/>
    <dgm:cxn modelId="{FF3D007F-7E03-4895-9371-8356539C2620}" type="presParOf" srcId="{2FA3FB71-3CFD-48A8-ABB8-07B970C24E58}" destId="{AF1BDC93-0CA1-490D-A130-EFE34F6767B7}" srcOrd="0" destOrd="0" presId="urn:microsoft.com/office/officeart/2005/8/layout/hierarchy1"/>
    <dgm:cxn modelId="{5DC6047F-E47A-4FA5-B945-451103CCD752}" type="presParOf" srcId="{2FA3FB71-3CFD-48A8-ABB8-07B970C24E58}" destId="{39E8BDC3-FDCD-4095-B446-4219C22CC99B}" srcOrd="1" destOrd="0" presId="urn:microsoft.com/office/officeart/2005/8/layout/hierarchy1"/>
    <dgm:cxn modelId="{97D7E8DA-9E32-4232-A32B-7FF8BB3DE9FB}" type="presParOf" srcId="{5A6A5F66-E9F8-4C22-BA98-12259BED0C1D}" destId="{5CDA7245-6F08-4671-8FF6-2514A8054DF5}" srcOrd="1" destOrd="0" presId="urn:microsoft.com/office/officeart/2005/8/layout/hierarchy1"/>
    <dgm:cxn modelId="{8385CE36-8985-4B67-9DFF-566146F3C8B4}" type="presParOf" srcId="{5CDA7245-6F08-4671-8FF6-2514A8054DF5}" destId="{25D82A41-9E84-4AB0-95A8-87B956E203BA}" srcOrd="0" destOrd="0" presId="urn:microsoft.com/office/officeart/2005/8/layout/hierarchy1"/>
    <dgm:cxn modelId="{5B6A6337-CC62-4E5E-A69F-730714D6608F}" type="presParOf" srcId="{5CDA7245-6F08-4671-8FF6-2514A8054DF5}" destId="{8D540E53-1323-48AD-A445-67E0D055AF73}" srcOrd="1" destOrd="0" presId="urn:microsoft.com/office/officeart/2005/8/layout/hierarchy1"/>
    <dgm:cxn modelId="{842BC6EE-6725-457F-BFE4-B72E05DF8840}" type="presParOf" srcId="{8D540E53-1323-48AD-A445-67E0D055AF73}" destId="{8BCA79FE-0B36-4171-937B-2D55D605EF4E}" srcOrd="0" destOrd="0" presId="urn:microsoft.com/office/officeart/2005/8/layout/hierarchy1"/>
    <dgm:cxn modelId="{18BF45F7-6F42-4E9C-B5B2-79AC402E0A86}" type="presParOf" srcId="{8BCA79FE-0B36-4171-937B-2D55D605EF4E}" destId="{CDE4104C-F44E-4A3A-8094-EAA313CCDE8B}" srcOrd="0" destOrd="0" presId="urn:microsoft.com/office/officeart/2005/8/layout/hierarchy1"/>
    <dgm:cxn modelId="{C2976246-7BF2-48D6-BB79-BB0B1FC2D0DF}" type="presParOf" srcId="{8BCA79FE-0B36-4171-937B-2D55D605EF4E}" destId="{33D99043-E002-47D0-8C44-83269CBE1C1D}" srcOrd="1" destOrd="0" presId="urn:microsoft.com/office/officeart/2005/8/layout/hierarchy1"/>
    <dgm:cxn modelId="{82B664A8-C8FB-4855-838C-DB9E68EC45C5}" type="presParOf" srcId="{8D540E53-1323-48AD-A445-67E0D055AF73}" destId="{BFBE9FD8-BE72-4AF9-937D-81829D4FC145}" srcOrd="1" destOrd="0" presId="urn:microsoft.com/office/officeart/2005/8/layout/hierarchy1"/>
    <dgm:cxn modelId="{6164D799-7754-43A9-A09F-C42220720A74}" type="presParOf" srcId="{5CDA7245-6F08-4671-8FF6-2514A8054DF5}" destId="{B0E809DD-0926-4726-908C-5C4A4E9C253A}" srcOrd="2" destOrd="0" presId="urn:microsoft.com/office/officeart/2005/8/layout/hierarchy1"/>
    <dgm:cxn modelId="{88FA52E4-0961-4934-A2D1-23E91C71CC22}" type="presParOf" srcId="{5CDA7245-6F08-4671-8FF6-2514A8054DF5}" destId="{27C37084-39C5-4776-AE86-314A0E731401}" srcOrd="3" destOrd="0" presId="urn:microsoft.com/office/officeart/2005/8/layout/hierarchy1"/>
    <dgm:cxn modelId="{78D8EBFC-6781-458E-9247-133A2B521DB4}" type="presParOf" srcId="{27C37084-39C5-4776-AE86-314A0E731401}" destId="{F73377A0-298D-416D-8E5E-60D0ECC26FD4}" srcOrd="0" destOrd="0" presId="urn:microsoft.com/office/officeart/2005/8/layout/hierarchy1"/>
    <dgm:cxn modelId="{E5E04D25-64E4-4020-99DF-6E5967F56B5C}" type="presParOf" srcId="{F73377A0-298D-416D-8E5E-60D0ECC26FD4}" destId="{D4ABDABB-2E00-4409-8E07-4EE1A61114F3}" srcOrd="0" destOrd="0" presId="urn:microsoft.com/office/officeart/2005/8/layout/hierarchy1"/>
    <dgm:cxn modelId="{57B4056C-DF5A-4736-8AF2-5835CC7C15B6}" type="presParOf" srcId="{F73377A0-298D-416D-8E5E-60D0ECC26FD4}" destId="{186E1846-BFE8-4D90-BE0E-0398C82E6DC3}" srcOrd="1" destOrd="0" presId="urn:microsoft.com/office/officeart/2005/8/layout/hierarchy1"/>
    <dgm:cxn modelId="{DA9F24DE-923A-4A6F-B288-2FC1BBCF3BE7}" type="presParOf" srcId="{27C37084-39C5-4776-AE86-314A0E731401}" destId="{10AB4E89-4E6B-46A5-8B6A-272268ABB4D8}" srcOrd="1" destOrd="0" presId="urn:microsoft.com/office/officeart/2005/8/layout/hierarchy1"/>
    <dgm:cxn modelId="{F1A5792A-42B7-4B74-8CBC-5EF32FBE8449}" type="presParOf" srcId="{5CDA7245-6F08-4671-8FF6-2514A8054DF5}" destId="{1C277400-B8D9-46C4-9865-406B4DBB650E}" srcOrd="4" destOrd="0" presId="urn:microsoft.com/office/officeart/2005/8/layout/hierarchy1"/>
    <dgm:cxn modelId="{26EF1EF5-9BAE-4D9A-91E2-9B47FFE93706}" type="presParOf" srcId="{5CDA7245-6F08-4671-8FF6-2514A8054DF5}" destId="{267A51F0-300E-4763-B11C-9954BAED6E87}" srcOrd="5" destOrd="0" presId="urn:microsoft.com/office/officeart/2005/8/layout/hierarchy1"/>
    <dgm:cxn modelId="{C181C282-1412-4D2C-8292-E6AC89424A64}" type="presParOf" srcId="{267A51F0-300E-4763-B11C-9954BAED6E87}" destId="{0078810A-3E4D-4A97-A3CD-0F9C4F235EC2}" srcOrd="0" destOrd="0" presId="urn:microsoft.com/office/officeart/2005/8/layout/hierarchy1"/>
    <dgm:cxn modelId="{CCC9D09F-5A80-4DB5-9FEF-87349D434875}" type="presParOf" srcId="{0078810A-3E4D-4A97-A3CD-0F9C4F235EC2}" destId="{F190764C-57D2-4764-B7BA-835F16BA6BB5}" srcOrd="0" destOrd="0" presId="urn:microsoft.com/office/officeart/2005/8/layout/hierarchy1"/>
    <dgm:cxn modelId="{E00F5623-9C7F-49C0-9AD4-F245BE03150C}" type="presParOf" srcId="{0078810A-3E4D-4A97-A3CD-0F9C4F235EC2}" destId="{969D244C-1ADF-4AC1-8209-B0358D3073FE}" srcOrd="1" destOrd="0" presId="urn:microsoft.com/office/officeart/2005/8/layout/hierarchy1"/>
    <dgm:cxn modelId="{7E4D64AB-9289-4DDD-A8CA-B75CBA8E21E0}" type="presParOf" srcId="{267A51F0-300E-4763-B11C-9954BAED6E87}" destId="{767E4A54-1F34-4BE8-B027-D80CD14F91BE}" srcOrd="1" destOrd="0" presId="urn:microsoft.com/office/officeart/2005/8/layout/hierarchy1"/>
    <dgm:cxn modelId="{79342160-BA40-4934-896C-092221551337}" type="presParOf" srcId="{5CDA7245-6F08-4671-8FF6-2514A8054DF5}" destId="{904582B9-402D-4079-978E-4C47C7FCB3BF}" srcOrd="6" destOrd="0" presId="urn:microsoft.com/office/officeart/2005/8/layout/hierarchy1"/>
    <dgm:cxn modelId="{02AA069C-EEF9-46D7-ABCF-104988B8B6FB}" type="presParOf" srcId="{5CDA7245-6F08-4671-8FF6-2514A8054DF5}" destId="{0DF2ED51-3BF6-40C6-94DC-7942BE02BF66}" srcOrd="7" destOrd="0" presId="urn:microsoft.com/office/officeart/2005/8/layout/hierarchy1"/>
    <dgm:cxn modelId="{C54283B9-AB42-4133-AE14-C7DE5541470E}" type="presParOf" srcId="{0DF2ED51-3BF6-40C6-94DC-7942BE02BF66}" destId="{6F68E6CA-1162-4303-851C-B034B4578DFC}" srcOrd="0" destOrd="0" presId="urn:microsoft.com/office/officeart/2005/8/layout/hierarchy1"/>
    <dgm:cxn modelId="{FD9EF872-697C-4831-8D29-38C523F48E42}" type="presParOf" srcId="{6F68E6CA-1162-4303-851C-B034B4578DFC}" destId="{30392F5F-2D56-4893-9ECA-8B76264017C4}" srcOrd="0" destOrd="0" presId="urn:microsoft.com/office/officeart/2005/8/layout/hierarchy1"/>
    <dgm:cxn modelId="{EF5E2284-3E16-46C4-8CA0-25E28FE580BE}" type="presParOf" srcId="{6F68E6CA-1162-4303-851C-B034B4578DFC}" destId="{D770E2BF-1F70-409D-BF61-1CECE2576A3F}" srcOrd="1" destOrd="0" presId="urn:microsoft.com/office/officeart/2005/8/layout/hierarchy1"/>
    <dgm:cxn modelId="{20BF49C6-0666-407B-BD10-AF4D2675B29A}" type="presParOf" srcId="{0DF2ED51-3BF6-40C6-94DC-7942BE02BF66}" destId="{55DFD3D3-D8FE-40F8-92D3-96DD7D427119}" srcOrd="1" destOrd="0" presId="urn:microsoft.com/office/officeart/2005/8/layout/hierarchy1"/>
    <dgm:cxn modelId="{9DA65E5B-42BA-4BBB-8532-6305E4BBF749}" type="presParOf" srcId="{5CDA7245-6F08-4671-8FF6-2514A8054DF5}" destId="{C0F10F32-D2E3-4A36-9928-0C3281C937B8}" srcOrd="8" destOrd="0" presId="urn:microsoft.com/office/officeart/2005/8/layout/hierarchy1"/>
    <dgm:cxn modelId="{C0BBC0C9-610C-43AE-83F2-F78A171C4260}" type="presParOf" srcId="{5CDA7245-6F08-4671-8FF6-2514A8054DF5}" destId="{C5BADBFA-8FF4-46C3-89B5-AA1256649136}" srcOrd="9" destOrd="0" presId="urn:microsoft.com/office/officeart/2005/8/layout/hierarchy1"/>
    <dgm:cxn modelId="{776C657C-F6AA-4D1E-936F-771E2044AD49}" type="presParOf" srcId="{C5BADBFA-8FF4-46C3-89B5-AA1256649136}" destId="{FB0FC5E5-0A60-4AB1-A5EB-848EFD9F4BEC}" srcOrd="0" destOrd="0" presId="urn:microsoft.com/office/officeart/2005/8/layout/hierarchy1"/>
    <dgm:cxn modelId="{6B36A20B-9AA7-41C3-AAD4-0B7947F40933}" type="presParOf" srcId="{FB0FC5E5-0A60-4AB1-A5EB-848EFD9F4BEC}" destId="{DA6C48C1-7AE6-4916-B690-10BECDAB5CFE}" srcOrd="0" destOrd="0" presId="urn:microsoft.com/office/officeart/2005/8/layout/hierarchy1"/>
    <dgm:cxn modelId="{D4025B8D-D43A-4FB6-9E46-2C7590428785}" type="presParOf" srcId="{FB0FC5E5-0A60-4AB1-A5EB-848EFD9F4BEC}" destId="{3020A5DF-F352-4C1D-8378-BCED1C4BFBAF}" srcOrd="1" destOrd="0" presId="urn:microsoft.com/office/officeart/2005/8/layout/hierarchy1"/>
    <dgm:cxn modelId="{54DADDA0-C601-4801-B5F0-B8DDB2C58645}" type="presParOf" srcId="{C5BADBFA-8FF4-46C3-89B5-AA1256649136}" destId="{8C0326E9-85FE-4AEC-B8BD-A73F358C43DF}" srcOrd="1" destOrd="0" presId="urn:microsoft.com/office/officeart/2005/8/layout/hierarchy1"/>
    <dgm:cxn modelId="{74C8EB99-B978-4E88-AD96-2FB223BE88A8}" type="presParOf" srcId="{5CDA7245-6F08-4671-8FF6-2514A8054DF5}" destId="{CD2DEAF5-8B0D-4DE6-A1CC-9E718130E0C2}" srcOrd="10" destOrd="0" presId="urn:microsoft.com/office/officeart/2005/8/layout/hierarchy1"/>
    <dgm:cxn modelId="{8ABE503B-DF52-4438-90BD-06165FA09DF3}" type="presParOf" srcId="{5CDA7245-6F08-4671-8FF6-2514A8054DF5}" destId="{D1257289-F242-4582-82B0-665AB725402F}" srcOrd="11" destOrd="0" presId="urn:microsoft.com/office/officeart/2005/8/layout/hierarchy1"/>
    <dgm:cxn modelId="{15EA2E2F-A038-4491-87B7-CD986CF403F5}" type="presParOf" srcId="{D1257289-F242-4582-82B0-665AB725402F}" destId="{B9AB4E2B-152A-41D7-94D8-5AABE99A6BF5}" srcOrd="0" destOrd="0" presId="urn:microsoft.com/office/officeart/2005/8/layout/hierarchy1"/>
    <dgm:cxn modelId="{CB28BBE1-1012-4646-A40D-9AE9F0F6B1F5}" type="presParOf" srcId="{B9AB4E2B-152A-41D7-94D8-5AABE99A6BF5}" destId="{163C5578-27BD-4384-9D4F-7D707273B2E0}" srcOrd="0" destOrd="0" presId="urn:microsoft.com/office/officeart/2005/8/layout/hierarchy1"/>
    <dgm:cxn modelId="{72D80B40-C4DC-4BB0-9F05-DE9363119261}" type="presParOf" srcId="{B9AB4E2B-152A-41D7-94D8-5AABE99A6BF5}" destId="{82E8185C-A677-4D4E-9202-BEC7F1335AA8}" srcOrd="1" destOrd="0" presId="urn:microsoft.com/office/officeart/2005/8/layout/hierarchy1"/>
    <dgm:cxn modelId="{F7D2441B-EFCE-417C-AE2E-7F62FC6B57E1}" type="presParOf" srcId="{D1257289-F242-4582-82B0-665AB725402F}" destId="{359AB3D9-9E49-4C08-8AE4-DB811E986E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Sentiment-analysis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Positive emotions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60EFD8C5-41CF-4990-BF3B-9BAE77A194CF}">
      <dgm:prSet/>
      <dgm:spPr/>
      <dgm:t>
        <a:bodyPr/>
        <a:lstStyle/>
        <a:p>
          <a:r>
            <a:rPr lang="en-US" dirty="0"/>
            <a:t>Negative emotions</a:t>
          </a:r>
        </a:p>
      </dgm:t>
    </dgm:pt>
    <dgm:pt modelId="{7F915960-335B-4B31-BA84-30D817D58DB2}" type="parTrans" cxnId="{DD79AAAE-C46F-4502-86CC-121656815FF9}">
      <dgm:prSet/>
      <dgm:spPr/>
      <dgm:t>
        <a:bodyPr/>
        <a:lstStyle/>
        <a:p>
          <a:endParaRPr lang="en-US"/>
        </a:p>
      </dgm:t>
    </dgm:pt>
    <dgm:pt modelId="{EDF5CF9D-97A9-4167-AB0E-1AB4756ABD4E}" type="sibTrans" cxnId="{DD79AAAE-C46F-4502-86CC-121656815FF9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A5F66-E9F8-4C22-BA98-12259BED0C1D}" type="pres">
      <dgm:prSet presAssocID="{A1363FFE-ADEB-48D9-B2D8-BDE0C35DF741}" presName="hierRoot1" presStyleCnt="0"/>
      <dgm:spPr/>
    </dgm:pt>
    <dgm:pt modelId="{2FA3FB71-3CFD-48A8-ABB8-07B970C24E58}" type="pres">
      <dgm:prSet presAssocID="{A1363FFE-ADEB-48D9-B2D8-BDE0C35DF741}" presName="composite" presStyleCnt="0"/>
      <dgm:spPr/>
    </dgm:pt>
    <dgm:pt modelId="{AF1BDC93-0CA1-490D-A130-EFE34F6767B7}" type="pres">
      <dgm:prSet presAssocID="{A1363FFE-ADEB-48D9-B2D8-BDE0C35DF741}" presName="background" presStyleLbl="node0" presStyleIdx="0" presStyleCnt="1"/>
      <dgm:spPr/>
    </dgm:pt>
    <dgm:pt modelId="{39E8BDC3-FDCD-4095-B446-4219C22CC99B}" type="pres">
      <dgm:prSet presAssocID="{A1363FFE-ADEB-48D9-B2D8-BDE0C35DF741}" presName="text" presStyleLbl="fgAcc0" presStyleIdx="0" presStyleCnt="1">
        <dgm:presLayoutVars>
          <dgm:chPref val="3"/>
        </dgm:presLayoutVars>
      </dgm:prSet>
      <dgm:spPr/>
    </dgm:pt>
    <dgm:pt modelId="{5CDA7245-6F08-4671-8FF6-2514A8054DF5}" type="pres">
      <dgm:prSet presAssocID="{A1363FFE-ADEB-48D9-B2D8-BDE0C35DF741}" presName="hierChild2" presStyleCnt="0"/>
      <dgm:spPr/>
    </dgm:pt>
    <dgm:pt modelId="{25D82A41-9E84-4AB0-95A8-87B956E203BA}" type="pres">
      <dgm:prSet presAssocID="{7723878B-A295-489B-B6CF-298B90C429E4}" presName="Name10" presStyleLbl="parChTrans1D2" presStyleIdx="0" presStyleCnt="2"/>
      <dgm:spPr/>
    </dgm:pt>
    <dgm:pt modelId="{8D540E53-1323-48AD-A445-67E0D055AF73}" type="pres">
      <dgm:prSet presAssocID="{C8553492-0939-4813-93D6-E8C29D491206}" presName="hierRoot2" presStyleCnt="0"/>
      <dgm:spPr/>
    </dgm:pt>
    <dgm:pt modelId="{8BCA79FE-0B36-4171-937B-2D55D605EF4E}" type="pres">
      <dgm:prSet presAssocID="{C8553492-0939-4813-93D6-E8C29D491206}" presName="composite2" presStyleCnt="0"/>
      <dgm:spPr/>
    </dgm:pt>
    <dgm:pt modelId="{CDE4104C-F44E-4A3A-8094-EAA313CCDE8B}" type="pres">
      <dgm:prSet presAssocID="{C8553492-0939-4813-93D6-E8C29D491206}" presName="background2" presStyleLbl="node2" presStyleIdx="0" presStyleCnt="2"/>
      <dgm:spPr/>
    </dgm:pt>
    <dgm:pt modelId="{33D99043-E002-47D0-8C44-83269CBE1C1D}" type="pres">
      <dgm:prSet presAssocID="{C8553492-0939-4813-93D6-E8C29D491206}" presName="text2" presStyleLbl="fgAcc2" presStyleIdx="0" presStyleCnt="2">
        <dgm:presLayoutVars>
          <dgm:chPref val="3"/>
        </dgm:presLayoutVars>
      </dgm:prSet>
      <dgm:spPr/>
    </dgm:pt>
    <dgm:pt modelId="{BFBE9FD8-BE72-4AF9-937D-81829D4FC145}" type="pres">
      <dgm:prSet presAssocID="{C8553492-0939-4813-93D6-E8C29D491206}" presName="hierChild3" presStyleCnt="0"/>
      <dgm:spPr/>
    </dgm:pt>
    <dgm:pt modelId="{5F47B11E-27D8-41E6-86E6-0513497969D9}" type="pres">
      <dgm:prSet presAssocID="{7F915960-335B-4B31-BA84-30D817D58DB2}" presName="Name10" presStyleLbl="parChTrans1D2" presStyleIdx="1" presStyleCnt="2"/>
      <dgm:spPr/>
    </dgm:pt>
    <dgm:pt modelId="{88B0AD47-9D05-4CE6-8B19-DC1067F16F72}" type="pres">
      <dgm:prSet presAssocID="{60EFD8C5-41CF-4990-BF3B-9BAE77A194CF}" presName="hierRoot2" presStyleCnt="0"/>
      <dgm:spPr/>
    </dgm:pt>
    <dgm:pt modelId="{E8BEBA8B-D670-46F0-881D-B581A0AC7935}" type="pres">
      <dgm:prSet presAssocID="{60EFD8C5-41CF-4990-BF3B-9BAE77A194CF}" presName="composite2" presStyleCnt="0"/>
      <dgm:spPr/>
    </dgm:pt>
    <dgm:pt modelId="{BBBA6D19-C09D-4B97-B60F-D699F2DF3716}" type="pres">
      <dgm:prSet presAssocID="{60EFD8C5-41CF-4990-BF3B-9BAE77A194CF}" presName="background2" presStyleLbl="node2" presStyleIdx="1" presStyleCnt="2"/>
      <dgm:spPr/>
    </dgm:pt>
    <dgm:pt modelId="{C1D57257-1D0C-408F-A371-32A21F3AA2F4}" type="pres">
      <dgm:prSet presAssocID="{60EFD8C5-41CF-4990-BF3B-9BAE77A194CF}" presName="text2" presStyleLbl="fgAcc2" presStyleIdx="1" presStyleCnt="2">
        <dgm:presLayoutVars>
          <dgm:chPref val="3"/>
        </dgm:presLayoutVars>
      </dgm:prSet>
      <dgm:spPr/>
    </dgm:pt>
    <dgm:pt modelId="{B3108623-747C-462A-B599-FDA2BC373249}" type="pres">
      <dgm:prSet presAssocID="{60EFD8C5-41CF-4990-BF3B-9BAE77A194CF}" presName="hierChild3" presStyleCnt="0"/>
      <dgm:spPr/>
    </dgm:pt>
  </dgm:ptLst>
  <dgm:cxnLst>
    <dgm:cxn modelId="{5CB71F40-C347-41D3-B533-E114425E8F0C}" type="presOf" srcId="{7F915960-335B-4B31-BA84-30D817D58DB2}" destId="{5F47B11E-27D8-41E6-86E6-0513497969D9}" srcOrd="0" destOrd="0" presId="urn:microsoft.com/office/officeart/2005/8/layout/hierarchy1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58656E5F-AA3D-475E-9B29-47E2B5E80C0A}" srcId="{3F8117AB-2A70-4FB2-AC4E-76FB704E92CF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C4E19570-A493-45A4-91B1-579B8E497ADD}" type="presOf" srcId="{C8553492-0939-4813-93D6-E8C29D491206}" destId="{33D99043-E002-47D0-8C44-83269CBE1C1D}" srcOrd="0" destOrd="0" presId="urn:microsoft.com/office/officeart/2005/8/layout/hierarchy1"/>
    <dgm:cxn modelId="{A8FC4674-E65D-4931-B875-6632EF13C8C0}" type="presOf" srcId="{60EFD8C5-41CF-4990-BF3B-9BAE77A194CF}" destId="{C1D57257-1D0C-408F-A371-32A21F3AA2F4}" srcOrd="0" destOrd="0" presId="urn:microsoft.com/office/officeart/2005/8/layout/hierarchy1"/>
    <dgm:cxn modelId="{913D7098-8892-4CF0-AF8E-42B93E8DEACB}" type="presOf" srcId="{A1363FFE-ADEB-48D9-B2D8-BDE0C35DF741}" destId="{39E8BDC3-FDCD-4095-B446-4219C22CC99B}" srcOrd="0" destOrd="0" presId="urn:microsoft.com/office/officeart/2005/8/layout/hierarchy1"/>
    <dgm:cxn modelId="{DD79AAAE-C46F-4502-86CC-121656815FF9}" srcId="{A1363FFE-ADEB-48D9-B2D8-BDE0C35DF741}" destId="{60EFD8C5-41CF-4990-BF3B-9BAE77A194CF}" srcOrd="1" destOrd="0" parTransId="{7F915960-335B-4B31-BA84-30D817D58DB2}" sibTransId="{EDF5CF9D-97A9-4167-AB0E-1AB4756ABD4E}"/>
    <dgm:cxn modelId="{F40CA4B0-3235-47E9-A45B-CBEFFFCC233B}" type="presOf" srcId="{7723878B-A295-489B-B6CF-298B90C429E4}" destId="{25D82A41-9E84-4AB0-95A8-87B956E203BA}" srcOrd="0" destOrd="0" presId="urn:microsoft.com/office/officeart/2005/8/layout/hierarchy1"/>
    <dgm:cxn modelId="{ED159C21-5749-4580-A93F-7BA47A65CF2E}" type="presParOf" srcId="{1A519504-3B3F-4CEC-BCF8-4297D040C88E}" destId="{5A6A5F66-E9F8-4C22-BA98-12259BED0C1D}" srcOrd="0" destOrd="0" presId="urn:microsoft.com/office/officeart/2005/8/layout/hierarchy1"/>
    <dgm:cxn modelId="{8B1D50F4-BCA0-49C4-99E7-6011F68E506B}" type="presParOf" srcId="{5A6A5F66-E9F8-4C22-BA98-12259BED0C1D}" destId="{2FA3FB71-3CFD-48A8-ABB8-07B970C24E58}" srcOrd="0" destOrd="0" presId="urn:microsoft.com/office/officeart/2005/8/layout/hierarchy1"/>
    <dgm:cxn modelId="{FF3D007F-7E03-4895-9371-8356539C2620}" type="presParOf" srcId="{2FA3FB71-3CFD-48A8-ABB8-07B970C24E58}" destId="{AF1BDC93-0CA1-490D-A130-EFE34F6767B7}" srcOrd="0" destOrd="0" presId="urn:microsoft.com/office/officeart/2005/8/layout/hierarchy1"/>
    <dgm:cxn modelId="{5DC6047F-E47A-4FA5-B945-451103CCD752}" type="presParOf" srcId="{2FA3FB71-3CFD-48A8-ABB8-07B970C24E58}" destId="{39E8BDC3-FDCD-4095-B446-4219C22CC99B}" srcOrd="1" destOrd="0" presId="urn:microsoft.com/office/officeart/2005/8/layout/hierarchy1"/>
    <dgm:cxn modelId="{97D7E8DA-9E32-4232-A32B-7FF8BB3DE9FB}" type="presParOf" srcId="{5A6A5F66-E9F8-4C22-BA98-12259BED0C1D}" destId="{5CDA7245-6F08-4671-8FF6-2514A8054DF5}" srcOrd="1" destOrd="0" presId="urn:microsoft.com/office/officeart/2005/8/layout/hierarchy1"/>
    <dgm:cxn modelId="{8385CE36-8985-4B67-9DFF-566146F3C8B4}" type="presParOf" srcId="{5CDA7245-6F08-4671-8FF6-2514A8054DF5}" destId="{25D82A41-9E84-4AB0-95A8-87B956E203BA}" srcOrd="0" destOrd="0" presId="urn:microsoft.com/office/officeart/2005/8/layout/hierarchy1"/>
    <dgm:cxn modelId="{5B6A6337-CC62-4E5E-A69F-730714D6608F}" type="presParOf" srcId="{5CDA7245-6F08-4671-8FF6-2514A8054DF5}" destId="{8D540E53-1323-48AD-A445-67E0D055AF73}" srcOrd="1" destOrd="0" presId="urn:microsoft.com/office/officeart/2005/8/layout/hierarchy1"/>
    <dgm:cxn modelId="{842BC6EE-6725-457F-BFE4-B72E05DF8840}" type="presParOf" srcId="{8D540E53-1323-48AD-A445-67E0D055AF73}" destId="{8BCA79FE-0B36-4171-937B-2D55D605EF4E}" srcOrd="0" destOrd="0" presId="urn:microsoft.com/office/officeart/2005/8/layout/hierarchy1"/>
    <dgm:cxn modelId="{18BF45F7-6F42-4E9C-B5B2-79AC402E0A86}" type="presParOf" srcId="{8BCA79FE-0B36-4171-937B-2D55D605EF4E}" destId="{CDE4104C-F44E-4A3A-8094-EAA313CCDE8B}" srcOrd="0" destOrd="0" presId="urn:microsoft.com/office/officeart/2005/8/layout/hierarchy1"/>
    <dgm:cxn modelId="{C2976246-7BF2-48D6-BB79-BB0B1FC2D0DF}" type="presParOf" srcId="{8BCA79FE-0B36-4171-937B-2D55D605EF4E}" destId="{33D99043-E002-47D0-8C44-83269CBE1C1D}" srcOrd="1" destOrd="0" presId="urn:microsoft.com/office/officeart/2005/8/layout/hierarchy1"/>
    <dgm:cxn modelId="{82B664A8-C8FB-4855-838C-DB9E68EC45C5}" type="presParOf" srcId="{8D540E53-1323-48AD-A445-67E0D055AF73}" destId="{BFBE9FD8-BE72-4AF9-937D-81829D4FC145}" srcOrd="1" destOrd="0" presId="urn:microsoft.com/office/officeart/2005/8/layout/hierarchy1"/>
    <dgm:cxn modelId="{BC1784DB-B41E-4D8E-BACD-63E45822804F}" type="presParOf" srcId="{5CDA7245-6F08-4671-8FF6-2514A8054DF5}" destId="{5F47B11E-27D8-41E6-86E6-0513497969D9}" srcOrd="2" destOrd="0" presId="urn:microsoft.com/office/officeart/2005/8/layout/hierarchy1"/>
    <dgm:cxn modelId="{ABE69A5C-58DC-4332-8695-C23DC817898A}" type="presParOf" srcId="{5CDA7245-6F08-4671-8FF6-2514A8054DF5}" destId="{88B0AD47-9D05-4CE6-8B19-DC1067F16F72}" srcOrd="3" destOrd="0" presId="urn:microsoft.com/office/officeart/2005/8/layout/hierarchy1"/>
    <dgm:cxn modelId="{B32BED72-5A69-4F30-A1FE-E7284FC2E6EA}" type="presParOf" srcId="{88B0AD47-9D05-4CE6-8B19-DC1067F16F72}" destId="{E8BEBA8B-D670-46F0-881D-B581A0AC7935}" srcOrd="0" destOrd="0" presId="urn:microsoft.com/office/officeart/2005/8/layout/hierarchy1"/>
    <dgm:cxn modelId="{B0F4357A-A11D-4ECC-8471-6C83FBABD12D}" type="presParOf" srcId="{E8BEBA8B-D670-46F0-881D-B581A0AC7935}" destId="{BBBA6D19-C09D-4B97-B60F-D699F2DF3716}" srcOrd="0" destOrd="0" presId="urn:microsoft.com/office/officeart/2005/8/layout/hierarchy1"/>
    <dgm:cxn modelId="{0DF764E8-3F01-4656-9ADB-582C182082FB}" type="presParOf" srcId="{E8BEBA8B-D670-46F0-881D-B581A0AC7935}" destId="{C1D57257-1D0C-408F-A371-32A21F3AA2F4}" srcOrd="1" destOrd="0" presId="urn:microsoft.com/office/officeart/2005/8/layout/hierarchy1"/>
    <dgm:cxn modelId="{41BBBAE7-6957-49B1-985C-DFB6B3BB09A7}" type="presParOf" srcId="{88B0AD47-9D05-4CE6-8B19-DC1067F16F72}" destId="{B3108623-747C-462A-B599-FDA2BC3732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3993E-AB83-460E-B9DD-0622495E6782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20CC603-AEBC-4C3B-AC19-28A1AF3E2D6D}">
      <dgm:prSet/>
      <dgm:spPr/>
      <dgm:t>
        <a:bodyPr/>
        <a:lstStyle/>
        <a:p>
          <a:r>
            <a:rPr lang="en-US" dirty="0"/>
            <a:t>ABAL based on 3 closely-knit iterative activities</a:t>
          </a:r>
        </a:p>
      </dgm:t>
    </dgm:pt>
    <dgm:pt modelId="{1295A03D-DC44-4405-A0A4-BABE74E8FE36}" type="parTrans" cxnId="{03429F20-51A5-490A-A568-D45AAD3D6CAE}">
      <dgm:prSet/>
      <dgm:spPr/>
      <dgm:t>
        <a:bodyPr/>
        <a:lstStyle/>
        <a:p>
          <a:endParaRPr lang="en-US"/>
        </a:p>
      </dgm:t>
    </dgm:pt>
    <dgm:pt modelId="{3411DCE9-76BA-4E42-A14E-B18DD160FACD}" type="sibTrans" cxnId="{03429F20-51A5-490A-A568-D45AAD3D6CAE}">
      <dgm:prSet/>
      <dgm:spPr/>
      <dgm:t>
        <a:bodyPr/>
        <a:lstStyle/>
        <a:p>
          <a:endParaRPr lang="en-US"/>
        </a:p>
      </dgm:t>
    </dgm:pt>
    <dgm:pt modelId="{04810B64-642A-41E9-A3D7-DF31721C7F13}">
      <dgm:prSet/>
      <dgm:spPr/>
      <dgm:t>
        <a:bodyPr/>
        <a:lstStyle/>
        <a:p>
          <a:r>
            <a:rPr lang="en-US" dirty="0"/>
            <a:t>Pre-class/lab activities</a:t>
          </a:r>
        </a:p>
      </dgm:t>
    </dgm:pt>
    <dgm:pt modelId="{5A98F9C2-DDF9-417F-AB6A-BA50AA543D6D}" type="parTrans" cxnId="{810845B5-F332-4821-B306-81F9D57E4553}">
      <dgm:prSet/>
      <dgm:spPr/>
      <dgm:t>
        <a:bodyPr/>
        <a:lstStyle/>
        <a:p>
          <a:endParaRPr lang="en-US"/>
        </a:p>
      </dgm:t>
    </dgm:pt>
    <dgm:pt modelId="{BB51ADC8-57B7-410D-A8FB-C0804AD4C0BB}" type="sibTrans" cxnId="{810845B5-F332-4821-B306-81F9D57E4553}">
      <dgm:prSet/>
      <dgm:spPr/>
      <dgm:t>
        <a:bodyPr/>
        <a:lstStyle/>
        <a:p>
          <a:endParaRPr lang="en-US"/>
        </a:p>
      </dgm:t>
    </dgm:pt>
    <dgm:pt modelId="{976E5307-3FA0-4230-91C2-F1A520AD755E}">
      <dgm:prSet/>
      <dgm:spPr/>
      <dgm:t>
        <a:bodyPr/>
        <a:lstStyle/>
        <a:p>
          <a:r>
            <a:rPr lang="en-US" dirty="0"/>
            <a:t>In-class/lab activities </a:t>
          </a:r>
        </a:p>
      </dgm:t>
    </dgm:pt>
    <dgm:pt modelId="{C8C2B653-57F4-4DC4-9CEB-A5BF4A2388B2}" type="parTrans" cxnId="{BA760CB2-CCFF-4FF0-9486-9F7FC82FC67E}">
      <dgm:prSet/>
      <dgm:spPr/>
      <dgm:t>
        <a:bodyPr/>
        <a:lstStyle/>
        <a:p>
          <a:endParaRPr lang="en-US"/>
        </a:p>
      </dgm:t>
    </dgm:pt>
    <dgm:pt modelId="{0535A37A-E585-41BF-8370-9546D89943EC}" type="sibTrans" cxnId="{BA760CB2-CCFF-4FF0-9486-9F7FC82FC67E}">
      <dgm:prSet/>
      <dgm:spPr/>
      <dgm:t>
        <a:bodyPr/>
        <a:lstStyle/>
        <a:p>
          <a:endParaRPr lang="en-US"/>
        </a:p>
      </dgm:t>
    </dgm:pt>
    <dgm:pt modelId="{EFFFFAEB-126A-481D-8492-532591271030}">
      <dgm:prSet/>
      <dgm:spPr/>
      <dgm:t>
        <a:bodyPr/>
        <a:lstStyle/>
        <a:p>
          <a:r>
            <a:rPr lang="en-US" dirty="0"/>
            <a:t>Post-class/lab activities</a:t>
          </a:r>
        </a:p>
      </dgm:t>
    </dgm:pt>
    <dgm:pt modelId="{7AB7EBAB-AD1E-438D-9E77-780C7466B624}" type="parTrans" cxnId="{6928303B-2471-4481-A014-B5338F05F8AE}">
      <dgm:prSet/>
      <dgm:spPr/>
      <dgm:t>
        <a:bodyPr/>
        <a:lstStyle/>
        <a:p>
          <a:endParaRPr lang="en-US"/>
        </a:p>
      </dgm:t>
    </dgm:pt>
    <dgm:pt modelId="{B66EC7AD-8042-4FE0-9918-F23D22D9C5F7}" type="sibTrans" cxnId="{6928303B-2471-4481-A014-B5338F05F8AE}">
      <dgm:prSet/>
      <dgm:spPr/>
      <dgm:t>
        <a:bodyPr/>
        <a:lstStyle/>
        <a:p>
          <a:endParaRPr lang="en-US"/>
        </a:p>
      </dgm:t>
    </dgm:pt>
    <dgm:pt modelId="{F70EC719-D3EE-48B0-85BA-61C0F223272F}" type="pres">
      <dgm:prSet presAssocID="{B1A3993E-AB83-460E-B9DD-0622495E67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C087D1-4017-4E88-A73A-37B11C3043AB}" type="pres">
      <dgm:prSet presAssocID="{320CC603-AEBC-4C3B-AC19-28A1AF3E2D6D}" presName="hierRoot1" presStyleCnt="0">
        <dgm:presLayoutVars>
          <dgm:hierBranch val="init"/>
        </dgm:presLayoutVars>
      </dgm:prSet>
      <dgm:spPr/>
    </dgm:pt>
    <dgm:pt modelId="{A7EEAE6C-051C-496D-BBBD-B3927EF845D0}" type="pres">
      <dgm:prSet presAssocID="{320CC603-AEBC-4C3B-AC19-28A1AF3E2D6D}" presName="rootComposite1" presStyleCnt="0"/>
      <dgm:spPr/>
    </dgm:pt>
    <dgm:pt modelId="{CC013585-0940-46E4-9B12-643665F31170}" type="pres">
      <dgm:prSet presAssocID="{320CC603-AEBC-4C3B-AC19-28A1AF3E2D6D}" presName="rootText1" presStyleLbl="node0" presStyleIdx="0" presStyleCnt="1">
        <dgm:presLayoutVars>
          <dgm:chPref val="3"/>
        </dgm:presLayoutVars>
      </dgm:prSet>
      <dgm:spPr/>
    </dgm:pt>
    <dgm:pt modelId="{48A87177-E787-401B-8F33-F557013A5D9D}" type="pres">
      <dgm:prSet presAssocID="{320CC603-AEBC-4C3B-AC19-28A1AF3E2D6D}" presName="rootConnector1" presStyleLbl="node1" presStyleIdx="0" presStyleCnt="0"/>
      <dgm:spPr/>
    </dgm:pt>
    <dgm:pt modelId="{EBE21AE6-02B9-4C95-ACE2-75C382091F97}" type="pres">
      <dgm:prSet presAssocID="{320CC603-AEBC-4C3B-AC19-28A1AF3E2D6D}" presName="hierChild2" presStyleCnt="0"/>
      <dgm:spPr/>
    </dgm:pt>
    <dgm:pt modelId="{76AB03CC-94F6-4874-80C6-67E03BEC9D9F}" type="pres">
      <dgm:prSet presAssocID="{5A98F9C2-DDF9-417F-AB6A-BA50AA543D6D}" presName="Name64" presStyleLbl="parChTrans1D2" presStyleIdx="0" presStyleCnt="3"/>
      <dgm:spPr/>
    </dgm:pt>
    <dgm:pt modelId="{83997C65-FDED-426B-8CFB-8440AF034D37}" type="pres">
      <dgm:prSet presAssocID="{04810B64-642A-41E9-A3D7-DF31721C7F13}" presName="hierRoot2" presStyleCnt="0">
        <dgm:presLayoutVars>
          <dgm:hierBranch val="init"/>
        </dgm:presLayoutVars>
      </dgm:prSet>
      <dgm:spPr/>
    </dgm:pt>
    <dgm:pt modelId="{A5B3CCB4-BA7F-434C-BC9C-B9792F2E7025}" type="pres">
      <dgm:prSet presAssocID="{04810B64-642A-41E9-A3D7-DF31721C7F13}" presName="rootComposite" presStyleCnt="0"/>
      <dgm:spPr/>
    </dgm:pt>
    <dgm:pt modelId="{E1DFE512-ED85-4BEA-8FEE-C7398897B1B3}" type="pres">
      <dgm:prSet presAssocID="{04810B64-642A-41E9-A3D7-DF31721C7F13}" presName="rootText" presStyleLbl="node2" presStyleIdx="0" presStyleCnt="3">
        <dgm:presLayoutVars>
          <dgm:chPref val="3"/>
        </dgm:presLayoutVars>
      </dgm:prSet>
      <dgm:spPr/>
    </dgm:pt>
    <dgm:pt modelId="{5F0A9205-F866-49AE-B114-A382C1B8963C}" type="pres">
      <dgm:prSet presAssocID="{04810B64-642A-41E9-A3D7-DF31721C7F13}" presName="rootConnector" presStyleLbl="node2" presStyleIdx="0" presStyleCnt="3"/>
      <dgm:spPr/>
    </dgm:pt>
    <dgm:pt modelId="{9D21976D-DFE4-4D1A-9BE8-64AED5D81324}" type="pres">
      <dgm:prSet presAssocID="{04810B64-642A-41E9-A3D7-DF31721C7F13}" presName="hierChild4" presStyleCnt="0"/>
      <dgm:spPr/>
    </dgm:pt>
    <dgm:pt modelId="{3957A76E-5F79-4854-A32B-6C42FCE9C044}" type="pres">
      <dgm:prSet presAssocID="{04810B64-642A-41E9-A3D7-DF31721C7F13}" presName="hierChild5" presStyleCnt="0"/>
      <dgm:spPr/>
    </dgm:pt>
    <dgm:pt modelId="{CF63C62E-B5FD-4442-AC89-39DA1D15BA95}" type="pres">
      <dgm:prSet presAssocID="{C8C2B653-57F4-4DC4-9CEB-A5BF4A2388B2}" presName="Name64" presStyleLbl="parChTrans1D2" presStyleIdx="1" presStyleCnt="3"/>
      <dgm:spPr/>
    </dgm:pt>
    <dgm:pt modelId="{E11A1E44-566B-4469-A2B6-EFDC3240D3CC}" type="pres">
      <dgm:prSet presAssocID="{976E5307-3FA0-4230-91C2-F1A520AD755E}" presName="hierRoot2" presStyleCnt="0">
        <dgm:presLayoutVars>
          <dgm:hierBranch val="init"/>
        </dgm:presLayoutVars>
      </dgm:prSet>
      <dgm:spPr/>
    </dgm:pt>
    <dgm:pt modelId="{BD63B2DC-95ED-4E1F-AE7B-B5CBEB9D2EAA}" type="pres">
      <dgm:prSet presAssocID="{976E5307-3FA0-4230-91C2-F1A520AD755E}" presName="rootComposite" presStyleCnt="0"/>
      <dgm:spPr/>
    </dgm:pt>
    <dgm:pt modelId="{17AC7970-868D-497C-8AF1-2E563D21774D}" type="pres">
      <dgm:prSet presAssocID="{976E5307-3FA0-4230-91C2-F1A520AD755E}" presName="rootText" presStyleLbl="node2" presStyleIdx="1" presStyleCnt="3">
        <dgm:presLayoutVars>
          <dgm:chPref val="3"/>
        </dgm:presLayoutVars>
      </dgm:prSet>
      <dgm:spPr/>
    </dgm:pt>
    <dgm:pt modelId="{E046195B-28ED-4BBA-B441-5DD4D3E4EA94}" type="pres">
      <dgm:prSet presAssocID="{976E5307-3FA0-4230-91C2-F1A520AD755E}" presName="rootConnector" presStyleLbl="node2" presStyleIdx="1" presStyleCnt="3"/>
      <dgm:spPr/>
    </dgm:pt>
    <dgm:pt modelId="{303A6928-A236-4D20-A08A-2C984A49AAAA}" type="pres">
      <dgm:prSet presAssocID="{976E5307-3FA0-4230-91C2-F1A520AD755E}" presName="hierChild4" presStyleCnt="0"/>
      <dgm:spPr/>
    </dgm:pt>
    <dgm:pt modelId="{5984BD36-731A-480A-ADE1-50A7078BB2D6}" type="pres">
      <dgm:prSet presAssocID="{976E5307-3FA0-4230-91C2-F1A520AD755E}" presName="hierChild5" presStyleCnt="0"/>
      <dgm:spPr/>
    </dgm:pt>
    <dgm:pt modelId="{6813B3BA-ABAE-46EA-8A4E-1CBD0CBBB70E}" type="pres">
      <dgm:prSet presAssocID="{7AB7EBAB-AD1E-438D-9E77-780C7466B624}" presName="Name64" presStyleLbl="parChTrans1D2" presStyleIdx="2" presStyleCnt="3"/>
      <dgm:spPr/>
    </dgm:pt>
    <dgm:pt modelId="{B90B078C-B0CD-45A3-9F5E-A7F0D9B97BAF}" type="pres">
      <dgm:prSet presAssocID="{EFFFFAEB-126A-481D-8492-532591271030}" presName="hierRoot2" presStyleCnt="0">
        <dgm:presLayoutVars>
          <dgm:hierBranch val="init"/>
        </dgm:presLayoutVars>
      </dgm:prSet>
      <dgm:spPr/>
    </dgm:pt>
    <dgm:pt modelId="{FBA1D294-3523-4826-86AC-E764A0B2C464}" type="pres">
      <dgm:prSet presAssocID="{EFFFFAEB-126A-481D-8492-532591271030}" presName="rootComposite" presStyleCnt="0"/>
      <dgm:spPr/>
    </dgm:pt>
    <dgm:pt modelId="{281DB95E-CA84-41A2-A7BE-B73193DB912D}" type="pres">
      <dgm:prSet presAssocID="{EFFFFAEB-126A-481D-8492-532591271030}" presName="rootText" presStyleLbl="node2" presStyleIdx="2" presStyleCnt="3">
        <dgm:presLayoutVars>
          <dgm:chPref val="3"/>
        </dgm:presLayoutVars>
      </dgm:prSet>
      <dgm:spPr/>
    </dgm:pt>
    <dgm:pt modelId="{BDBFDACB-3FC9-418C-BFEE-E6FE72275109}" type="pres">
      <dgm:prSet presAssocID="{EFFFFAEB-126A-481D-8492-532591271030}" presName="rootConnector" presStyleLbl="node2" presStyleIdx="2" presStyleCnt="3"/>
      <dgm:spPr/>
    </dgm:pt>
    <dgm:pt modelId="{9D8521FD-22AC-47CF-B7A7-A44382A5F93A}" type="pres">
      <dgm:prSet presAssocID="{EFFFFAEB-126A-481D-8492-532591271030}" presName="hierChild4" presStyleCnt="0"/>
      <dgm:spPr/>
    </dgm:pt>
    <dgm:pt modelId="{639988C6-06AA-42F6-9A73-0A90B47C3989}" type="pres">
      <dgm:prSet presAssocID="{EFFFFAEB-126A-481D-8492-532591271030}" presName="hierChild5" presStyleCnt="0"/>
      <dgm:spPr/>
    </dgm:pt>
    <dgm:pt modelId="{EF6FE44A-7059-4F41-AE45-9F5BFA4D41BB}" type="pres">
      <dgm:prSet presAssocID="{320CC603-AEBC-4C3B-AC19-28A1AF3E2D6D}" presName="hierChild3" presStyleCnt="0"/>
      <dgm:spPr/>
    </dgm:pt>
  </dgm:ptLst>
  <dgm:cxnLst>
    <dgm:cxn modelId="{03429F20-51A5-490A-A568-D45AAD3D6CAE}" srcId="{B1A3993E-AB83-460E-B9DD-0622495E6782}" destId="{320CC603-AEBC-4C3B-AC19-28A1AF3E2D6D}" srcOrd="0" destOrd="0" parTransId="{1295A03D-DC44-4405-A0A4-BABE74E8FE36}" sibTransId="{3411DCE9-76BA-4E42-A14E-B18DD160FACD}"/>
    <dgm:cxn modelId="{305F8029-8771-470B-A43C-E310C639CB21}" type="presOf" srcId="{C8C2B653-57F4-4DC4-9CEB-A5BF4A2388B2}" destId="{CF63C62E-B5FD-4442-AC89-39DA1D15BA95}" srcOrd="0" destOrd="0" presId="urn:microsoft.com/office/officeart/2009/3/layout/HorizontalOrganizationChart"/>
    <dgm:cxn modelId="{18CDFE31-EA9B-499B-8273-A95AA0FB78C9}" type="presOf" srcId="{976E5307-3FA0-4230-91C2-F1A520AD755E}" destId="{E046195B-28ED-4BBA-B441-5DD4D3E4EA94}" srcOrd="1" destOrd="0" presId="urn:microsoft.com/office/officeart/2009/3/layout/HorizontalOrganizationChart"/>
    <dgm:cxn modelId="{6928303B-2471-4481-A014-B5338F05F8AE}" srcId="{320CC603-AEBC-4C3B-AC19-28A1AF3E2D6D}" destId="{EFFFFAEB-126A-481D-8492-532591271030}" srcOrd="2" destOrd="0" parTransId="{7AB7EBAB-AD1E-438D-9E77-780C7466B624}" sibTransId="{B66EC7AD-8042-4FE0-9918-F23D22D9C5F7}"/>
    <dgm:cxn modelId="{610A1066-91FA-493B-A3BE-46199686A442}" type="presOf" srcId="{EFFFFAEB-126A-481D-8492-532591271030}" destId="{BDBFDACB-3FC9-418C-BFEE-E6FE72275109}" srcOrd="1" destOrd="0" presId="urn:microsoft.com/office/officeart/2009/3/layout/HorizontalOrganizationChart"/>
    <dgm:cxn modelId="{377B5A48-5A55-4502-A84C-6A299EAC7422}" type="presOf" srcId="{04810B64-642A-41E9-A3D7-DF31721C7F13}" destId="{5F0A9205-F866-49AE-B114-A382C1B8963C}" srcOrd="1" destOrd="0" presId="urn:microsoft.com/office/officeart/2009/3/layout/HorizontalOrganizationChart"/>
    <dgm:cxn modelId="{4BDAB978-7677-4B0B-9302-AB8E415ED953}" type="presOf" srcId="{7AB7EBAB-AD1E-438D-9E77-780C7466B624}" destId="{6813B3BA-ABAE-46EA-8A4E-1CBD0CBBB70E}" srcOrd="0" destOrd="0" presId="urn:microsoft.com/office/officeart/2009/3/layout/HorizontalOrganizationChart"/>
    <dgm:cxn modelId="{1994F37A-198C-4634-BF5B-7DFA583239A5}" type="presOf" srcId="{320CC603-AEBC-4C3B-AC19-28A1AF3E2D6D}" destId="{48A87177-E787-401B-8F33-F557013A5D9D}" srcOrd="1" destOrd="0" presId="urn:microsoft.com/office/officeart/2009/3/layout/HorizontalOrganizationChart"/>
    <dgm:cxn modelId="{7913D57B-3E70-4E12-908D-C296AC5D6C38}" type="presOf" srcId="{5A98F9C2-DDF9-417F-AB6A-BA50AA543D6D}" destId="{76AB03CC-94F6-4874-80C6-67E03BEC9D9F}" srcOrd="0" destOrd="0" presId="urn:microsoft.com/office/officeart/2009/3/layout/HorizontalOrganizationChart"/>
    <dgm:cxn modelId="{DF790086-8FD7-4439-8425-6B328BF801DB}" type="presOf" srcId="{B1A3993E-AB83-460E-B9DD-0622495E6782}" destId="{F70EC719-D3EE-48B0-85BA-61C0F223272F}" srcOrd="0" destOrd="0" presId="urn:microsoft.com/office/officeart/2009/3/layout/HorizontalOrganizationChart"/>
    <dgm:cxn modelId="{7503EF96-5254-4DCF-9E7A-9FDD45EBD130}" type="presOf" srcId="{EFFFFAEB-126A-481D-8492-532591271030}" destId="{281DB95E-CA84-41A2-A7BE-B73193DB912D}" srcOrd="0" destOrd="0" presId="urn:microsoft.com/office/officeart/2009/3/layout/HorizontalOrganizationChart"/>
    <dgm:cxn modelId="{BA760CB2-CCFF-4FF0-9486-9F7FC82FC67E}" srcId="{320CC603-AEBC-4C3B-AC19-28A1AF3E2D6D}" destId="{976E5307-3FA0-4230-91C2-F1A520AD755E}" srcOrd="1" destOrd="0" parTransId="{C8C2B653-57F4-4DC4-9CEB-A5BF4A2388B2}" sibTransId="{0535A37A-E585-41BF-8370-9546D89943EC}"/>
    <dgm:cxn modelId="{810845B5-F332-4821-B306-81F9D57E4553}" srcId="{320CC603-AEBC-4C3B-AC19-28A1AF3E2D6D}" destId="{04810B64-642A-41E9-A3D7-DF31721C7F13}" srcOrd="0" destOrd="0" parTransId="{5A98F9C2-DDF9-417F-AB6A-BA50AA543D6D}" sibTransId="{BB51ADC8-57B7-410D-A8FB-C0804AD4C0BB}"/>
    <dgm:cxn modelId="{C975D7B6-4DBD-4C02-9ED4-73F5CD585A5F}" type="presOf" srcId="{04810B64-642A-41E9-A3D7-DF31721C7F13}" destId="{E1DFE512-ED85-4BEA-8FEE-C7398897B1B3}" srcOrd="0" destOrd="0" presId="urn:microsoft.com/office/officeart/2009/3/layout/HorizontalOrganizationChart"/>
    <dgm:cxn modelId="{9F5DD9D9-1EE5-444A-97B4-28C8674AD950}" type="presOf" srcId="{976E5307-3FA0-4230-91C2-F1A520AD755E}" destId="{17AC7970-868D-497C-8AF1-2E563D21774D}" srcOrd="0" destOrd="0" presId="urn:microsoft.com/office/officeart/2009/3/layout/HorizontalOrganizationChart"/>
    <dgm:cxn modelId="{20BC97E8-C547-4B8D-8AE2-6A05BFA13F33}" type="presOf" srcId="{320CC603-AEBC-4C3B-AC19-28A1AF3E2D6D}" destId="{CC013585-0940-46E4-9B12-643665F31170}" srcOrd="0" destOrd="0" presId="urn:microsoft.com/office/officeart/2009/3/layout/HorizontalOrganizationChart"/>
    <dgm:cxn modelId="{3F1B3CF1-BF40-41E4-9CB6-75EB04A6E981}" type="presParOf" srcId="{F70EC719-D3EE-48B0-85BA-61C0F223272F}" destId="{F2C087D1-4017-4E88-A73A-37B11C3043AB}" srcOrd="0" destOrd="0" presId="urn:microsoft.com/office/officeart/2009/3/layout/HorizontalOrganizationChart"/>
    <dgm:cxn modelId="{8B29A721-3BD8-4F3E-B3B7-524C2D98F8D4}" type="presParOf" srcId="{F2C087D1-4017-4E88-A73A-37B11C3043AB}" destId="{A7EEAE6C-051C-496D-BBBD-B3927EF845D0}" srcOrd="0" destOrd="0" presId="urn:microsoft.com/office/officeart/2009/3/layout/HorizontalOrganizationChart"/>
    <dgm:cxn modelId="{8AF68774-D362-42C7-9F33-5AF42EC056B5}" type="presParOf" srcId="{A7EEAE6C-051C-496D-BBBD-B3927EF845D0}" destId="{CC013585-0940-46E4-9B12-643665F31170}" srcOrd="0" destOrd="0" presId="urn:microsoft.com/office/officeart/2009/3/layout/HorizontalOrganizationChart"/>
    <dgm:cxn modelId="{D81DA5E8-ED06-4BB5-84C4-933777D63146}" type="presParOf" srcId="{A7EEAE6C-051C-496D-BBBD-B3927EF845D0}" destId="{48A87177-E787-401B-8F33-F557013A5D9D}" srcOrd="1" destOrd="0" presId="urn:microsoft.com/office/officeart/2009/3/layout/HorizontalOrganizationChart"/>
    <dgm:cxn modelId="{BF4BB0BF-0F0C-43CD-8629-5D73632C7167}" type="presParOf" srcId="{F2C087D1-4017-4E88-A73A-37B11C3043AB}" destId="{EBE21AE6-02B9-4C95-ACE2-75C382091F97}" srcOrd="1" destOrd="0" presId="urn:microsoft.com/office/officeart/2009/3/layout/HorizontalOrganizationChart"/>
    <dgm:cxn modelId="{66B3DF00-1799-47E1-8222-515B1F6FA86E}" type="presParOf" srcId="{EBE21AE6-02B9-4C95-ACE2-75C382091F97}" destId="{76AB03CC-94F6-4874-80C6-67E03BEC9D9F}" srcOrd="0" destOrd="0" presId="urn:microsoft.com/office/officeart/2009/3/layout/HorizontalOrganizationChart"/>
    <dgm:cxn modelId="{3F48103B-717A-4F26-A2D4-901CEB9B4F96}" type="presParOf" srcId="{EBE21AE6-02B9-4C95-ACE2-75C382091F97}" destId="{83997C65-FDED-426B-8CFB-8440AF034D37}" srcOrd="1" destOrd="0" presId="urn:microsoft.com/office/officeart/2009/3/layout/HorizontalOrganizationChart"/>
    <dgm:cxn modelId="{05DFE853-6628-4B0E-9A74-71AFF04FA5E3}" type="presParOf" srcId="{83997C65-FDED-426B-8CFB-8440AF034D37}" destId="{A5B3CCB4-BA7F-434C-BC9C-B9792F2E7025}" srcOrd="0" destOrd="0" presId="urn:microsoft.com/office/officeart/2009/3/layout/HorizontalOrganizationChart"/>
    <dgm:cxn modelId="{024EA8EB-F304-47FD-AB41-57E36ADC4B52}" type="presParOf" srcId="{A5B3CCB4-BA7F-434C-BC9C-B9792F2E7025}" destId="{E1DFE512-ED85-4BEA-8FEE-C7398897B1B3}" srcOrd="0" destOrd="0" presId="urn:microsoft.com/office/officeart/2009/3/layout/HorizontalOrganizationChart"/>
    <dgm:cxn modelId="{520D5A81-8017-4535-9EA5-667BBB867834}" type="presParOf" srcId="{A5B3CCB4-BA7F-434C-BC9C-B9792F2E7025}" destId="{5F0A9205-F866-49AE-B114-A382C1B8963C}" srcOrd="1" destOrd="0" presId="urn:microsoft.com/office/officeart/2009/3/layout/HorizontalOrganizationChart"/>
    <dgm:cxn modelId="{FAD6C701-DC64-4B4B-9423-0F45314DEE2E}" type="presParOf" srcId="{83997C65-FDED-426B-8CFB-8440AF034D37}" destId="{9D21976D-DFE4-4D1A-9BE8-64AED5D81324}" srcOrd="1" destOrd="0" presId="urn:microsoft.com/office/officeart/2009/3/layout/HorizontalOrganizationChart"/>
    <dgm:cxn modelId="{0CBCC9E7-E2D8-40FD-B322-516EC38FDB3D}" type="presParOf" srcId="{83997C65-FDED-426B-8CFB-8440AF034D37}" destId="{3957A76E-5F79-4854-A32B-6C42FCE9C044}" srcOrd="2" destOrd="0" presId="urn:microsoft.com/office/officeart/2009/3/layout/HorizontalOrganizationChart"/>
    <dgm:cxn modelId="{23876EFD-5355-418A-8BBE-70F8D4A12EB4}" type="presParOf" srcId="{EBE21AE6-02B9-4C95-ACE2-75C382091F97}" destId="{CF63C62E-B5FD-4442-AC89-39DA1D15BA95}" srcOrd="2" destOrd="0" presId="urn:microsoft.com/office/officeart/2009/3/layout/HorizontalOrganizationChart"/>
    <dgm:cxn modelId="{4E9583F2-BBA0-43EB-88FF-58DD67AB3A8A}" type="presParOf" srcId="{EBE21AE6-02B9-4C95-ACE2-75C382091F97}" destId="{E11A1E44-566B-4469-A2B6-EFDC3240D3CC}" srcOrd="3" destOrd="0" presId="urn:microsoft.com/office/officeart/2009/3/layout/HorizontalOrganizationChart"/>
    <dgm:cxn modelId="{9D76E1B3-F2B2-4644-BA7D-DDD7C381E044}" type="presParOf" srcId="{E11A1E44-566B-4469-A2B6-EFDC3240D3CC}" destId="{BD63B2DC-95ED-4E1F-AE7B-B5CBEB9D2EAA}" srcOrd="0" destOrd="0" presId="urn:microsoft.com/office/officeart/2009/3/layout/HorizontalOrganizationChart"/>
    <dgm:cxn modelId="{500E4132-7567-436D-8890-4F27D4D0D9F3}" type="presParOf" srcId="{BD63B2DC-95ED-4E1F-AE7B-B5CBEB9D2EAA}" destId="{17AC7970-868D-497C-8AF1-2E563D21774D}" srcOrd="0" destOrd="0" presId="urn:microsoft.com/office/officeart/2009/3/layout/HorizontalOrganizationChart"/>
    <dgm:cxn modelId="{F1CDF233-28A1-48CD-998F-B541DD72C3EC}" type="presParOf" srcId="{BD63B2DC-95ED-4E1F-AE7B-B5CBEB9D2EAA}" destId="{E046195B-28ED-4BBA-B441-5DD4D3E4EA94}" srcOrd="1" destOrd="0" presId="urn:microsoft.com/office/officeart/2009/3/layout/HorizontalOrganizationChart"/>
    <dgm:cxn modelId="{C536516B-4754-484C-B36F-1602568EB208}" type="presParOf" srcId="{E11A1E44-566B-4469-A2B6-EFDC3240D3CC}" destId="{303A6928-A236-4D20-A08A-2C984A49AAAA}" srcOrd="1" destOrd="0" presId="urn:microsoft.com/office/officeart/2009/3/layout/HorizontalOrganizationChart"/>
    <dgm:cxn modelId="{8962B1C7-DB97-4758-96DF-155F2EF2DA93}" type="presParOf" srcId="{E11A1E44-566B-4469-A2B6-EFDC3240D3CC}" destId="{5984BD36-731A-480A-ADE1-50A7078BB2D6}" srcOrd="2" destOrd="0" presId="urn:microsoft.com/office/officeart/2009/3/layout/HorizontalOrganizationChart"/>
    <dgm:cxn modelId="{E89EE0DA-493D-4556-A3B9-85166E878C4A}" type="presParOf" srcId="{EBE21AE6-02B9-4C95-ACE2-75C382091F97}" destId="{6813B3BA-ABAE-46EA-8A4E-1CBD0CBBB70E}" srcOrd="4" destOrd="0" presId="urn:microsoft.com/office/officeart/2009/3/layout/HorizontalOrganizationChart"/>
    <dgm:cxn modelId="{E4FC4D4A-4DDC-4C10-99C2-C637F72043D6}" type="presParOf" srcId="{EBE21AE6-02B9-4C95-ACE2-75C382091F97}" destId="{B90B078C-B0CD-45A3-9F5E-A7F0D9B97BAF}" srcOrd="5" destOrd="0" presId="urn:microsoft.com/office/officeart/2009/3/layout/HorizontalOrganizationChart"/>
    <dgm:cxn modelId="{7424F1A6-C103-4B18-B852-DB6E359EDFE0}" type="presParOf" srcId="{B90B078C-B0CD-45A3-9F5E-A7F0D9B97BAF}" destId="{FBA1D294-3523-4826-86AC-E764A0B2C464}" srcOrd="0" destOrd="0" presId="urn:microsoft.com/office/officeart/2009/3/layout/HorizontalOrganizationChart"/>
    <dgm:cxn modelId="{8DE78D6C-D7E9-4CD5-B8C3-3ADFC1F1B841}" type="presParOf" srcId="{FBA1D294-3523-4826-86AC-E764A0B2C464}" destId="{281DB95E-CA84-41A2-A7BE-B73193DB912D}" srcOrd="0" destOrd="0" presId="urn:microsoft.com/office/officeart/2009/3/layout/HorizontalOrganizationChart"/>
    <dgm:cxn modelId="{916774FD-73B9-44B7-9924-CF88A157584D}" type="presParOf" srcId="{FBA1D294-3523-4826-86AC-E764A0B2C464}" destId="{BDBFDACB-3FC9-418C-BFEE-E6FE72275109}" srcOrd="1" destOrd="0" presId="urn:microsoft.com/office/officeart/2009/3/layout/HorizontalOrganizationChart"/>
    <dgm:cxn modelId="{DFED4100-8815-44BB-A924-5525EDC9EA22}" type="presParOf" srcId="{B90B078C-B0CD-45A3-9F5E-A7F0D9B97BAF}" destId="{9D8521FD-22AC-47CF-B7A7-A44382A5F93A}" srcOrd="1" destOrd="0" presId="urn:microsoft.com/office/officeart/2009/3/layout/HorizontalOrganizationChart"/>
    <dgm:cxn modelId="{46BCD631-D496-4498-A511-58C78D9EF8D5}" type="presParOf" srcId="{B90B078C-B0CD-45A3-9F5E-A7F0D9B97BAF}" destId="{639988C6-06AA-42F6-9A73-0A90B47C3989}" srcOrd="2" destOrd="0" presId="urn:microsoft.com/office/officeart/2009/3/layout/HorizontalOrganizationChart"/>
    <dgm:cxn modelId="{2C8A6E96-80EE-4B12-8E76-5EFBAC7E7F96}" type="presParOf" srcId="{F2C087D1-4017-4E88-A73A-37B11C3043AB}" destId="{EF6FE44A-7059-4F41-AE45-9F5BFA4D41B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Students performance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Group activities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60EFD8C5-41CF-4990-BF3B-9BAE77A194CF}">
      <dgm:prSet/>
      <dgm:spPr/>
      <dgm:t>
        <a:bodyPr/>
        <a:lstStyle/>
        <a:p>
          <a:r>
            <a:rPr lang="en-US" dirty="0"/>
            <a:t>Kahoot</a:t>
          </a:r>
        </a:p>
      </dgm:t>
    </dgm:pt>
    <dgm:pt modelId="{7F915960-335B-4B31-BA84-30D817D58DB2}" type="parTrans" cxnId="{DD79AAAE-C46F-4502-86CC-121656815FF9}">
      <dgm:prSet/>
      <dgm:spPr/>
      <dgm:t>
        <a:bodyPr/>
        <a:lstStyle/>
        <a:p>
          <a:endParaRPr lang="en-US"/>
        </a:p>
      </dgm:t>
    </dgm:pt>
    <dgm:pt modelId="{EDF5CF9D-97A9-4167-AB0E-1AB4756ABD4E}" type="sibTrans" cxnId="{DD79AAAE-C46F-4502-86CC-121656815FF9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A5F66-E9F8-4C22-BA98-12259BED0C1D}" type="pres">
      <dgm:prSet presAssocID="{A1363FFE-ADEB-48D9-B2D8-BDE0C35DF741}" presName="hierRoot1" presStyleCnt="0"/>
      <dgm:spPr/>
    </dgm:pt>
    <dgm:pt modelId="{2FA3FB71-3CFD-48A8-ABB8-07B970C24E58}" type="pres">
      <dgm:prSet presAssocID="{A1363FFE-ADEB-48D9-B2D8-BDE0C35DF741}" presName="composite" presStyleCnt="0"/>
      <dgm:spPr/>
    </dgm:pt>
    <dgm:pt modelId="{AF1BDC93-0CA1-490D-A130-EFE34F6767B7}" type="pres">
      <dgm:prSet presAssocID="{A1363FFE-ADEB-48D9-B2D8-BDE0C35DF741}" presName="background" presStyleLbl="node0" presStyleIdx="0" presStyleCnt="1"/>
      <dgm:spPr/>
    </dgm:pt>
    <dgm:pt modelId="{39E8BDC3-FDCD-4095-B446-4219C22CC99B}" type="pres">
      <dgm:prSet presAssocID="{A1363FFE-ADEB-48D9-B2D8-BDE0C35DF741}" presName="text" presStyleLbl="fgAcc0" presStyleIdx="0" presStyleCnt="1">
        <dgm:presLayoutVars>
          <dgm:chPref val="3"/>
        </dgm:presLayoutVars>
      </dgm:prSet>
      <dgm:spPr/>
    </dgm:pt>
    <dgm:pt modelId="{5CDA7245-6F08-4671-8FF6-2514A8054DF5}" type="pres">
      <dgm:prSet presAssocID="{A1363FFE-ADEB-48D9-B2D8-BDE0C35DF741}" presName="hierChild2" presStyleCnt="0"/>
      <dgm:spPr/>
    </dgm:pt>
    <dgm:pt modelId="{25D82A41-9E84-4AB0-95A8-87B956E203BA}" type="pres">
      <dgm:prSet presAssocID="{7723878B-A295-489B-B6CF-298B90C429E4}" presName="Name10" presStyleLbl="parChTrans1D2" presStyleIdx="0" presStyleCnt="2"/>
      <dgm:spPr/>
    </dgm:pt>
    <dgm:pt modelId="{8D540E53-1323-48AD-A445-67E0D055AF73}" type="pres">
      <dgm:prSet presAssocID="{C8553492-0939-4813-93D6-E8C29D491206}" presName="hierRoot2" presStyleCnt="0"/>
      <dgm:spPr/>
    </dgm:pt>
    <dgm:pt modelId="{8BCA79FE-0B36-4171-937B-2D55D605EF4E}" type="pres">
      <dgm:prSet presAssocID="{C8553492-0939-4813-93D6-E8C29D491206}" presName="composite2" presStyleCnt="0"/>
      <dgm:spPr/>
    </dgm:pt>
    <dgm:pt modelId="{CDE4104C-F44E-4A3A-8094-EAA313CCDE8B}" type="pres">
      <dgm:prSet presAssocID="{C8553492-0939-4813-93D6-E8C29D491206}" presName="background2" presStyleLbl="node2" presStyleIdx="0" presStyleCnt="2"/>
      <dgm:spPr/>
    </dgm:pt>
    <dgm:pt modelId="{33D99043-E002-47D0-8C44-83269CBE1C1D}" type="pres">
      <dgm:prSet presAssocID="{C8553492-0939-4813-93D6-E8C29D491206}" presName="text2" presStyleLbl="fgAcc2" presStyleIdx="0" presStyleCnt="2">
        <dgm:presLayoutVars>
          <dgm:chPref val="3"/>
        </dgm:presLayoutVars>
      </dgm:prSet>
      <dgm:spPr/>
    </dgm:pt>
    <dgm:pt modelId="{BFBE9FD8-BE72-4AF9-937D-81829D4FC145}" type="pres">
      <dgm:prSet presAssocID="{C8553492-0939-4813-93D6-E8C29D491206}" presName="hierChild3" presStyleCnt="0"/>
      <dgm:spPr/>
    </dgm:pt>
    <dgm:pt modelId="{5F47B11E-27D8-41E6-86E6-0513497969D9}" type="pres">
      <dgm:prSet presAssocID="{7F915960-335B-4B31-BA84-30D817D58DB2}" presName="Name10" presStyleLbl="parChTrans1D2" presStyleIdx="1" presStyleCnt="2"/>
      <dgm:spPr/>
    </dgm:pt>
    <dgm:pt modelId="{88B0AD47-9D05-4CE6-8B19-DC1067F16F72}" type="pres">
      <dgm:prSet presAssocID="{60EFD8C5-41CF-4990-BF3B-9BAE77A194CF}" presName="hierRoot2" presStyleCnt="0"/>
      <dgm:spPr/>
    </dgm:pt>
    <dgm:pt modelId="{E8BEBA8B-D670-46F0-881D-B581A0AC7935}" type="pres">
      <dgm:prSet presAssocID="{60EFD8C5-41CF-4990-BF3B-9BAE77A194CF}" presName="composite2" presStyleCnt="0"/>
      <dgm:spPr/>
    </dgm:pt>
    <dgm:pt modelId="{BBBA6D19-C09D-4B97-B60F-D699F2DF3716}" type="pres">
      <dgm:prSet presAssocID="{60EFD8C5-41CF-4990-BF3B-9BAE77A194CF}" presName="background2" presStyleLbl="node2" presStyleIdx="1" presStyleCnt="2"/>
      <dgm:spPr/>
    </dgm:pt>
    <dgm:pt modelId="{C1D57257-1D0C-408F-A371-32A21F3AA2F4}" type="pres">
      <dgm:prSet presAssocID="{60EFD8C5-41CF-4990-BF3B-9BAE77A194CF}" presName="text2" presStyleLbl="fgAcc2" presStyleIdx="1" presStyleCnt="2">
        <dgm:presLayoutVars>
          <dgm:chPref val="3"/>
        </dgm:presLayoutVars>
      </dgm:prSet>
      <dgm:spPr/>
    </dgm:pt>
    <dgm:pt modelId="{B3108623-747C-462A-B599-FDA2BC373249}" type="pres">
      <dgm:prSet presAssocID="{60EFD8C5-41CF-4990-BF3B-9BAE77A194CF}" presName="hierChild3" presStyleCnt="0"/>
      <dgm:spPr/>
    </dgm:pt>
  </dgm:ptLst>
  <dgm:cxnLst>
    <dgm:cxn modelId="{5CB71F40-C347-41D3-B533-E114425E8F0C}" type="presOf" srcId="{7F915960-335B-4B31-BA84-30D817D58DB2}" destId="{5F47B11E-27D8-41E6-86E6-0513497969D9}" srcOrd="0" destOrd="0" presId="urn:microsoft.com/office/officeart/2005/8/layout/hierarchy1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58656E5F-AA3D-475E-9B29-47E2B5E80C0A}" srcId="{3F8117AB-2A70-4FB2-AC4E-76FB704E92CF}" destId="{A1363FFE-ADEB-48D9-B2D8-BDE0C35DF741}" srcOrd="0" destOrd="0" parTransId="{13B4F0F8-FDA7-4043-A977-173D555DB2E0}" sibTransId="{904D282C-4D0C-4F89-8215-C5CE899C6567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C4E19570-A493-45A4-91B1-579B8E497ADD}" type="presOf" srcId="{C8553492-0939-4813-93D6-E8C29D491206}" destId="{33D99043-E002-47D0-8C44-83269CBE1C1D}" srcOrd="0" destOrd="0" presId="urn:microsoft.com/office/officeart/2005/8/layout/hierarchy1"/>
    <dgm:cxn modelId="{A8FC4674-E65D-4931-B875-6632EF13C8C0}" type="presOf" srcId="{60EFD8C5-41CF-4990-BF3B-9BAE77A194CF}" destId="{C1D57257-1D0C-408F-A371-32A21F3AA2F4}" srcOrd="0" destOrd="0" presId="urn:microsoft.com/office/officeart/2005/8/layout/hierarchy1"/>
    <dgm:cxn modelId="{913D7098-8892-4CF0-AF8E-42B93E8DEACB}" type="presOf" srcId="{A1363FFE-ADEB-48D9-B2D8-BDE0C35DF741}" destId="{39E8BDC3-FDCD-4095-B446-4219C22CC99B}" srcOrd="0" destOrd="0" presId="urn:microsoft.com/office/officeart/2005/8/layout/hierarchy1"/>
    <dgm:cxn modelId="{DD79AAAE-C46F-4502-86CC-121656815FF9}" srcId="{A1363FFE-ADEB-48D9-B2D8-BDE0C35DF741}" destId="{60EFD8C5-41CF-4990-BF3B-9BAE77A194CF}" srcOrd="1" destOrd="0" parTransId="{7F915960-335B-4B31-BA84-30D817D58DB2}" sibTransId="{EDF5CF9D-97A9-4167-AB0E-1AB4756ABD4E}"/>
    <dgm:cxn modelId="{F40CA4B0-3235-47E9-A45B-CBEFFFCC233B}" type="presOf" srcId="{7723878B-A295-489B-B6CF-298B90C429E4}" destId="{25D82A41-9E84-4AB0-95A8-87B956E203BA}" srcOrd="0" destOrd="0" presId="urn:microsoft.com/office/officeart/2005/8/layout/hierarchy1"/>
    <dgm:cxn modelId="{ED159C21-5749-4580-A93F-7BA47A65CF2E}" type="presParOf" srcId="{1A519504-3B3F-4CEC-BCF8-4297D040C88E}" destId="{5A6A5F66-E9F8-4C22-BA98-12259BED0C1D}" srcOrd="0" destOrd="0" presId="urn:microsoft.com/office/officeart/2005/8/layout/hierarchy1"/>
    <dgm:cxn modelId="{8B1D50F4-BCA0-49C4-99E7-6011F68E506B}" type="presParOf" srcId="{5A6A5F66-E9F8-4C22-BA98-12259BED0C1D}" destId="{2FA3FB71-3CFD-48A8-ABB8-07B970C24E58}" srcOrd="0" destOrd="0" presId="urn:microsoft.com/office/officeart/2005/8/layout/hierarchy1"/>
    <dgm:cxn modelId="{FF3D007F-7E03-4895-9371-8356539C2620}" type="presParOf" srcId="{2FA3FB71-3CFD-48A8-ABB8-07B970C24E58}" destId="{AF1BDC93-0CA1-490D-A130-EFE34F6767B7}" srcOrd="0" destOrd="0" presId="urn:microsoft.com/office/officeart/2005/8/layout/hierarchy1"/>
    <dgm:cxn modelId="{5DC6047F-E47A-4FA5-B945-451103CCD752}" type="presParOf" srcId="{2FA3FB71-3CFD-48A8-ABB8-07B970C24E58}" destId="{39E8BDC3-FDCD-4095-B446-4219C22CC99B}" srcOrd="1" destOrd="0" presId="urn:microsoft.com/office/officeart/2005/8/layout/hierarchy1"/>
    <dgm:cxn modelId="{97D7E8DA-9E32-4232-A32B-7FF8BB3DE9FB}" type="presParOf" srcId="{5A6A5F66-E9F8-4C22-BA98-12259BED0C1D}" destId="{5CDA7245-6F08-4671-8FF6-2514A8054DF5}" srcOrd="1" destOrd="0" presId="urn:microsoft.com/office/officeart/2005/8/layout/hierarchy1"/>
    <dgm:cxn modelId="{8385CE36-8985-4B67-9DFF-566146F3C8B4}" type="presParOf" srcId="{5CDA7245-6F08-4671-8FF6-2514A8054DF5}" destId="{25D82A41-9E84-4AB0-95A8-87B956E203BA}" srcOrd="0" destOrd="0" presId="urn:microsoft.com/office/officeart/2005/8/layout/hierarchy1"/>
    <dgm:cxn modelId="{5B6A6337-CC62-4E5E-A69F-730714D6608F}" type="presParOf" srcId="{5CDA7245-6F08-4671-8FF6-2514A8054DF5}" destId="{8D540E53-1323-48AD-A445-67E0D055AF73}" srcOrd="1" destOrd="0" presId="urn:microsoft.com/office/officeart/2005/8/layout/hierarchy1"/>
    <dgm:cxn modelId="{842BC6EE-6725-457F-BFE4-B72E05DF8840}" type="presParOf" srcId="{8D540E53-1323-48AD-A445-67E0D055AF73}" destId="{8BCA79FE-0B36-4171-937B-2D55D605EF4E}" srcOrd="0" destOrd="0" presId="urn:microsoft.com/office/officeart/2005/8/layout/hierarchy1"/>
    <dgm:cxn modelId="{18BF45F7-6F42-4E9C-B5B2-79AC402E0A86}" type="presParOf" srcId="{8BCA79FE-0B36-4171-937B-2D55D605EF4E}" destId="{CDE4104C-F44E-4A3A-8094-EAA313CCDE8B}" srcOrd="0" destOrd="0" presId="urn:microsoft.com/office/officeart/2005/8/layout/hierarchy1"/>
    <dgm:cxn modelId="{C2976246-7BF2-48D6-BB79-BB0B1FC2D0DF}" type="presParOf" srcId="{8BCA79FE-0B36-4171-937B-2D55D605EF4E}" destId="{33D99043-E002-47D0-8C44-83269CBE1C1D}" srcOrd="1" destOrd="0" presId="urn:microsoft.com/office/officeart/2005/8/layout/hierarchy1"/>
    <dgm:cxn modelId="{82B664A8-C8FB-4855-838C-DB9E68EC45C5}" type="presParOf" srcId="{8D540E53-1323-48AD-A445-67E0D055AF73}" destId="{BFBE9FD8-BE72-4AF9-937D-81829D4FC145}" srcOrd="1" destOrd="0" presId="urn:microsoft.com/office/officeart/2005/8/layout/hierarchy1"/>
    <dgm:cxn modelId="{BC1784DB-B41E-4D8E-BACD-63E45822804F}" type="presParOf" srcId="{5CDA7245-6F08-4671-8FF6-2514A8054DF5}" destId="{5F47B11E-27D8-41E6-86E6-0513497969D9}" srcOrd="2" destOrd="0" presId="urn:microsoft.com/office/officeart/2005/8/layout/hierarchy1"/>
    <dgm:cxn modelId="{ABE69A5C-58DC-4332-8695-C23DC817898A}" type="presParOf" srcId="{5CDA7245-6F08-4671-8FF6-2514A8054DF5}" destId="{88B0AD47-9D05-4CE6-8B19-DC1067F16F72}" srcOrd="3" destOrd="0" presId="urn:microsoft.com/office/officeart/2005/8/layout/hierarchy1"/>
    <dgm:cxn modelId="{B32BED72-5A69-4F30-A1FE-E7284FC2E6EA}" type="presParOf" srcId="{88B0AD47-9D05-4CE6-8B19-DC1067F16F72}" destId="{E8BEBA8B-D670-46F0-881D-B581A0AC7935}" srcOrd="0" destOrd="0" presId="urn:microsoft.com/office/officeart/2005/8/layout/hierarchy1"/>
    <dgm:cxn modelId="{B0F4357A-A11D-4ECC-8471-6C83FBABD12D}" type="presParOf" srcId="{E8BEBA8B-D670-46F0-881D-B581A0AC7935}" destId="{BBBA6D19-C09D-4B97-B60F-D699F2DF3716}" srcOrd="0" destOrd="0" presId="urn:microsoft.com/office/officeart/2005/8/layout/hierarchy1"/>
    <dgm:cxn modelId="{0DF764E8-3F01-4656-9ADB-582C182082FB}" type="presParOf" srcId="{E8BEBA8B-D670-46F0-881D-B581A0AC7935}" destId="{C1D57257-1D0C-408F-A371-32A21F3AA2F4}" srcOrd="1" destOrd="0" presId="urn:microsoft.com/office/officeart/2005/8/layout/hierarchy1"/>
    <dgm:cxn modelId="{41BBBAE7-6957-49B1-985C-DFB6B3BB09A7}" type="presParOf" srcId="{88B0AD47-9D05-4CE6-8B19-DC1067F16F72}" destId="{B3108623-747C-462A-B599-FDA2BC3732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Kahoot Activities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3D998D8F-A63E-4B2C-9C45-2F2263B0D6B0}">
      <dgm:prSet/>
      <dgm:spPr/>
      <dgm:t>
        <a:bodyPr/>
        <a:lstStyle/>
        <a:p>
          <a:r>
            <a:rPr lang="en-US" dirty="0"/>
            <a:t>Social Factors (open-ended)</a:t>
          </a:r>
        </a:p>
      </dgm:t>
    </dgm:pt>
    <dgm:pt modelId="{AEB64747-3CAF-4512-82B3-D9C3A28B98CD}" type="parTrans" cxnId="{A01AC9D4-D4F9-436C-9F9A-E448549CD37B}">
      <dgm:prSet/>
      <dgm:spPr/>
      <dgm:t>
        <a:bodyPr/>
        <a:lstStyle/>
        <a:p>
          <a:endParaRPr lang="en-US"/>
        </a:p>
      </dgm:t>
    </dgm:pt>
    <dgm:pt modelId="{4E0EA22B-7D8D-4F08-8B2F-97EDBABBB107}" type="sibTrans" cxnId="{A01AC9D4-D4F9-436C-9F9A-E448549CD37B}">
      <dgm:prSet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Group cohesiveness (Likert-scale) 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A9A940E3-CA21-4EB9-AB2C-C55050B20578}">
      <dgm:prSet/>
      <dgm:spPr/>
      <dgm:t>
        <a:bodyPr/>
        <a:lstStyle/>
        <a:p>
          <a:r>
            <a:rPr lang="en-US" dirty="0"/>
            <a:t>LIWC tool</a:t>
          </a:r>
        </a:p>
      </dgm:t>
    </dgm:pt>
    <dgm:pt modelId="{BAA15112-3838-4BB1-AD53-3C5B44CA6A42}" type="parTrans" cxnId="{04EF408C-F8FC-4242-BF35-B614CF4650F9}">
      <dgm:prSet/>
      <dgm:spPr/>
      <dgm:t>
        <a:bodyPr/>
        <a:lstStyle/>
        <a:p>
          <a:endParaRPr lang="en-US"/>
        </a:p>
      </dgm:t>
    </dgm:pt>
    <dgm:pt modelId="{B8656640-E3BB-4F5E-B361-9647513912CF}" type="sibTrans" cxnId="{04EF408C-F8FC-4242-BF35-B614CF4650F9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Goal settings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5611ABDD-2D01-4D23-A0BD-8BA277E0564B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993E5969-70A9-4A9D-A6A5-EF71B5B2D0C6}" type="parTrans" cxnId="{E83BE930-5EA9-4D4E-A129-26B9A51030FA}">
      <dgm:prSet/>
      <dgm:spPr/>
      <dgm:t>
        <a:bodyPr/>
        <a:lstStyle/>
        <a:p>
          <a:endParaRPr lang="en-US"/>
        </a:p>
      </dgm:t>
    </dgm:pt>
    <dgm:pt modelId="{817849D1-D02F-42E8-860E-A0CBFB020616}" type="sibTrans" cxnId="{E83BE930-5EA9-4D4E-A129-26B9A51030FA}">
      <dgm:prSet/>
      <dgm:spPr/>
      <dgm:t>
        <a:bodyPr/>
        <a:lstStyle/>
        <a:p>
          <a:endParaRPr lang="en-US"/>
        </a:p>
      </dgm:t>
    </dgm:pt>
    <dgm:pt modelId="{0F27A85C-7406-4D56-9B5C-821C0FFB5AF6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081DDCE3-0D03-4D35-AA8C-B80AE7D3A36E}" type="parTrans" cxnId="{9B01693C-1ACC-46A2-B3A2-C06C40DA3537}">
      <dgm:prSet/>
      <dgm:spPr/>
      <dgm:t>
        <a:bodyPr/>
        <a:lstStyle/>
        <a:p>
          <a:endParaRPr lang="en-US"/>
        </a:p>
      </dgm:t>
    </dgm:pt>
    <dgm:pt modelId="{7E95A47C-D071-4F07-A6FC-72C3F79BBCF6}" type="sibTrans" cxnId="{9B01693C-1ACC-46A2-B3A2-C06C40DA3537}">
      <dgm:prSet/>
      <dgm:spPr/>
      <dgm:t>
        <a:bodyPr/>
        <a:lstStyle/>
        <a:p>
          <a:endParaRPr lang="en-US"/>
        </a:p>
      </dgm:t>
    </dgm:pt>
    <dgm:pt modelId="{0ADF1E85-57EB-4942-A8A3-E1EBE96B72ED}">
      <dgm:prSet/>
      <dgm:spPr/>
      <dgm:t>
        <a:bodyPr/>
        <a:lstStyle/>
        <a:p>
          <a:r>
            <a:rPr lang="en-US" dirty="0"/>
            <a:t>Accountability</a:t>
          </a:r>
        </a:p>
      </dgm:t>
    </dgm:pt>
    <dgm:pt modelId="{B488BD51-2376-4352-86BF-DB7FF4ADB2D0}" type="parTrans" cxnId="{C891B29D-DDFA-47EB-8152-B1DCB85AA441}">
      <dgm:prSet/>
      <dgm:spPr/>
      <dgm:t>
        <a:bodyPr/>
        <a:lstStyle/>
        <a:p>
          <a:endParaRPr lang="en-US"/>
        </a:p>
      </dgm:t>
    </dgm:pt>
    <dgm:pt modelId="{4D985DD3-EA12-4DA7-9ECE-E0FF2FF38CF2}" type="sibTrans" cxnId="{C891B29D-DDFA-47EB-8152-B1DCB85AA441}">
      <dgm:prSet/>
      <dgm:spPr/>
      <dgm:t>
        <a:bodyPr/>
        <a:lstStyle/>
        <a:p>
          <a:endParaRPr lang="en-US"/>
        </a:p>
      </dgm:t>
    </dgm:pt>
    <dgm:pt modelId="{8A6C6042-256C-4ED3-9B12-F2629AE0F32E}">
      <dgm:prSet/>
      <dgm:spPr/>
      <dgm:t>
        <a:bodyPr/>
        <a:lstStyle/>
        <a:p>
          <a:r>
            <a:rPr lang="en-US" dirty="0"/>
            <a:t>Recognition</a:t>
          </a:r>
        </a:p>
      </dgm:t>
    </dgm:pt>
    <dgm:pt modelId="{7B961A7A-6098-4A4D-A6AC-CA7E36BCFD75}" type="parTrans" cxnId="{9C5ED0A6-4049-4022-AD84-54CB219DDC65}">
      <dgm:prSet/>
      <dgm:spPr/>
      <dgm:t>
        <a:bodyPr/>
        <a:lstStyle/>
        <a:p>
          <a:endParaRPr lang="en-US"/>
        </a:p>
      </dgm:t>
    </dgm:pt>
    <dgm:pt modelId="{C4EE44C3-F04A-4152-8012-F1F86D0C23F7}" type="sibTrans" cxnId="{9C5ED0A6-4049-4022-AD84-54CB219DDC65}">
      <dgm:prSet/>
      <dgm:spPr/>
      <dgm:t>
        <a:bodyPr/>
        <a:lstStyle/>
        <a:p>
          <a:endParaRPr lang="en-US"/>
        </a:p>
      </dgm:t>
    </dgm:pt>
    <dgm:pt modelId="{6A0A711F-99BF-4224-9DE5-DF54BB95703A}">
      <dgm:prSet/>
      <dgm:spPr/>
      <dgm:t>
        <a:bodyPr/>
        <a:lstStyle/>
        <a:p>
          <a:r>
            <a:rPr lang="en-US" dirty="0"/>
            <a:t>Factors from code book</a:t>
          </a:r>
        </a:p>
      </dgm:t>
    </dgm:pt>
    <dgm:pt modelId="{ADCD5F70-95FC-43DC-A47E-C92E3597D5ED}" type="parTrans" cxnId="{3634C98D-D787-4AF3-8847-8FAEB6A52FE0}">
      <dgm:prSet/>
      <dgm:spPr/>
      <dgm:t>
        <a:bodyPr/>
        <a:lstStyle/>
        <a:p>
          <a:endParaRPr lang="en-US"/>
        </a:p>
      </dgm:t>
    </dgm:pt>
    <dgm:pt modelId="{40FD7D00-A8C1-4CDB-839A-1372C8E8DA20}" type="sibTrans" cxnId="{3634C98D-D787-4AF3-8847-8FAEB6A52FE0}">
      <dgm:prSet/>
      <dgm:spPr/>
      <dgm:t>
        <a:bodyPr/>
        <a:lstStyle/>
        <a:p>
          <a:endParaRPr lang="en-US"/>
        </a:p>
      </dgm:t>
    </dgm:pt>
    <dgm:pt modelId="{CE9F1FEC-B328-48D1-95AC-579014D943B6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7ECDEAD5-4580-4101-9BE3-1C5FB3CC6618}" type="parTrans" cxnId="{371568D2-04AA-4B2C-A691-357F35539B26}">
      <dgm:prSet/>
      <dgm:spPr/>
      <dgm:t>
        <a:bodyPr/>
        <a:lstStyle/>
        <a:p>
          <a:endParaRPr lang="en-US"/>
        </a:p>
      </dgm:t>
    </dgm:pt>
    <dgm:pt modelId="{684486FC-81CD-400D-B0BD-E969F9254C85}" type="sibTrans" cxnId="{371568D2-04AA-4B2C-A691-357F35539B26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38214930-7BD8-4A83-B3AA-E8BA09395B4B}" type="pres">
      <dgm:prSet presAssocID="{13B4F0F8-FDA7-4043-A977-173D555DB2E0}" presName="Name10" presStyleLbl="parChTrans1D2" presStyleIdx="0" presStyleCnt="3"/>
      <dgm:spPr/>
    </dgm:pt>
    <dgm:pt modelId="{2058B94F-17B4-40A0-81EF-B5D8F754E8F1}" type="pres">
      <dgm:prSet presAssocID="{A1363FFE-ADEB-48D9-B2D8-BDE0C35DF741}" presName="hierRoot2" presStyleCnt="0"/>
      <dgm:spPr/>
    </dgm:pt>
    <dgm:pt modelId="{3291C3B6-3DB9-4267-A51D-010A03AF4196}" type="pres">
      <dgm:prSet presAssocID="{A1363FFE-ADEB-48D9-B2D8-BDE0C35DF741}" presName="composite2" presStyleCnt="0"/>
      <dgm:spPr/>
    </dgm:pt>
    <dgm:pt modelId="{4248753B-C56A-4794-A22C-B21E0D7109A6}" type="pres">
      <dgm:prSet presAssocID="{A1363FFE-ADEB-48D9-B2D8-BDE0C35DF741}" presName="background2" presStyleLbl="node2" presStyleIdx="0" presStyleCnt="3"/>
      <dgm:spPr/>
    </dgm:pt>
    <dgm:pt modelId="{974883DA-4421-40E2-B979-290AE71D503F}" type="pres">
      <dgm:prSet presAssocID="{A1363FFE-ADEB-48D9-B2D8-BDE0C35DF741}" presName="text2" presStyleLbl="fgAcc2" presStyleIdx="0" presStyleCnt="3">
        <dgm:presLayoutVars>
          <dgm:chPref val="3"/>
        </dgm:presLayoutVars>
      </dgm:prSet>
      <dgm:spPr/>
    </dgm:pt>
    <dgm:pt modelId="{A7B34638-C864-4069-AB0C-C8159204B01E}" type="pres">
      <dgm:prSet presAssocID="{A1363FFE-ADEB-48D9-B2D8-BDE0C35DF741}" presName="hierChild3" presStyleCnt="0"/>
      <dgm:spPr/>
    </dgm:pt>
    <dgm:pt modelId="{B87B852A-0C7B-40AA-9E3E-9E6A30682517}" type="pres">
      <dgm:prSet presAssocID="{7723878B-A295-489B-B6CF-298B90C429E4}" presName="Name17" presStyleLbl="parChTrans1D3" presStyleIdx="0" presStyleCnt="7"/>
      <dgm:spPr/>
    </dgm:pt>
    <dgm:pt modelId="{9DF0A51D-145A-4C06-8564-4B887A757CC0}" type="pres">
      <dgm:prSet presAssocID="{C8553492-0939-4813-93D6-E8C29D491206}" presName="hierRoot3" presStyleCnt="0"/>
      <dgm:spPr/>
    </dgm:pt>
    <dgm:pt modelId="{ECF1F0E7-70FF-43FA-8435-143A961F192D}" type="pres">
      <dgm:prSet presAssocID="{C8553492-0939-4813-93D6-E8C29D491206}" presName="composite3" presStyleCnt="0"/>
      <dgm:spPr/>
    </dgm:pt>
    <dgm:pt modelId="{913A6D41-27B3-4BF6-ADF3-B17EFDC4F37E}" type="pres">
      <dgm:prSet presAssocID="{C8553492-0939-4813-93D6-E8C29D491206}" presName="background3" presStyleLbl="node3" presStyleIdx="0" presStyleCnt="7"/>
      <dgm:spPr/>
    </dgm:pt>
    <dgm:pt modelId="{D9A5F068-2DB2-4810-B203-105FA3361FC3}" type="pres">
      <dgm:prSet presAssocID="{C8553492-0939-4813-93D6-E8C29D491206}" presName="text3" presStyleLbl="fgAcc3" presStyleIdx="0" presStyleCnt="7">
        <dgm:presLayoutVars>
          <dgm:chPref val="3"/>
        </dgm:presLayoutVars>
      </dgm:prSet>
      <dgm:spPr/>
    </dgm:pt>
    <dgm:pt modelId="{16B70014-B34A-4563-9C12-6A931215D5B4}" type="pres">
      <dgm:prSet presAssocID="{C8553492-0939-4813-93D6-E8C29D491206}" presName="hierChild4" presStyleCnt="0"/>
      <dgm:spPr/>
    </dgm:pt>
    <dgm:pt modelId="{A3F09E8B-9547-4E3A-B34F-72DF87BB6960}" type="pres">
      <dgm:prSet presAssocID="{993E5969-70A9-4A9D-A6A5-EF71B5B2D0C6}" presName="Name17" presStyleLbl="parChTrans1D3" presStyleIdx="1" presStyleCnt="7"/>
      <dgm:spPr/>
    </dgm:pt>
    <dgm:pt modelId="{FCC99071-C144-4C69-A9BB-FF8A1647624D}" type="pres">
      <dgm:prSet presAssocID="{5611ABDD-2D01-4D23-A0BD-8BA277E0564B}" presName="hierRoot3" presStyleCnt="0"/>
      <dgm:spPr/>
    </dgm:pt>
    <dgm:pt modelId="{660293E3-9226-4465-94CA-D2244544A281}" type="pres">
      <dgm:prSet presAssocID="{5611ABDD-2D01-4D23-A0BD-8BA277E0564B}" presName="composite3" presStyleCnt="0"/>
      <dgm:spPr/>
    </dgm:pt>
    <dgm:pt modelId="{1F20D919-97B4-46BE-8CF7-CC0D4CF0667E}" type="pres">
      <dgm:prSet presAssocID="{5611ABDD-2D01-4D23-A0BD-8BA277E0564B}" presName="background3" presStyleLbl="node3" presStyleIdx="1" presStyleCnt="7"/>
      <dgm:spPr/>
    </dgm:pt>
    <dgm:pt modelId="{EECC3640-8BE7-4981-AB47-0A3C5E0C8020}" type="pres">
      <dgm:prSet presAssocID="{5611ABDD-2D01-4D23-A0BD-8BA277E0564B}" presName="text3" presStyleLbl="fgAcc3" presStyleIdx="1" presStyleCnt="7">
        <dgm:presLayoutVars>
          <dgm:chPref val="3"/>
        </dgm:presLayoutVars>
      </dgm:prSet>
      <dgm:spPr/>
    </dgm:pt>
    <dgm:pt modelId="{9E989B14-D989-4789-B787-0E38754709A5}" type="pres">
      <dgm:prSet presAssocID="{5611ABDD-2D01-4D23-A0BD-8BA277E0564B}" presName="hierChild4" presStyleCnt="0"/>
      <dgm:spPr/>
    </dgm:pt>
    <dgm:pt modelId="{4FB25456-F91F-4C91-A62C-FE7B973FEFC7}" type="pres">
      <dgm:prSet presAssocID="{081DDCE3-0D03-4D35-AA8C-B80AE7D3A36E}" presName="Name17" presStyleLbl="parChTrans1D3" presStyleIdx="2" presStyleCnt="7"/>
      <dgm:spPr/>
    </dgm:pt>
    <dgm:pt modelId="{02CE47BB-4BF3-42BE-A7C6-DA6FAB34F49E}" type="pres">
      <dgm:prSet presAssocID="{0F27A85C-7406-4D56-9B5C-821C0FFB5AF6}" presName="hierRoot3" presStyleCnt="0"/>
      <dgm:spPr/>
    </dgm:pt>
    <dgm:pt modelId="{DE93A78D-A3DB-4017-9DF1-64262F712E11}" type="pres">
      <dgm:prSet presAssocID="{0F27A85C-7406-4D56-9B5C-821C0FFB5AF6}" presName="composite3" presStyleCnt="0"/>
      <dgm:spPr/>
    </dgm:pt>
    <dgm:pt modelId="{E399CCCC-4110-4FCD-BB43-E3DD72D453FA}" type="pres">
      <dgm:prSet presAssocID="{0F27A85C-7406-4D56-9B5C-821C0FFB5AF6}" presName="background3" presStyleLbl="node3" presStyleIdx="2" presStyleCnt="7"/>
      <dgm:spPr/>
    </dgm:pt>
    <dgm:pt modelId="{5B267BD6-A18C-4855-96A3-3F265CF42DBD}" type="pres">
      <dgm:prSet presAssocID="{0F27A85C-7406-4D56-9B5C-821C0FFB5AF6}" presName="text3" presStyleLbl="fgAcc3" presStyleIdx="2" presStyleCnt="7">
        <dgm:presLayoutVars>
          <dgm:chPref val="3"/>
        </dgm:presLayoutVars>
      </dgm:prSet>
      <dgm:spPr/>
    </dgm:pt>
    <dgm:pt modelId="{67CBAB2F-1459-4F3F-859F-C7FECE1B36E9}" type="pres">
      <dgm:prSet presAssocID="{0F27A85C-7406-4D56-9B5C-821C0FFB5AF6}" presName="hierChild4" presStyleCnt="0"/>
      <dgm:spPr/>
    </dgm:pt>
    <dgm:pt modelId="{FF1B2B30-0622-415F-A4FA-70708A8E3034}" type="pres">
      <dgm:prSet presAssocID="{B488BD51-2376-4352-86BF-DB7FF4ADB2D0}" presName="Name17" presStyleLbl="parChTrans1D3" presStyleIdx="3" presStyleCnt="7"/>
      <dgm:spPr/>
    </dgm:pt>
    <dgm:pt modelId="{26F52334-536B-4192-91F7-60A70729AAE5}" type="pres">
      <dgm:prSet presAssocID="{0ADF1E85-57EB-4942-A8A3-E1EBE96B72ED}" presName="hierRoot3" presStyleCnt="0"/>
      <dgm:spPr/>
    </dgm:pt>
    <dgm:pt modelId="{FDE6D810-BEE1-48DC-B5A1-D3EB5A220326}" type="pres">
      <dgm:prSet presAssocID="{0ADF1E85-57EB-4942-A8A3-E1EBE96B72ED}" presName="composite3" presStyleCnt="0"/>
      <dgm:spPr/>
    </dgm:pt>
    <dgm:pt modelId="{5C8990CD-7103-47DB-93FB-149BEB6053BD}" type="pres">
      <dgm:prSet presAssocID="{0ADF1E85-57EB-4942-A8A3-E1EBE96B72ED}" presName="background3" presStyleLbl="node3" presStyleIdx="3" presStyleCnt="7"/>
      <dgm:spPr/>
    </dgm:pt>
    <dgm:pt modelId="{6CADFD12-C018-4FB0-B76C-707FD8FA81D5}" type="pres">
      <dgm:prSet presAssocID="{0ADF1E85-57EB-4942-A8A3-E1EBE96B72ED}" presName="text3" presStyleLbl="fgAcc3" presStyleIdx="3" presStyleCnt="7">
        <dgm:presLayoutVars>
          <dgm:chPref val="3"/>
        </dgm:presLayoutVars>
      </dgm:prSet>
      <dgm:spPr/>
    </dgm:pt>
    <dgm:pt modelId="{18F62C20-532F-417A-BEFF-A6BF22A35D83}" type="pres">
      <dgm:prSet presAssocID="{0ADF1E85-57EB-4942-A8A3-E1EBE96B72ED}" presName="hierChild4" presStyleCnt="0"/>
      <dgm:spPr/>
    </dgm:pt>
    <dgm:pt modelId="{EC246AD9-6B34-40C7-B16E-686E46F6A803}" type="pres">
      <dgm:prSet presAssocID="{7B961A7A-6098-4A4D-A6AC-CA7E36BCFD75}" presName="Name17" presStyleLbl="parChTrans1D3" presStyleIdx="4" presStyleCnt="7"/>
      <dgm:spPr/>
    </dgm:pt>
    <dgm:pt modelId="{AE903F69-AB76-423B-924E-EB12D8760AAD}" type="pres">
      <dgm:prSet presAssocID="{8A6C6042-256C-4ED3-9B12-F2629AE0F32E}" presName="hierRoot3" presStyleCnt="0"/>
      <dgm:spPr/>
    </dgm:pt>
    <dgm:pt modelId="{307520D4-0CD7-4907-9E5C-E8EEE4426C7E}" type="pres">
      <dgm:prSet presAssocID="{8A6C6042-256C-4ED3-9B12-F2629AE0F32E}" presName="composite3" presStyleCnt="0"/>
      <dgm:spPr/>
    </dgm:pt>
    <dgm:pt modelId="{46B0A644-E2C5-4DCA-9CB1-715D6AA6B3F2}" type="pres">
      <dgm:prSet presAssocID="{8A6C6042-256C-4ED3-9B12-F2629AE0F32E}" presName="background3" presStyleLbl="node3" presStyleIdx="4" presStyleCnt="7"/>
      <dgm:spPr/>
    </dgm:pt>
    <dgm:pt modelId="{35BDB581-378B-42D7-8E3D-3512E1D4BAC9}" type="pres">
      <dgm:prSet presAssocID="{8A6C6042-256C-4ED3-9B12-F2629AE0F32E}" presName="text3" presStyleLbl="fgAcc3" presStyleIdx="4" presStyleCnt="7">
        <dgm:presLayoutVars>
          <dgm:chPref val="3"/>
        </dgm:presLayoutVars>
      </dgm:prSet>
      <dgm:spPr/>
    </dgm:pt>
    <dgm:pt modelId="{655B1DC7-BCD7-4F0A-8D56-F1A7707E85C2}" type="pres">
      <dgm:prSet presAssocID="{8A6C6042-256C-4ED3-9B12-F2629AE0F32E}" presName="hierChild4" presStyleCnt="0"/>
      <dgm:spPr/>
    </dgm:pt>
    <dgm:pt modelId="{95226D90-3DD1-49EA-AC5A-9BF928434396}" type="pres">
      <dgm:prSet presAssocID="{AEB64747-3CAF-4512-82B3-D9C3A28B98CD}" presName="Name10" presStyleLbl="parChTrans1D2" presStyleIdx="1" presStyleCnt="3"/>
      <dgm:spPr/>
    </dgm:pt>
    <dgm:pt modelId="{6D8C19F1-7343-4261-B2A3-FCE880DBF2E8}" type="pres">
      <dgm:prSet presAssocID="{3D998D8F-A63E-4B2C-9C45-2F2263B0D6B0}" presName="hierRoot2" presStyleCnt="0"/>
      <dgm:spPr/>
    </dgm:pt>
    <dgm:pt modelId="{6E82884D-EDD8-478B-AB49-C2777FEC7E52}" type="pres">
      <dgm:prSet presAssocID="{3D998D8F-A63E-4B2C-9C45-2F2263B0D6B0}" presName="composite2" presStyleCnt="0"/>
      <dgm:spPr/>
    </dgm:pt>
    <dgm:pt modelId="{630A3D9A-66AF-444E-8FD8-6A012B5DC100}" type="pres">
      <dgm:prSet presAssocID="{3D998D8F-A63E-4B2C-9C45-2F2263B0D6B0}" presName="background2" presStyleLbl="node2" presStyleIdx="1" presStyleCnt="3"/>
      <dgm:spPr/>
    </dgm:pt>
    <dgm:pt modelId="{AED90000-0940-4937-81EF-866C727E33E7}" type="pres">
      <dgm:prSet presAssocID="{3D998D8F-A63E-4B2C-9C45-2F2263B0D6B0}" presName="text2" presStyleLbl="fgAcc2" presStyleIdx="1" presStyleCnt="3">
        <dgm:presLayoutVars>
          <dgm:chPref val="3"/>
        </dgm:presLayoutVars>
      </dgm:prSet>
      <dgm:spPr/>
    </dgm:pt>
    <dgm:pt modelId="{79E30FD3-B07C-46B3-8566-C801B3C02255}" type="pres">
      <dgm:prSet presAssocID="{3D998D8F-A63E-4B2C-9C45-2F2263B0D6B0}" presName="hierChild3" presStyleCnt="0"/>
      <dgm:spPr/>
    </dgm:pt>
    <dgm:pt modelId="{545BF69D-9D2C-4218-A9B2-0E7E0CA740EB}" type="pres">
      <dgm:prSet presAssocID="{ADCD5F70-95FC-43DC-A47E-C92E3597D5ED}" presName="Name17" presStyleLbl="parChTrans1D3" presStyleIdx="5" presStyleCnt="7"/>
      <dgm:spPr/>
    </dgm:pt>
    <dgm:pt modelId="{0AFA4205-67FC-4B89-9367-4EFC2A220C91}" type="pres">
      <dgm:prSet presAssocID="{6A0A711F-99BF-4224-9DE5-DF54BB95703A}" presName="hierRoot3" presStyleCnt="0"/>
      <dgm:spPr/>
    </dgm:pt>
    <dgm:pt modelId="{83CE1F7D-BF18-4C86-ABE7-DCBA4764F0C3}" type="pres">
      <dgm:prSet presAssocID="{6A0A711F-99BF-4224-9DE5-DF54BB95703A}" presName="composite3" presStyleCnt="0"/>
      <dgm:spPr/>
    </dgm:pt>
    <dgm:pt modelId="{E72560CB-DB82-42FD-922C-C5A57A2FE571}" type="pres">
      <dgm:prSet presAssocID="{6A0A711F-99BF-4224-9DE5-DF54BB95703A}" presName="background3" presStyleLbl="node3" presStyleIdx="5" presStyleCnt="7"/>
      <dgm:spPr/>
    </dgm:pt>
    <dgm:pt modelId="{AF82F9C6-D148-4DA9-BF8D-F50F420725EE}" type="pres">
      <dgm:prSet presAssocID="{6A0A711F-99BF-4224-9DE5-DF54BB95703A}" presName="text3" presStyleLbl="fgAcc3" presStyleIdx="5" presStyleCnt="7">
        <dgm:presLayoutVars>
          <dgm:chPref val="3"/>
        </dgm:presLayoutVars>
      </dgm:prSet>
      <dgm:spPr/>
    </dgm:pt>
    <dgm:pt modelId="{868C663B-8212-4221-8E08-1B5CA450A52F}" type="pres">
      <dgm:prSet presAssocID="{6A0A711F-99BF-4224-9DE5-DF54BB95703A}" presName="hierChild4" presStyleCnt="0"/>
      <dgm:spPr/>
    </dgm:pt>
    <dgm:pt modelId="{C49C8E33-36F7-4648-972E-871304EB3A14}" type="pres">
      <dgm:prSet presAssocID="{BAA15112-3838-4BB1-AD53-3C5B44CA6A42}" presName="Name10" presStyleLbl="parChTrans1D2" presStyleIdx="2" presStyleCnt="3"/>
      <dgm:spPr/>
    </dgm:pt>
    <dgm:pt modelId="{72A4FCE9-A5FE-4CCD-84BF-70402A0240B2}" type="pres">
      <dgm:prSet presAssocID="{A9A940E3-CA21-4EB9-AB2C-C55050B20578}" presName="hierRoot2" presStyleCnt="0"/>
      <dgm:spPr/>
    </dgm:pt>
    <dgm:pt modelId="{FADA516D-8D9A-48D5-9381-571BA9FBCF2D}" type="pres">
      <dgm:prSet presAssocID="{A9A940E3-CA21-4EB9-AB2C-C55050B20578}" presName="composite2" presStyleCnt="0"/>
      <dgm:spPr/>
    </dgm:pt>
    <dgm:pt modelId="{145E3141-83FE-4CCA-9CD0-D8B75C9CDA19}" type="pres">
      <dgm:prSet presAssocID="{A9A940E3-CA21-4EB9-AB2C-C55050B20578}" presName="background2" presStyleLbl="node2" presStyleIdx="2" presStyleCnt="3"/>
      <dgm:spPr/>
    </dgm:pt>
    <dgm:pt modelId="{6A0689BE-3238-485E-A93D-53D7B8864F71}" type="pres">
      <dgm:prSet presAssocID="{A9A940E3-CA21-4EB9-AB2C-C55050B20578}" presName="text2" presStyleLbl="fgAcc2" presStyleIdx="2" presStyleCnt="3">
        <dgm:presLayoutVars>
          <dgm:chPref val="3"/>
        </dgm:presLayoutVars>
      </dgm:prSet>
      <dgm:spPr/>
    </dgm:pt>
    <dgm:pt modelId="{EBB2730C-9FBD-4B94-9535-3603781F5BA4}" type="pres">
      <dgm:prSet presAssocID="{A9A940E3-CA21-4EB9-AB2C-C55050B20578}" presName="hierChild3" presStyleCnt="0"/>
      <dgm:spPr/>
    </dgm:pt>
    <dgm:pt modelId="{C3500540-ACD1-48AB-BA22-50DC89EF846A}" type="pres">
      <dgm:prSet presAssocID="{7ECDEAD5-4580-4101-9BE3-1C5FB3CC6618}" presName="Name17" presStyleLbl="parChTrans1D3" presStyleIdx="6" presStyleCnt="7"/>
      <dgm:spPr/>
    </dgm:pt>
    <dgm:pt modelId="{8587CA85-4EAB-48CE-9520-1B52A3C5985A}" type="pres">
      <dgm:prSet presAssocID="{CE9F1FEC-B328-48D1-95AC-579014D943B6}" presName="hierRoot3" presStyleCnt="0"/>
      <dgm:spPr/>
    </dgm:pt>
    <dgm:pt modelId="{7442F7A5-8731-4C6B-90E5-E9EF462A0EA9}" type="pres">
      <dgm:prSet presAssocID="{CE9F1FEC-B328-48D1-95AC-579014D943B6}" presName="composite3" presStyleCnt="0"/>
      <dgm:spPr/>
    </dgm:pt>
    <dgm:pt modelId="{5A1E5100-6253-40A8-B403-73F753BFEAE0}" type="pres">
      <dgm:prSet presAssocID="{CE9F1FEC-B328-48D1-95AC-579014D943B6}" presName="background3" presStyleLbl="node3" presStyleIdx="6" presStyleCnt="7"/>
      <dgm:spPr/>
    </dgm:pt>
    <dgm:pt modelId="{05DA8827-4094-455C-B0CE-5A1D60B39C18}" type="pres">
      <dgm:prSet presAssocID="{CE9F1FEC-B328-48D1-95AC-579014D943B6}" presName="text3" presStyleLbl="fgAcc3" presStyleIdx="6" presStyleCnt="7">
        <dgm:presLayoutVars>
          <dgm:chPref val="3"/>
        </dgm:presLayoutVars>
      </dgm:prSet>
      <dgm:spPr/>
    </dgm:pt>
    <dgm:pt modelId="{9945FAE8-685B-4E71-96DF-24C64BC29207}" type="pres">
      <dgm:prSet presAssocID="{CE9F1FEC-B328-48D1-95AC-579014D943B6}" presName="hierChild4" presStyleCnt="0"/>
      <dgm:spPr/>
    </dgm:pt>
  </dgm:ptLst>
  <dgm:cxnLst>
    <dgm:cxn modelId="{F7970D02-7C36-4B23-A084-0909F652CF96}" type="presOf" srcId="{6A0A711F-99BF-4224-9DE5-DF54BB95703A}" destId="{AF82F9C6-D148-4DA9-BF8D-F50F420725EE}" srcOrd="0" destOrd="0" presId="urn:microsoft.com/office/officeart/2005/8/layout/hierarchy1"/>
    <dgm:cxn modelId="{7B82F502-060E-4067-BDF0-2F2DC8A0CCB3}" type="presOf" srcId="{13B4F0F8-FDA7-4043-A977-173D555DB2E0}" destId="{38214930-7BD8-4A83-B3AA-E8BA09395B4B}" srcOrd="0" destOrd="0" presId="urn:microsoft.com/office/officeart/2005/8/layout/hierarchy1"/>
    <dgm:cxn modelId="{06F2A206-1DF6-43E9-9CB8-2FBAB8BC2F0A}" type="presOf" srcId="{0ADF1E85-57EB-4942-A8A3-E1EBE96B72ED}" destId="{6CADFD12-C018-4FB0-B76C-707FD8FA81D5}" srcOrd="0" destOrd="0" presId="urn:microsoft.com/office/officeart/2005/8/layout/hierarchy1"/>
    <dgm:cxn modelId="{2D161309-D389-4EEE-AA65-81DD11AAF7E0}" type="presOf" srcId="{7B961A7A-6098-4A4D-A6AC-CA7E36BCFD75}" destId="{EC246AD9-6B34-40C7-B16E-686E46F6A803}" srcOrd="0" destOrd="0" presId="urn:microsoft.com/office/officeart/2005/8/layout/hierarchy1"/>
    <dgm:cxn modelId="{E9FF3C11-A3DA-4900-8867-07821E702771}" type="presOf" srcId="{C8553492-0939-4813-93D6-E8C29D491206}" destId="{D9A5F068-2DB2-4810-B203-105FA3361FC3}" srcOrd="0" destOrd="0" presId="urn:microsoft.com/office/officeart/2005/8/layout/hierarchy1"/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990FD314-FBFF-48A6-9EE0-B0AED358A064}" type="presOf" srcId="{ADCD5F70-95FC-43DC-A47E-C92E3597D5ED}" destId="{545BF69D-9D2C-4218-A9B2-0E7E0CA740EB}" srcOrd="0" destOrd="0" presId="urn:microsoft.com/office/officeart/2005/8/layout/hierarchy1"/>
    <dgm:cxn modelId="{63B77F1A-CE1E-44EE-80B3-6CD574B53BC2}" type="presOf" srcId="{993E5969-70A9-4A9D-A6A5-EF71B5B2D0C6}" destId="{A3F09E8B-9547-4E3A-B34F-72DF87BB6960}" srcOrd="0" destOrd="0" presId="urn:microsoft.com/office/officeart/2005/8/layout/hierarchy1"/>
    <dgm:cxn modelId="{91272E20-08C9-412B-BC7A-587BA86FB765}" type="presOf" srcId="{CE9F1FEC-B328-48D1-95AC-579014D943B6}" destId="{05DA8827-4094-455C-B0CE-5A1D60B39C18}" srcOrd="0" destOrd="0" presId="urn:microsoft.com/office/officeart/2005/8/layout/hierarchy1"/>
    <dgm:cxn modelId="{0ADA2230-9D0B-4A09-B791-E3BC33BA5FE6}" type="presOf" srcId="{A1363FFE-ADEB-48D9-B2D8-BDE0C35DF741}" destId="{974883DA-4421-40E2-B979-290AE71D503F}" srcOrd="0" destOrd="0" presId="urn:microsoft.com/office/officeart/2005/8/layout/hierarchy1"/>
    <dgm:cxn modelId="{E83BE930-5EA9-4D4E-A129-26B9A51030FA}" srcId="{A1363FFE-ADEB-48D9-B2D8-BDE0C35DF741}" destId="{5611ABDD-2D01-4D23-A0BD-8BA277E0564B}" srcOrd="1" destOrd="0" parTransId="{993E5969-70A9-4A9D-A6A5-EF71B5B2D0C6}" sibTransId="{817849D1-D02F-42E8-860E-A0CBFB020616}"/>
    <dgm:cxn modelId="{9B01693C-1ACC-46A2-B3A2-C06C40DA3537}" srcId="{A1363FFE-ADEB-48D9-B2D8-BDE0C35DF741}" destId="{0F27A85C-7406-4D56-9B5C-821C0FFB5AF6}" srcOrd="2" destOrd="0" parTransId="{081DDCE3-0D03-4D35-AA8C-B80AE7D3A36E}" sibTransId="{7E95A47C-D071-4F07-A6FC-72C3F79BBCF6}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58656E5F-AA3D-475E-9B29-47E2B5E80C0A}" srcId="{27B11517-535D-446F-B398-7908480C1F59}" destId="{A1363FFE-ADEB-48D9-B2D8-BDE0C35DF741}" srcOrd="0" destOrd="0" parTransId="{13B4F0F8-FDA7-4043-A977-173D555DB2E0}" sibTransId="{904D282C-4D0C-4F89-8215-C5CE899C6567}"/>
    <dgm:cxn modelId="{7315535F-6845-4E31-A7C6-7190CD9FA0A3}" type="presOf" srcId="{A9A940E3-CA21-4EB9-AB2C-C55050B20578}" destId="{6A0689BE-3238-485E-A93D-53D7B8864F71}" srcOrd="0" destOrd="0" presId="urn:microsoft.com/office/officeart/2005/8/layout/hierarchy1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B8301768-30EF-472E-95D6-F486945D2046}" type="presOf" srcId="{5611ABDD-2D01-4D23-A0BD-8BA277E0564B}" destId="{EECC3640-8BE7-4981-AB47-0A3C5E0C8020}" srcOrd="0" destOrd="0" presId="urn:microsoft.com/office/officeart/2005/8/layout/hierarchy1"/>
    <dgm:cxn modelId="{DF071E7E-51F0-4935-8FC4-2D6CB45B2D9F}" type="presOf" srcId="{3D998D8F-A63E-4B2C-9C45-2F2263B0D6B0}" destId="{AED90000-0940-4937-81EF-866C727E33E7}" srcOrd="0" destOrd="0" presId="urn:microsoft.com/office/officeart/2005/8/layout/hierarchy1"/>
    <dgm:cxn modelId="{2106B182-5D08-4AE4-8B7A-415AE6DDD723}" type="presOf" srcId="{AEB64747-3CAF-4512-82B3-D9C3A28B98CD}" destId="{95226D90-3DD1-49EA-AC5A-9BF928434396}" srcOrd="0" destOrd="0" presId="urn:microsoft.com/office/officeart/2005/8/layout/hierarchy1"/>
    <dgm:cxn modelId="{3DA1CA85-7E4A-4369-A2F1-7EB40F2D3028}" type="presOf" srcId="{7ECDEAD5-4580-4101-9BE3-1C5FB3CC6618}" destId="{C3500540-ACD1-48AB-BA22-50DC89EF846A}" srcOrd="0" destOrd="0" presId="urn:microsoft.com/office/officeart/2005/8/layout/hierarchy1"/>
    <dgm:cxn modelId="{04EF408C-F8FC-4242-BF35-B614CF4650F9}" srcId="{27B11517-535D-446F-B398-7908480C1F59}" destId="{A9A940E3-CA21-4EB9-AB2C-C55050B20578}" srcOrd="2" destOrd="0" parTransId="{BAA15112-3838-4BB1-AD53-3C5B44CA6A42}" sibTransId="{B8656640-E3BB-4F5E-B361-9647513912CF}"/>
    <dgm:cxn modelId="{98CC848C-5BEF-4868-A4A8-24899E56732A}" type="presOf" srcId="{7723878B-A295-489B-B6CF-298B90C429E4}" destId="{B87B852A-0C7B-40AA-9E3E-9E6A30682517}" srcOrd="0" destOrd="0" presId="urn:microsoft.com/office/officeart/2005/8/layout/hierarchy1"/>
    <dgm:cxn modelId="{3634C98D-D787-4AF3-8847-8FAEB6A52FE0}" srcId="{3D998D8F-A63E-4B2C-9C45-2F2263B0D6B0}" destId="{6A0A711F-99BF-4224-9DE5-DF54BB95703A}" srcOrd="0" destOrd="0" parTransId="{ADCD5F70-95FC-43DC-A47E-C92E3597D5ED}" sibTransId="{40FD7D00-A8C1-4CDB-839A-1372C8E8DA20}"/>
    <dgm:cxn modelId="{61F52692-BE04-4C4D-AB7D-BBECF05162B7}" type="presOf" srcId="{8A6C6042-256C-4ED3-9B12-F2629AE0F32E}" destId="{35BDB581-378B-42D7-8E3D-3512E1D4BAC9}" srcOrd="0" destOrd="0" presId="urn:microsoft.com/office/officeart/2005/8/layout/hierarchy1"/>
    <dgm:cxn modelId="{4D79309C-CD81-44A9-A953-CE9F0AE2C3A9}" type="presOf" srcId="{B488BD51-2376-4352-86BF-DB7FF4ADB2D0}" destId="{FF1B2B30-0622-415F-A4FA-70708A8E3034}" srcOrd="0" destOrd="0" presId="urn:microsoft.com/office/officeart/2005/8/layout/hierarchy1"/>
    <dgm:cxn modelId="{C891B29D-DDFA-47EB-8152-B1DCB85AA441}" srcId="{A1363FFE-ADEB-48D9-B2D8-BDE0C35DF741}" destId="{0ADF1E85-57EB-4942-A8A3-E1EBE96B72ED}" srcOrd="3" destOrd="0" parTransId="{B488BD51-2376-4352-86BF-DB7FF4ADB2D0}" sibTransId="{4D985DD3-EA12-4DA7-9ECE-E0FF2FF38CF2}"/>
    <dgm:cxn modelId="{62A570A3-CE34-4D22-B1B0-E60D5FE163C5}" type="presOf" srcId="{0F27A85C-7406-4D56-9B5C-821C0FFB5AF6}" destId="{5B267BD6-A18C-4855-96A3-3F265CF42DBD}" srcOrd="0" destOrd="0" presId="urn:microsoft.com/office/officeart/2005/8/layout/hierarchy1"/>
    <dgm:cxn modelId="{9C5ED0A6-4049-4022-AD84-54CB219DDC65}" srcId="{A1363FFE-ADEB-48D9-B2D8-BDE0C35DF741}" destId="{8A6C6042-256C-4ED3-9B12-F2629AE0F32E}" srcOrd="4" destOrd="0" parTransId="{7B961A7A-6098-4A4D-A6AC-CA7E36BCFD75}" sibTransId="{C4EE44C3-F04A-4152-8012-F1F86D0C23F7}"/>
    <dgm:cxn modelId="{F046E5AC-E758-45AA-B458-3B243CB5E54A}" type="presOf" srcId="{081DDCE3-0D03-4D35-AA8C-B80AE7D3A36E}" destId="{4FB25456-F91F-4C91-A62C-FE7B973FEFC7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371568D2-04AA-4B2C-A691-357F35539B26}" srcId="{A9A940E3-CA21-4EB9-AB2C-C55050B20578}" destId="{CE9F1FEC-B328-48D1-95AC-579014D943B6}" srcOrd="0" destOrd="0" parTransId="{7ECDEAD5-4580-4101-9BE3-1C5FB3CC6618}" sibTransId="{684486FC-81CD-400D-B0BD-E969F9254C85}"/>
    <dgm:cxn modelId="{A01AC9D4-D4F9-436C-9F9A-E448549CD37B}" srcId="{27B11517-535D-446F-B398-7908480C1F59}" destId="{3D998D8F-A63E-4B2C-9C45-2F2263B0D6B0}" srcOrd="1" destOrd="0" parTransId="{AEB64747-3CAF-4512-82B3-D9C3A28B98CD}" sibTransId="{4E0EA22B-7D8D-4F08-8B2F-97EDBABBB107}"/>
    <dgm:cxn modelId="{787D4BF1-A7FA-4A3D-B17A-1D51251CF8A9}" type="presOf" srcId="{BAA15112-3838-4BB1-AD53-3C5B44CA6A42}" destId="{C49C8E33-36F7-4648-972E-871304EB3A14}" srcOrd="0" destOrd="0" presId="urn:microsoft.com/office/officeart/2005/8/layout/hierarchy1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40BC989E-2BF9-4671-A2FE-0F4B5D1D3C32}" type="presParOf" srcId="{9424F80E-5C4E-499C-9D3F-16A638EC2CE9}" destId="{38214930-7BD8-4A83-B3AA-E8BA09395B4B}" srcOrd="0" destOrd="0" presId="urn:microsoft.com/office/officeart/2005/8/layout/hierarchy1"/>
    <dgm:cxn modelId="{DEA780E8-B24D-4938-8085-16AF1B725FAA}" type="presParOf" srcId="{9424F80E-5C4E-499C-9D3F-16A638EC2CE9}" destId="{2058B94F-17B4-40A0-81EF-B5D8F754E8F1}" srcOrd="1" destOrd="0" presId="urn:microsoft.com/office/officeart/2005/8/layout/hierarchy1"/>
    <dgm:cxn modelId="{82909EF0-1590-4D81-927F-82A364D0007E}" type="presParOf" srcId="{2058B94F-17B4-40A0-81EF-B5D8F754E8F1}" destId="{3291C3B6-3DB9-4267-A51D-010A03AF4196}" srcOrd="0" destOrd="0" presId="urn:microsoft.com/office/officeart/2005/8/layout/hierarchy1"/>
    <dgm:cxn modelId="{0F626C21-1C6C-4955-A8C5-D2C14F4F1E11}" type="presParOf" srcId="{3291C3B6-3DB9-4267-A51D-010A03AF4196}" destId="{4248753B-C56A-4794-A22C-B21E0D7109A6}" srcOrd="0" destOrd="0" presId="urn:microsoft.com/office/officeart/2005/8/layout/hierarchy1"/>
    <dgm:cxn modelId="{9852F6A4-A578-40B6-9BA6-3340CBC3AF9D}" type="presParOf" srcId="{3291C3B6-3DB9-4267-A51D-010A03AF4196}" destId="{974883DA-4421-40E2-B979-290AE71D503F}" srcOrd="1" destOrd="0" presId="urn:microsoft.com/office/officeart/2005/8/layout/hierarchy1"/>
    <dgm:cxn modelId="{A8D43C19-B2CE-40C2-875B-92A9B89FEF14}" type="presParOf" srcId="{2058B94F-17B4-40A0-81EF-B5D8F754E8F1}" destId="{A7B34638-C864-4069-AB0C-C8159204B01E}" srcOrd="1" destOrd="0" presId="urn:microsoft.com/office/officeart/2005/8/layout/hierarchy1"/>
    <dgm:cxn modelId="{7FAD4F95-12A3-4A9A-89B6-41F4D4F3745F}" type="presParOf" srcId="{A7B34638-C864-4069-AB0C-C8159204B01E}" destId="{B87B852A-0C7B-40AA-9E3E-9E6A30682517}" srcOrd="0" destOrd="0" presId="urn:microsoft.com/office/officeart/2005/8/layout/hierarchy1"/>
    <dgm:cxn modelId="{9E71EC1F-B9AE-4824-8D20-580082ABA813}" type="presParOf" srcId="{A7B34638-C864-4069-AB0C-C8159204B01E}" destId="{9DF0A51D-145A-4C06-8564-4B887A757CC0}" srcOrd="1" destOrd="0" presId="urn:microsoft.com/office/officeart/2005/8/layout/hierarchy1"/>
    <dgm:cxn modelId="{FEBFB711-DA58-4C06-8400-8A7B63CE4BBD}" type="presParOf" srcId="{9DF0A51D-145A-4C06-8564-4B887A757CC0}" destId="{ECF1F0E7-70FF-43FA-8435-143A961F192D}" srcOrd="0" destOrd="0" presId="urn:microsoft.com/office/officeart/2005/8/layout/hierarchy1"/>
    <dgm:cxn modelId="{42779760-88ED-4508-998C-80C127BCB999}" type="presParOf" srcId="{ECF1F0E7-70FF-43FA-8435-143A961F192D}" destId="{913A6D41-27B3-4BF6-ADF3-B17EFDC4F37E}" srcOrd="0" destOrd="0" presId="urn:microsoft.com/office/officeart/2005/8/layout/hierarchy1"/>
    <dgm:cxn modelId="{9100282E-1B4C-404B-9D08-864A886B3C95}" type="presParOf" srcId="{ECF1F0E7-70FF-43FA-8435-143A961F192D}" destId="{D9A5F068-2DB2-4810-B203-105FA3361FC3}" srcOrd="1" destOrd="0" presId="urn:microsoft.com/office/officeart/2005/8/layout/hierarchy1"/>
    <dgm:cxn modelId="{A3494484-2894-4D3F-98B1-385EC52AB05B}" type="presParOf" srcId="{9DF0A51D-145A-4C06-8564-4B887A757CC0}" destId="{16B70014-B34A-4563-9C12-6A931215D5B4}" srcOrd="1" destOrd="0" presId="urn:microsoft.com/office/officeart/2005/8/layout/hierarchy1"/>
    <dgm:cxn modelId="{BD7472ED-C1C7-43D5-8A07-2B491D5D4EEB}" type="presParOf" srcId="{A7B34638-C864-4069-AB0C-C8159204B01E}" destId="{A3F09E8B-9547-4E3A-B34F-72DF87BB6960}" srcOrd="2" destOrd="0" presId="urn:microsoft.com/office/officeart/2005/8/layout/hierarchy1"/>
    <dgm:cxn modelId="{67317D92-D9B5-4CAA-8EC4-1A0230C079F7}" type="presParOf" srcId="{A7B34638-C864-4069-AB0C-C8159204B01E}" destId="{FCC99071-C144-4C69-A9BB-FF8A1647624D}" srcOrd="3" destOrd="0" presId="urn:microsoft.com/office/officeart/2005/8/layout/hierarchy1"/>
    <dgm:cxn modelId="{D74CCA3A-BAA0-49B2-81A9-8F3873D008F3}" type="presParOf" srcId="{FCC99071-C144-4C69-A9BB-FF8A1647624D}" destId="{660293E3-9226-4465-94CA-D2244544A281}" srcOrd="0" destOrd="0" presId="urn:microsoft.com/office/officeart/2005/8/layout/hierarchy1"/>
    <dgm:cxn modelId="{1DF43A20-DADB-4F78-98DF-66B4CEC2DAFA}" type="presParOf" srcId="{660293E3-9226-4465-94CA-D2244544A281}" destId="{1F20D919-97B4-46BE-8CF7-CC0D4CF0667E}" srcOrd="0" destOrd="0" presId="urn:microsoft.com/office/officeart/2005/8/layout/hierarchy1"/>
    <dgm:cxn modelId="{D38FF5F3-08E2-45A7-AAD1-A4B255154526}" type="presParOf" srcId="{660293E3-9226-4465-94CA-D2244544A281}" destId="{EECC3640-8BE7-4981-AB47-0A3C5E0C8020}" srcOrd="1" destOrd="0" presId="urn:microsoft.com/office/officeart/2005/8/layout/hierarchy1"/>
    <dgm:cxn modelId="{DE042DE5-E2EC-4E50-A2E2-7D550351A354}" type="presParOf" srcId="{FCC99071-C144-4C69-A9BB-FF8A1647624D}" destId="{9E989B14-D989-4789-B787-0E38754709A5}" srcOrd="1" destOrd="0" presId="urn:microsoft.com/office/officeart/2005/8/layout/hierarchy1"/>
    <dgm:cxn modelId="{D6BC032D-104F-4CA3-959E-A3C79D130031}" type="presParOf" srcId="{A7B34638-C864-4069-AB0C-C8159204B01E}" destId="{4FB25456-F91F-4C91-A62C-FE7B973FEFC7}" srcOrd="4" destOrd="0" presId="urn:microsoft.com/office/officeart/2005/8/layout/hierarchy1"/>
    <dgm:cxn modelId="{E9727BD5-9320-48E0-BA48-06E46B42A60A}" type="presParOf" srcId="{A7B34638-C864-4069-AB0C-C8159204B01E}" destId="{02CE47BB-4BF3-42BE-A7C6-DA6FAB34F49E}" srcOrd="5" destOrd="0" presId="urn:microsoft.com/office/officeart/2005/8/layout/hierarchy1"/>
    <dgm:cxn modelId="{E8CE3633-1F1F-4058-A30D-EB35F855252F}" type="presParOf" srcId="{02CE47BB-4BF3-42BE-A7C6-DA6FAB34F49E}" destId="{DE93A78D-A3DB-4017-9DF1-64262F712E11}" srcOrd="0" destOrd="0" presId="urn:microsoft.com/office/officeart/2005/8/layout/hierarchy1"/>
    <dgm:cxn modelId="{1611CF9F-86AB-4E9B-9F33-41F8A0DEBCB3}" type="presParOf" srcId="{DE93A78D-A3DB-4017-9DF1-64262F712E11}" destId="{E399CCCC-4110-4FCD-BB43-E3DD72D453FA}" srcOrd="0" destOrd="0" presId="urn:microsoft.com/office/officeart/2005/8/layout/hierarchy1"/>
    <dgm:cxn modelId="{D31CDCD1-A2E7-477A-A893-2DD73FC9188B}" type="presParOf" srcId="{DE93A78D-A3DB-4017-9DF1-64262F712E11}" destId="{5B267BD6-A18C-4855-96A3-3F265CF42DBD}" srcOrd="1" destOrd="0" presId="urn:microsoft.com/office/officeart/2005/8/layout/hierarchy1"/>
    <dgm:cxn modelId="{250898D5-F61A-486D-80DF-EDBA1D8FCE85}" type="presParOf" srcId="{02CE47BB-4BF3-42BE-A7C6-DA6FAB34F49E}" destId="{67CBAB2F-1459-4F3F-859F-C7FECE1B36E9}" srcOrd="1" destOrd="0" presId="urn:microsoft.com/office/officeart/2005/8/layout/hierarchy1"/>
    <dgm:cxn modelId="{65056CFA-5534-42A1-A062-F98D412D4A46}" type="presParOf" srcId="{A7B34638-C864-4069-AB0C-C8159204B01E}" destId="{FF1B2B30-0622-415F-A4FA-70708A8E3034}" srcOrd="6" destOrd="0" presId="urn:microsoft.com/office/officeart/2005/8/layout/hierarchy1"/>
    <dgm:cxn modelId="{17A3A08C-9156-486F-92EE-333709F7A521}" type="presParOf" srcId="{A7B34638-C864-4069-AB0C-C8159204B01E}" destId="{26F52334-536B-4192-91F7-60A70729AAE5}" srcOrd="7" destOrd="0" presId="urn:microsoft.com/office/officeart/2005/8/layout/hierarchy1"/>
    <dgm:cxn modelId="{7B5E44B9-9D31-438E-AB77-77EAA93D55EE}" type="presParOf" srcId="{26F52334-536B-4192-91F7-60A70729AAE5}" destId="{FDE6D810-BEE1-48DC-B5A1-D3EB5A220326}" srcOrd="0" destOrd="0" presId="urn:microsoft.com/office/officeart/2005/8/layout/hierarchy1"/>
    <dgm:cxn modelId="{084BEC58-61F1-413A-804F-FEA226808DE3}" type="presParOf" srcId="{FDE6D810-BEE1-48DC-B5A1-D3EB5A220326}" destId="{5C8990CD-7103-47DB-93FB-149BEB6053BD}" srcOrd="0" destOrd="0" presId="urn:microsoft.com/office/officeart/2005/8/layout/hierarchy1"/>
    <dgm:cxn modelId="{DCA4DAA0-5644-4CFB-B660-B42766A0CD55}" type="presParOf" srcId="{FDE6D810-BEE1-48DC-B5A1-D3EB5A220326}" destId="{6CADFD12-C018-4FB0-B76C-707FD8FA81D5}" srcOrd="1" destOrd="0" presId="urn:microsoft.com/office/officeart/2005/8/layout/hierarchy1"/>
    <dgm:cxn modelId="{FD8B0E66-B03C-413C-A721-67030ADA2D4A}" type="presParOf" srcId="{26F52334-536B-4192-91F7-60A70729AAE5}" destId="{18F62C20-532F-417A-BEFF-A6BF22A35D83}" srcOrd="1" destOrd="0" presId="urn:microsoft.com/office/officeart/2005/8/layout/hierarchy1"/>
    <dgm:cxn modelId="{A4FE8AB3-F9BB-4D30-9A17-73C707E7BFC0}" type="presParOf" srcId="{A7B34638-C864-4069-AB0C-C8159204B01E}" destId="{EC246AD9-6B34-40C7-B16E-686E46F6A803}" srcOrd="8" destOrd="0" presId="urn:microsoft.com/office/officeart/2005/8/layout/hierarchy1"/>
    <dgm:cxn modelId="{1FF7C510-E04E-45BC-B1EF-4AA7DAFCA183}" type="presParOf" srcId="{A7B34638-C864-4069-AB0C-C8159204B01E}" destId="{AE903F69-AB76-423B-924E-EB12D8760AAD}" srcOrd="9" destOrd="0" presId="urn:microsoft.com/office/officeart/2005/8/layout/hierarchy1"/>
    <dgm:cxn modelId="{934032FB-75EC-4DF2-B60B-A5E16EE81BDB}" type="presParOf" srcId="{AE903F69-AB76-423B-924E-EB12D8760AAD}" destId="{307520D4-0CD7-4907-9E5C-E8EEE4426C7E}" srcOrd="0" destOrd="0" presId="urn:microsoft.com/office/officeart/2005/8/layout/hierarchy1"/>
    <dgm:cxn modelId="{D4B6B858-D06D-418C-95C9-65765606C2F3}" type="presParOf" srcId="{307520D4-0CD7-4907-9E5C-E8EEE4426C7E}" destId="{46B0A644-E2C5-4DCA-9CB1-715D6AA6B3F2}" srcOrd="0" destOrd="0" presId="urn:microsoft.com/office/officeart/2005/8/layout/hierarchy1"/>
    <dgm:cxn modelId="{74EAB38F-F35A-4882-9551-CF151C835DF9}" type="presParOf" srcId="{307520D4-0CD7-4907-9E5C-E8EEE4426C7E}" destId="{35BDB581-378B-42D7-8E3D-3512E1D4BAC9}" srcOrd="1" destOrd="0" presId="urn:microsoft.com/office/officeart/2005/8/layout/hierarchy1"/>
    <dgm:cxn modelId="{820FE4E8-9A80-4AF6-A35A-84B2CDEC6DD4}" type="presParOf" srcId="{AE903F69-AB76-423B-924E-EB12D8760AAD}" destId="{655B1DC7-BCD7-4F0A-8D56-F1A7707E85C2}" srcOrd="1" destOrd="0" presId="urn:microsoft.com/office/officeart/2005/8/layout/hierarchy1"/>
    <dgm:cxn modelId="{392F3771-1955-4EA7-92E1-896302812B2C}" type="presParOf" srcId="{9424F80E-5C4E-499C-9D3F-16A638EC2CE9}" destId="{95226D90-3DD1-49EA-AC5A-9BF928434396}" srcOrd="2" destOrd="0" presId="urn:microsoft.com/office/officeart/2005/8/layout/hierarchy1"/>
    <dgm:cxn modelId="{4704D59D-3A59-4A68-B260-DB6EDAA60B64}" type="presParOf" srcId="{9424F80E-5C4E-499C-9D3F-16A638EC2CE9}" destId="{6D8C19F1-7343-4261-B2A3-FCE880DBF2E8}" srcOrd="3" destOrd="0" presId="urn:microsoft.com/office/officeart/2005/8/layout/hierarchy1"/>
    <dgm:cxn modelId="{D65392CB-1399-4E00-B289-DA5A5C0CE6B0}" type="presParOf" srcId="{6D8C19F1-7343-4261-B2A3-FCE880DBF2E8}" destId="{6E82884D-EDD8-478B-AB49-C2777FEC7E52}" srcOrd="0" destOrd="0" presId="urn:microsoft.com/office/officeart/2005/8/layout/hierarchy1"/>
    <dgm:cxn modelId="{9A3726EF-DCE2-4FF7-896F-10D4EFCC8430}" type="presParOf" srcId="{6E82884D-EDD8-478B-AB49-C2777FEC7E52}" destId="{630A3D9A-66AF-444E-8FD8-6A012B5DC100}" srcOrd="0" destOrd="0" presId="urn:microsoft.com/office/officeart/2005/8/layout/hierarchy1"/>
    <dgm:cxn modelId="{43F8F962-B82D-4516-B28D-DFCA211A1A6F}" type="presParOf" srcId="{6E82884D-EDD8-478B-AB49-C2777FEC7E52}" destId="{AED90000-0940-4937-81EF-866C727E33E7}" srcOrd="1" destOrd="0" presId="urn:microsoft.com/office/officeart/2005/8/layout/hierarchy1"/>
    <dgm:cxn modelId="{9C3B21A2-F2A2-467A-92D5-62795B6DA380}" type="presParOf" srcId="{6D8C19F1-7343-4261-B2A3-FCE880DBF2E8}" destId="{79E30FD3-B07C-46B3-8566-C801B3C02255}" srcOrd="1" destOrd="0" presId="urn:microsoft.com/office/officeart/2005/8/layout/hierarchy1"/>
    <dgm:cxn modelId="{78DAFFB8-CAD2-428E-B6D1-80A59103B991}" type="presParOf" srcId="{79E30FD3-B07C-46B3-8566-C801B3C02255}" destId="{545BF69D-9D2C-4218-A9B2-0E7E0CA740EB}" srcOrd="0" destOrd="0" presId="urn:microsoft.com/office/officeart/2005/8/layout/hierarchy1"/>
    <dgm:cxn modelId="{89C3E829-BDB4-4F04-BE1C-40E911D379D3}" type="presParOf" srcId="{79E30FD3-B07C-46B3-8566-C801B3C02255}" destId="{0AFA4205-67FC-4B89-9367-4EFC2A220C91}" srcOrd="1" destOrd="0" presId="urn:microsoft.com/office/officeart/2005/8/layout/hierarchy1"/>
    <dgm:cxn modelId="{12B21752-FF11-43DF-A12C-CFEEF9D0A030}" type="presParOf" srcId="{0AFA4205-67FC-4B89-9367-4EFC2A220C91}" destId="{83CE1F7D-BF18-4C86-ABE7-DCBA4764F0C3}" srcOrd="0" destOrd="0" presId="urn:microsoft.com/office/officeart/2005/8/layout/hierarchy1"/>
    <dgm:cxn modelId="{1BA18EFF-E07E-43B7-ADA9-5F7D22030FD3}" type="presParOf" srcId="{83CE1F7D-BF18-4C86-ABE7-DCBA4764F0C3}" destId="{E72560CB-DB82-42FD-922C-C5A57A2FE571}" srcOrd="0" destOrd="0" presId="urn:microsoft.com/office/officeart/2005/8/layout/hierarchy1"/>
    <dgm:cxn modelId="{490D4F90-41FB-4290-903E-9D7C18B6E51F}" type="presParOf" srcId="{83CE1F7D-BF18-4C86-ABE7-DCBA4764F0C3}" destId="{AF82F9C6-D148-4DA9-BF8D-F50F420725EE}" srcOrd="1" destOrd="0" presId="urn:microsoft.com/office/officeart/2005/8/layout/hierarchy1"/>
    <dgm:cxn modelId="{975F078F-665D-4FC8-8D57-FB4A385CDD14}" type="presParOf" srcId="{0AFA4205-67FC-4B89-9367-4EFC2A220C91}" destId="{868C663B-8212-4221-8E08-1B5CA450A52F}" srcOrd="1" destOrd="0" presId="urn:microsoft.com/office/officeart/2005/8/layout/hierarchy1"/>
    <dgm:cxn modelId="{47CA08CA-C643-49F5-A546-5B218AAE8A24}" type="presParOf" srcId="{9424F80E-5C4E-499C-9D3F-16A638EC2CE9}" destId="{C49C8E33-36F7-4648-972E-871304EB3A14}" srcOrd="4" destOrd="0" presId="urn:microsoft.com/office/officeart/2005/8/layout/hierarchy1"/>
    <dgm:cxn modelId="{39EF4054-C7C0-4F41-BB1A-1009A8E8CEE8}" type="presParOf" srcId="{9424F80E-5C4E-499C-9D3F-16A638EC2CE9}" destId="{72A4FCE9-A5FE-4CCD-84BF-70402A0240B2}" srcOrd="5" destOrd="0" presId="urn:microsoft.com/office/officeart/2005/8/layout/hierarchy1"/>
    <dgm:cxn modelId="{421D7028-7208-411A-9F9C-EC47215B0D0E}" type="presParOf" srcId="{72A4FCE9-A5FE-4CCD-84BF-70402A0240B2}" destId="{FADA516D-8D9A-48D5-9381-571BA9FBCF2D}" srcOrd="0" destOrd="0" presId="urn:microsoft.com/office/officeart/2005/8/layout/hierarchy1"/>
    <dgm:cxn modelId="{2F8FBFCD-B0F0-4959-90DA-F773470F3F72}" type="presParOf" srcId="{FADA516D-8D9A-48D5-9381-571BA9FBCF2D}" destId="{145E3141-83FE-4CCA-9CD0-D8B75C9CDA19}" srcOrd="0" destOrd="0" presId="urn:microsoft.com/office/officeart/2005/8/layout/hierarchy1"/>
    <dgm:cxn modelId="{C1090E98-8CB2-4BEB-A22B-8BB61B2DD6CD}" type="presParOf" srcId="{FADA516D-8D9A-48D5-9381-571BA9FBCF2D}" destId="{6A0689BE-3238-485E-A93D-53D7B8864F71}" srcOrd="1" destOrd="0" presId="urn:microsoft.com/office/officeart/2005/8/layout/hierarchy1"/>
    <dgm:cxn modelId="{76AFB01C-9A99-45ED-B570-A0D87ACD06F0}" type="presParOf" srcId="{72A4FCE9-A5FE-4CCD-84BF-70402A0240B2}" destId="{EBB2730C-9FBD-4B94-9535-3603781F5BA4}" srcOrd="1" destOrd="0" presId="urn:microsoft.com/office/officeart/2005/8/layout/hierarchy1"/>
    <dgm:cxn modelId="{50B92833-D127-4E30-AB3E-3FFC264838A2}" type="presParOf" srcId="{EBB2730C-9FBD-4B94-9535-3603781F5BA4}" destId="{C3500540-ACD1-48AB-BA22-50DC89EF846A}" srcOrd="0" destOrd="0" presId="urn:microsoft.com/office/officeart/2005/8/layout/hierarchy1"/>
    <dgm:cxn modelId="{15A56589-F2C2-41E0-A278-88018DDE9483}" type="presParOf" srcId="{EBB2730C-9FBD-4B94-9535-3603781F5BA4}" destId="{8587CA85-4EAB-48CE-9520-1B52A3C5985A}" srcOrd="1" destOrd="0" presId="urn:microsoft.com/office/officeart/2005/8/layout/hierarchy1"/>
    <dgm:cxn modelId="{4C60232B-5458-4D8A-9EE2-F7B35373C8C0}" type="presParOf" srcId="{8587CA85-4EAB-48CE-9520-1B52A3C5985A}" destId="{7442F7A5-8731-4C6B-90E5-E9EF462A0EA9}" srcOrd="0" destOrd="0" presId="urn:microsoft.com/office/officeart/2005/8/layout/hierarchy1"/>
    <dgm:cxn modelId="{FBD0BF4F-2CC3-4531-9554-74085420FD85}" type="presParOf" srcId="{7442F7A5-8731-4C6B-90E5-E9EF462A0EA9}" destId="{5A1E5100-6253-40A8-B403-73F753BFEAE0}" srcOrd="0" destOrd="0" presId="urn:microsoft.com/office/officeart/2005/8/layout/hierarchy1"/>
    <dgm:cxn modelId="{F1121906-9019-41BD-8571-A7EBCECFC09A}" type="presParOf" srcId="{7442F7A5-8731-4C6B-90E5-E9EF462A0EA9}" destId="{05DA8827-4094-455C-B0CE-5A1D60B39C18}" srcOrd="1" destOrd="0" presId="urn:microsoft.com/office/officeart/2005/8/layout/hierarchy1"/>
    <dgm:cxn modelId="{97FE82B3-51F6-41C2-9604-2FE2E49CA9F9}" type="presParOf" srcId="{8587CA85-4EAB-48CE-9520-1B52A3C5985A}" destId="{9945FAE8-685B-4E71-96DF-24C64BC292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Group-based Activities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3D998D8F-A63E-4B2C-9C45-2F2263B0D6B0}">
      <dgm:prSet/>
      <dgm:spPr/>
      <dgm:t>
        <a:bodyPr/>
        <a:lstStyle/>
        <a:p>
          <a:r>
            <a:rPr lang="en-US" dirty="0"/>
            <a:t>Social Factors (open-ended)</a:t>
          </a:r>
        </a:p>
      </dgm:t>
    </dgm:pt>
    <dgm:pt modelId="{AEB64747-3CAF-4512-82B3-D9C3A28B98CD}" type="parTrans" cxnId="{A01AC9D4-D4F9-436C-9F9A-E448549CD37B}">
      <dgm:prSet/>
      <dgm:spPr/>
      <dgm:t>
        <a:bodyPr/>
        <a:lstStyle/>
        <a:p>
          <a:endParaRPr lang="en-US"/>
        </a:p>
      </dgm:t>
    </dgm:pt>
    <dgm:pt modelId="{4E0EA22B-7D8D-4F08-8B2F-97EDBABBB107}" type="sibTrans" cxnId="{A01AC9D4-D4F9-436C-9F9A-E448549CD37B}">
      <dgm:prSet/>
      <dgm:spPr/>
      <dgm:t>
        <a:bodyPr/>
        <a:lstStyle/>
        <a:p>
          <a:endParaRPr lang="en-US"/>
        </a:p>
      </dgm:t>
    </dgm:pt>
    <dgm:pt modelId="{A1363FFE-ADEB-48D9-B2D8-BDE0C35DF741}">
      <dgm:prSet/>
      <dgm:spPr/>
      <dgm:t>
        <a:bodyPr/>
        <a:lstStyle/>
        <a:p>
          <a:r>
            <a:rPr lang="en-US" dirty="0"/>
            <a:t>Group cohesiveness (Likert-scale) </a:t>
          </a:r>
        </a:p>
      </dgm:t>
    </dgm:pt>
    <dgm:pt modelId="{904D282C-4D0C-4F89-8215-C5CE899C6567}" type="sibTrans" cxnId="{58656E5F-AA3D-475E-9B29-47E2B5E80C0A}">
      <dgm:prSet/>
      <dgm:spPr/>
      <dgm:t>
        <a:bodyPr/>
        <a:lstStyle/>
        <a:p>
          <a:endParaRPr lang="en-US"/>
        </a:p>
      </dgm:t>
    </dgm:pt>
    <dgm:pt modelId="{13B4F0F8-FDA7-4043-A977-173D555DB2E0}" type="parTrans" cxnId="{58656E5F-AA3D-475E-9B29-47E2B5E80C0A}">
      <dgm:prSet/>
      <dgm:spPr/>
      <dgm:t>
        <a:bodyPr/>
        <a:lstStyle/>
        <a:p>
          <a:endParaRPr lang="en-US"/>
        </a:p>
      </dgm:t>
    </dgm:pt>
    <dgm:pt modelId="{A9A940E3-CA21-4EB9-AB2C-C55050B20578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BAA15112-3838-4BB1-AD53-3C5B44CA6A42}" type="parTrans" cxnId="{04EF408C-F8FC-4242-BF35-B614CF4650F9}">
      <dgm:prSet/>
      <dgm:spPr/>
      <dgm:t>
        <a:bodyPr/>
        <a:lstStyle/>
        <a:p>
          <a:endParaRPr lang="en-US"/>
        </a:p>
      </dgm:t>
    </dgm:pt>
    <dgm:pt modelId="{B8656640-E3BB-4F5E-B361-9647513912CF}" type="sibTrans" cxnId="{04EF408C-F8FC-4242-BF35-B614CF4650F9}">
      <dgm:prSet/>
      <dgm:spPr/>
      <dgm:t>
        <a:bodyPr/>
        <a:lstStyle/>
        <a:p>
          <a:endParaRPr lang="en-US"/>
        </a:p>
      </dgm:t>
    </dgm:pt>
    <dgm:pt modelId="{C8553492-0939-4813-93D6-E8C29D491206}">
      <dgm:prSet/>
      <dgm:spPr/>
      <dgm:t>
        <a:bodyPr/>
        <a:lstStyle/>
        <a:p>
          <a:r>
            <a:rPr lang="en-US" dirty="0"/>
            <a:t>Goal settings</a:t>
          </a:r>
        </a:p>
      </dgm:t>
    </dgm:pt>
    <dgm:pt modelId="{7723878B-A295-489B-B6CF-298B90C429E4}" type="parTrans" cxnId="{C1BE035C-9A80-426E-8F9F-8DDAED4EA20F}">
      <dgm:prSet/>
      <dgm:spPr/>
      <dgm:t>
        <a:bodyPr/>
        <a:lstStyle/>
        <a:p>
          <a:endParaRPr lang="en-US"/>
        </a:p>
      </dgm:t>
    </dgm:pt>
    <dgm:pt modelId="{5FEABEB5-2A67-4088-A36A-9BABD31240B6}" type="sibTrans" cxnId="{C1BE035C-9A80-426E-8F9F-8DDAED4EA20F}">
      <dgm:prSet/>
      <dgm:spPr/>
      <dgm:t>
        <a:bodyPr/>
        <a:lstStyle/>
        <a:p>
          <a:endParaRPr lang="en-US"/>
        </a:p>
      </dgm:t>
    </dgm:pt>
    <dgm:pt modelId="{5611ABDD-2D01-4D23-A0BD-8BA277E0564B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993E5969-70A9-4A9D-A6A5-EF71B5B2D0C6}" type="parTrans" cxnId="{E83BE930-5EA9-4D4E-A129-26B9A51030FA}">
      <dgm:prSet/>
      <dgm:spPr/>
      <dgm:t>
        <a:bodyPr/>
        <a:lstStyle/>
        <a:p>
          <a:endParaRPr lang="en-US"/>
        </a:p>
      </dgm:t>
    </dgm:pt>
    <dgm:pt modelId="{817849D1-D02F-42E8-860E-A0CBFB020616}" type="sibTrans" cxnId="{E83BE930-5EA9-4D4E-A129-26B9A51030FA}">
      <dgm:prSet/>
      <dgm:spPr/>
      <dgm:t>
        <a:bodyPr/>
        <a:lstStyle/>
        <a:p>
          <a:endParaRPr lang="en-US"/>
        </a:p>
      </dgm:t>
    </dgm:pt>
    <dgm:pt modelId="{0F27A85C-7406-4D56-9B5C-821C0FFB5AF6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081DDCE3-0D03-4D35-AA8C-B80AE7D3A36E}" type="parTrans" cxnId="{9B01693C-1ACC-46A2-B3A2-C06C40DA3537}">
      <dgm:prSet/>
      <dgm:spPr/>
      <dgm:t>
        <a:bodyPr/>
        <a:lstStyle/>
        <a:p>
          <a:endParaRPr lang="en-US"/>
        </a:p>
      </dgm:t>
    </dgm:pt>
    <dgm:pt modelId="{7E95A47C-D071-4F07-A6FC-72C3F79BBCF6}" type="sibTrans" cxnId="{9B01693C-1ACC-46A2-B3A2-C06C40DA3537}">
      <dgm:prSet/>
      <dgm:spPr/>
      <dgm:t>
        <a:bodyPr/>
        <a:lstStyle/>
        <a:p>
          <a:endParaRPr lang="en-US"/>
        </a:p>
      </dgm:t>
    </dgm:pt>
    <dgm:pt modelId="{0ADF1E85-57EB-4942-A8A3-E1EBE96B72ED}">
      <dgm:prSet/>
      <dgm:spPr/>
      <dgm:t>
        <a:bodyPr/>
        <a:lstStyle/>
        <a:p>
          <a:r>
            <a:rPr lang="en-US" dirty="0"/>
            <a:t>Accountability</a:t>
          </a:r>
        </a:p>
      </dgm:t>
    </dgm:pt>
    <dgm:pt modelId="{B488BD51-2376-4352-86BF-DB7FF4ADB2D0}" type="parTrans" cxnId="{C891B29D-DDFA-47EB-8152-B1DCB85AA441}">
      <dgm:prSet/>
      <dgm:spPr/>
      <dgm:t>
        <a:bodyPr/>
        <a:lstStyle/>
        <a:p>
          <a:endParaRPr lang="en-US"/>
        </a:p>
      </dgm:t>
    </dgm:pt>
    <dgm:pt modelId="{4D985DD3-EA12-4DA7-9ECE-E0FF2FF38CF2}" type="sibTrans" cxnId="{C891B29D-DDFA-47EB-8152-B1DCB85AA441}">
      <dgm:prSet/>
      <dgm:spPr/>
      <dgm:t>
        <a:bodyPr/>
        <a:lstStyle/>
        <a:p>
          <a:endParaRPr lang="en-US"/>
        </a:p>
      </dgm:t>
    </dgm:pt>
    <dgm:pt modelId="{8A6C6042-256C-4ED3-9B12-F2629AE0F32E}">
      <dgm:prSet/>
      <dgm:spPr/>
      <dgm:t>
        <a:bodyPr/>
        <a:lstStyle/>
        <a:p>
          <a:r>
            <a:rPr lang="en-US" dirty="0"/>
            <a:t>Recognition</a:t>
          </a:r>
        </a:p>
      </dgm:t>
    </dgm:pt>
    <dgm:pt modelId="{7B961A7A-6098-4A4D-A6AC-CA7E36BCFD75}" type="parTrans" cxnId="{9C5ED0A6-4049-4022-AD84-54CB219DDC65}">
      <dgm:prSet/>
      <dgm:spPr/>
      <dgm:t>
        <a:bodyPr/>
        <a:lstStyle/>
        <a:p>
          <a:endParaRPr lang="en-US"/>
        </a:p>
      </dgm:t>
    </dgm:pt>
    <dgm:pt modelId="{C4EE44C3-F04A-4152-8012-F1F86D0C23F7}" type="sibTrans" cxnId="{9C5ED0A6-4049-4022-AD84-54CB219DDC65}">
      <dgm:prSet/>
      <dgm:spPr/>
      <dgm:t>
        <a:bodyPr/>
        <a:lstStyle/>
        <a:p>
          <a:endParaRPr lang="en-US"/>
        </a:p>
      </dgm:t>
    </dgm:pt>
    <dgm:pt modelId="{6A0A711F-99BF-4224-9DE5-DF54BB95703A}">
      <dgm:prSet/>
      <dgm:spPr/>
      <dgm:t>
        <a:bodyPr/>
        <a:lstStyle/>
        <a:p>
          <a:r>
            <a:rPr lang="en-US" dirty="0"/>
            <a:t>Factors from code book</a:t>
          </a:r>
        </a:p>
      </dgm:t>
    </dgm:pt>
    <dgm:pt modelId="{ADCD5F70-95FC-43DC-A47E-C92E3597D5ED}" type="parTrans" cxnId="{3634C98D-D787-4AF3-8847-8FAEB6A52FE0}">
      <dgm:prSet/>
      <dgm:spPr/>
      <dgm:t>
        <a:bodyPr/>
        <a:lstStyle/>
        <a:p>
          <a:endParaRPr lang="en-US"/>
        </a:p>
      </dgm:t>
    </dgm:pt>
    <dgm:pt modelId="{40FD7D00-A8C1-4CDB-839A-1372C8E8DA20}" type="sibTrans" cxnId="{3634C98D-D787-4AF3-8847-8FAEB6A52FE0}">
      <dgm:prSet/>
      <dgm:spPr/>
      <dgm:t>
        <a:bodyPr/>
        <a:lstStyle/>
        <a:p>
          <a:endParaRPr lang="en-US"/>
        </a:p>
      </dgm:t>
    </dgm:pt>
    <dgm:pt modelId="{CE9F1FEC-B328-48D1-95AC-579014D943B6}">
      <dgm:prSet/>
      <dgm:spPr/>
      <dgm:t>
        <a:bodyPr/>
        <a:lstStyle/>
        <a:p>
          <a:r>
            <a:rPr lang="en-US" dirty="0"/>
            <a:t>LIWC tool</a:t>
          </a:r>
        </a:p>
      </dgm:t>
    </dgm:pt>
    <dgm:pt modelId="{7ECDEAD5-4580-4101-9BE3-1C5FB3CC6618}" type="parTrans" cxnId="{371568D2-04AA-4B2C-A691-357F35539B26}">
      <dgm:prSet/>
      <dgm:spPr/>
      <dgm:t>
        <a:bodyPr/>
        <a:lstStyle/>
        <a:p>
          <a:endParaRPr lang="en-US"/>
        </a:p>
      </dgm:t>
    </dgm:pt>
    <dgm:pt modelId="{684486FC-81CD-400D-B0BD-E969F9254C85}" type="sibTrans" cxnId="{371568D2-04AA-4B2C-A691-357F35539B26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38214930-7BD8-4A83-B3AA-E8BA09395B4B}" type="pres">
      <dgm:prSet presAssocID="{13B4F0F8-FDA7-4043-A977-173D555DB2E0}" presName="Name10" presStyleLbl="parChTrans1D2" presStyleIdx="0" presStyleCnt="3"/>
      <dgm:spPr/>
    </dgm:pt>
    <dgm:pt modelId="{2058B94F-17B4-40A0-81EF-B5D8F754E8F1}" type="pres">
      <dgm:prSet presAssocID="{A1363FFE-ADEB-48D9-B2D8-BDE0C35DF741}" presName="hierRoot2" presStyleCnt="0"/>
      <dgm:spPr/>
    </dgm:pt>
    <dgm:pt modelId="{3291C3B6-3DB9-4267-A51D-010A03AF4196}" type="pres">
      <dgm:prSet presAssocID="{A1363FFE-ADEB-48D9-B2D8-BDE0C35DF741}" presName="composite2" presStyleCnt="0"/>
      <dgm:spPr/>
    </dgm:pt>
    <dgm:pt modelId="{4248753B-C56A-4794-A22C-B21E0D7109A6}" type="pres">
      <dgm:prSet presAssocID="{A1363FFE-ADEB-48D9-B2D8-BDE0C35DF741}" presName="background2" presStyleLbl="node2" presStyleIdx="0" presStyleCnt="3"/>
      <dgm:spPr/>
    </dgm:pt>
    <dgm:pt modelId="{974883DA-4421-40E2-B979-290AE71D503F}" type="pres">
      <dgm:prSet presAssocID="{A1363FFE-ADEB-48D9-B2D8-BDE0C35DF741}" presName="text2" presStyleLbl="fgAcc2" presStyleIdx="0" presStyleCnt="3">
        <dgm:presLayoutVars>
          <dgm:chPref val="3"/>
        </dgm:presLayoutVars>
      </dgm:prSet>
      <dgm:spPr/>
    </dgm:pt>
    <dgm:pt modelId="{A7B34638-C864-4069-AB0C-C8159204B01E}" type="pres">
      <dgm:prSet presAssocID="{A1363FFE-ADEB-48D9-B2D8-BDE0C35DF741}" presName="hierChild3" presStyleCnt="0"/>
      <dgm:spPr/>
    </dgm:pt>
    <dgm:pt modelId="{B87B852A-0C7B-40AA-9E3E-9E6A30682517}" type="pres">
      <dgm:prSet presAssocID="{7723878B-A295-489B-B6CF-298B90C429E4}" presName="Name17" presStyleLbl="parChTrans1D3" presStyleIdx="0" presStyleCnt="7"/>
      <dgm:spPr/>
    </dgm:pt>
    <dgm:pt modelId="{9DF0A51D-145A-4C06-8564-4B887A757CC0}" type="pres">
      <dgm:prSet presAssocID="{C8553492-0939-4813-93D6-E8C29D491206}" presName="hierRoot3" presStyleCnt="0"/>
      <dgm:spPr/>
    </dgm:pt>
    <dgm:pt modelId="{ECF1F0E7-70FF-43FA-8435-143A961F192D}" type="pres">
      <dgm:prSet presAssocID="{C8553492-0939-4813-93D6-E8C29D491206}" presName="composite3" presStyleCnt="0"/>
      <dgm:spPr/>
    </dgm:pt>
    <dgm:pt modelId="{913A6D41-27B3-4BF6-ADF3-B17EFDC4F37E}" type="pres">
      <dgm:prSet presAssocID="{C8553492-0939-4813-93D6-E8C29D491206}" presName="background3" presStyleLbl="node3" presStyleIdx="0" presStyleCnt="7"/>
      <dgm:spPr/>
    </dgm:pt>
    <dgm:pt modelId="{D9A5F068-2DB2-4810-B203-105FA3361FC3}" type="pres">
      <dgm:prSet presAssocID="{C8553492-0939-4813-93D6-E8C29D491206}" presName="text3" presStyleLbl="fgAcc3" presStyleIdx="0" presStyleCnt="7">
        <dgm:presLayoutVars>
          <dgm:chPref val="3"/>
        </dgm:presLayoutVars>
      </dgm:prSet>
      <dgm:spPr/>
    </dgm:pt>
    <dgm:pt modelId="{16B70014-B34A-4563-9C12-6A931215D5B4}" type="pres">
      <dgm:prSet presAssocID="{C8553492-0939-4813-93D6-E8C29D491206}" presName="hierChild4" presStyleCnt="0"/>
      <dgm:spPr/>
    </dgm:pt>
    <dgm:pt modelId="{A3F09E8B-9547-4E3A-B34F-72DF87BB6960}" type="pres">
      <dgm:prSet presAssocID="{993E5969-70A9-4A9D-A6A5-EF71B5B2D0C6}" presName="Name17" presStyleLbl="parChTrans1D3" presStyleIdx="1" presStyleCnt="7"/>
      <dgm:spPr/>
    </dgm:pt>
    <dgm:pt modelId="{FCC99071-C144-4C69-A9BB-FF8A1647624D}" type="pres">
      <dgm:prSet presAssocID="{5611ABDD-2D01-4D23-A0BD-8BA277E0564B}" presName="hierRoot3" presStyleCnt="0"/>
      <dgm:spPr/>
    </dgm:pt>
    <dgm:pt modelId="{660293E3-9226-4465-94CA-D2244544A281}" type="pres">
      <dgm:prSet presAssocID="{5611ABDD-2D01-4D23-A0BD-8BA277E0564B}" presName="composite3" presStyleCnt="0"/>
      <dgm:spPr/>
    </dgm:pt>
    <dgm:pt modelId="{1F20D919-97B4-46BE-8CF7-CC0D4CF0667E}" type="pres">
      <dgm:prSet presAssocID="{5611ABDD-2D01-4D23-A0BD-8BA277E0564B}" presName="background3" presStyleLbl="node3" presStyleIdx="1" presStyleCnt="7"/>
      <dgm:spPr/>
    </dgm:pt>
    <dgm:pt modelId="{EECC3640-8BE7-4981-AB47-0A3C5E0C8020}" type="pres">
      <dgm:prSet presAssocID="{5611ABDD-2D01-4D23-A0BD-8BA277E0564B}" presName="text3" presStyleLbl="fgAcc3" presStyleIdx="1" presStyleCnt="7">
        <dgm:presLayoutVars>
          <dgm:chPref val="3"/>
        </dgm:presLayoutVars>
      </dgm:prSet>
      <dgm:spPr/>
    </dgm:pt>
    <dgm:pt modelId="{9E989B14-D989-4789-B787-0E38754709A5}" type="pres">
      <dgm:prSet presAssocID="{5611ABDD-2D01-4D23-A0BD-8BA277E0564B}" presName="hierChild4" presStyleCnt="0"/>
      <dgm:spPr/>
    </dgm:pt>
    <dgm:pt modelId="{4FB25456-F91F-4C91-A62C-FE7B973FEFC7}" type="pres">
      <dgm:prSet presAssocID="{081DDCE3-0D03-4D35-AA8C-B80AE7D3A36E}" presName="Name17" presStyleLbl="parChTrans1D3" presStyleIdx="2" presStyleCnt="7"/>
      <dgm:spPr/>
    </dgm:pt>
    <dgm:pt modelId="{02CE47BB-4BF3-42BE-A7C6-DA6FAB34F49E}" type="pres">
      <dgm:prSet presAssocID="{0F27A85C-7406-4D56-9B5C-821C0FFB5AF6}" presName="hierRoot3" presStyleCnt="0"/>
      <dgm:spPr/>
    </dgm:pt>
    <dgm:pt modelId="{DE93A78D-A3DB-4017-9DF1-64262F712E11}" type="pres">
      <dgm:prSet presAssocID="{0F27A85C-7406-4D56-9B5C-821C0FFB5AF6}" presName="composite3" presStyleCnt="0"/>
      <dgm:spPr/>
    </dgm:pt>
    <dgm:pt modelId="{E399CCCC-4110-4FCD-BB43-E3DD72D453FA}" type="pres">
      <dgm:prSet presAssocID="{0F27A85C-7406-4D56-9B5C-821C0FFB5AF6}" presName="background3" presStyleLbl="node3" presStyleIdx="2" presStyleCnt="7"/>
      <dgm:spPr/>
    </dgm:pt>
    <dgm:pt modelId="{5B267BD6-A18C-4855-96A3-3F265CF42DBD}" type="pres">
      <dgm:prSet presAssocID="{0F27A85C-7406-4D56-9B5C-821C0FFB5AF6}" presName="text3" presStyleLbl="fgAcc3" presStyleIdx="2" presStyleCnt="7">
        <dgm:presLayoutVars>
          <dgm:chPref val="3"/>
        </dgm:presLayoutVars>
      </dgm:prSet>
      <dgm:spPr/>
    </dgm:pt>
    <dgm:pt modelId="{67CBAB2F-1459-4F3F-859F-C7FECE1B36E9}" type="pres">
      <dgm:prSet presAssocID="{0F27A85C-7406-4D56-9B5C-821C0FFB5AF6}" presName="hierChild4" presStyleCnt="0"/>
      <dgm:spPr/>
    </dgm:pt>
    <dgm:pt modelId="{FF1B2B30-0622-415F-A4FA-70708A8E3034}" type="pres">
      <dgm:prSet presAssocID="{B488BD51-2376-4352-86BF-DB7FF4ADB2D0}" presName="Name17" presStyleLbl="parChTrans1D3" presStyleIdx="3" presStyleCnt="7"/>
      <dgm:spPr/>
    </dgm:pt>
    <dgm:pt modelId="{26F52334-536B-4192-91F7-60A70729AAE5}" type="pres">
      <dgm:prSet presAssocID="{0ADF1E85-57EB-4942-A8A3-E1EBE96B72ED}" presName="hierRoot3" presStyleCnt="0"/>
      <dgm:spPr/>
    </dgm:pt>
    <dgm:pt modelId="{FDE6D810-BEE1-48DC-B5A1-D3EB5A220326}" type="pres">
      <dgm:prSet presAssocID="{0ADF1E85-57EB-4942-A8A3-E1EBE96B72ED}" presName="composite3" presStyleCnt="0"/>
      <dgm:spPr/>
    </dgm:pt>
    <dgm:pt modelId="{5C8990CD-7103-47DB-93FB-149BEB6053BD}" type="pres">
      <dgm:prSet presAssocID="{0ADF1E85-57EB-4942-A8A3-E1EBE96B72ED}" presName="background3" presStyleLbl="node3" presStyleIdx="3" presStyleCnt="7"/>
      <dgm:spPr/>
    </dgm:pt>
    <dgm:pt modelId="{6CADFD12-C018-4FB0-B76C-707FD8FA81D5}" type="pres">
      <dgm:prSet presAssocID="{0ADF1E85-57EB-4942-A8A3-E1EBE96B72ED}" presName="text3" presStyleLbl="fgAcc3" presStyleIdx="3" presStyleCnt="7">
        <dgm:presLayoutVars>
          <dgm:chPref val="3"/>
        </dgm:presLayoutVars>
      </dgm:prSet>
      <dgm:spPr/>
    </dgm:pt>
    <dgm:pt modelId="{18F62C20-532F-417A-BEFF-A6BF22A35D83}" type="pres">
      <dgm:prSet presAssocID="{0ADF1E85-57EB-4942-A8A3-E1EBE96B72ED}" presName="hierChild4" presStyleCnt="0"/>
      <dgm:spPr/>
    </dgm:pt>
    <dgm:pt modelId="{EC246AD9-6B34-40C7-B16E-686E46F6A803}" type="pres">
      <dgm:prSet presAssocID="{7B961A7A-6098-4A4D-A6AC-CA7E36BCFD75}" presName="Name17" presStyleLbl="parChTrans1D3" presStyleIdx="4" presStyleCnt="7"/>
      <dgm:spPr/>
    </dgm:pt>
    <dgm:pt modelId="{AE903F69-AB76-423B-924E-EB12D8760AAD}" type="pres">
      <dgm:prSet presAssocID="{8A6C6042-256C-4ED3-9B12-F2629AE0F32E}" presName="hierRoot3" presStyleCnt="0"/>
      <dgm:spPr/>
    </dgm:pt>
    <dgm:pt modelId="{307520D4-0CD7-4907-9E5C-E8EEE4426C7E}" type="pres">
      <dgm:prSet presAssocID="{8A6C6042-256C-4ED3-9B12-F2629AE0F32E}" presName="composite3" presStyleCnt="0"/>
      <dgm:spPr/>
    </dgm:pt>
    <dgm:pt modelId="{46B0A644-E2C5-4DCA-9CB1-715D6AA6B3F2}" type="pres">
      <dgm:prSet presAssocID="{8A6C6042-256C-4ED3-9B12-F2629AE0F32E}" presName="background3" presStyleLbl="node3" presStyleIdx="4" presStyleCnt="7"/>
      <dgm:spPr/>
    </dgm:pt>
    <dgm:pt modelId="{35BDB581-378B-42D7-8E3D-3512E1D4BAC9}" type="pres">
      <dgm:prSet presAssocID="{8A6C6042-256C-4ED3-9B12-F2629AE0F32E}" presName="text3" presStyleLbl="fgAcc3" presStyleIdx="4" presStyleCnt="7">
        <dgm:presLayoutVars>
          <dgm:chPref val="3"/>
        </dgm:presLayoutVars>
      </dgm:prSet>
      <dgm:spPr/>
    </dgm:pt>
    <dgm:pt modelId="{655B1DC7-BCD7-4F0A-8D56-F1A7707E85C2}" type="pres">
      <dgm:prSet presAssocID="{8A6C6042-256C-4ED3-9B12-F2629AE0F32E}" presName="hierChild4" presStyleCnt="0"/>
      <dgm:spPr/>
    </dgm:pt>
    <dgm:pt modelId="{95226D90-3DD1-49EA-AC5A-9BF928434396}" type="pres">
      <dgm:prSet presAssocID="{AEB64747-3CAF-4512-82B3-D9C3A28B98CD}" presName="Name10" presStyleLbl="parChTrans1D2" presStyleIdx="1" presStyleCnt="3"/>
      <dgm:spPr/>
    </dgm:pt>
    <dgm:pt modelId="{6D8C19F1-7343-4261-B2A3-FCE880DBF2E8}" type="pres">
      <dgm:prSet presAssocID="{3D998D8F-A63E-4B2C-9C45-2F2263B0D6B0}" presName="hierRoot2" presStyleCnt="0"/>
      <dgm:spPr/>
    </dgm:pt>
    <dgm:pt modelId="{6E82884D-EDD8-478B-AB49-C2777FEC7E52}" type="pres">
      <dgm:prSet presAssocID="{3D998D8F-A63E-4B2C-9C45-2F2263B0D6B0}" presName="composite2" presStyleCnt="0"/>
      <dgm:spPr/>
    </dgm:pt>
    <dgm:pt modelId="{630A3D9A-66AF-444E-8FD8-6A012B5DC100}" type="pres">
      <dgm:prSet presAssocID="{3D998D8F-A63E-4B2C-9C45-2F2263B0D6B0}" presName="background2" presStyleLbl="node2" presStyleIdx="1" presStyleCnt="3"/>
      <dgm:spPr/>
    </dgm:pt>
    <dgm:pt modelId="{AED90000-0940-4937-81EF-866C727E33E7}" type="pres">
      <dgm:prSet presAssocID="{3D998D8F-A63E-4B2C-9C45-2F2263B0D6B0}" presName="text2" presStyleLbl="fgAcc2" presStyleIdx="1" presStyleCnt="3">
        <dgm:presLayoutVars>
          <dgm:chPref val="3"/>
        </dgm:presLayoutVars>
      </dgm:prSet>
      <dgm:spPr/>
    </dgm:pt>
    <dgm:pt modelId="{79E30FD3-B07C-46B3-8566-C801B3C02255}" type="pres">
      <dgm:prSet presAssocID="{3D998D8F-A63E-4B2C-9C45-2F2263B0D6B0}" presName="hierChild3" presStyleCnt="0"/>
      <dgm:spPr/>
    </dgm:pt>
    <dgm:pt modelId="{545BF69D-9D2C-4218-A9B2-0E7E0CA740EB}" type="pres">
      <dgm:prSet presAssocID="{ADCD5F70-95FC-43DC-A47E-C92E3597D5ED}" presName="Name17" presStyleLbl="parChTrans1D3" presStyleIdx="5" presStyleCnt="7"/>
      <dgm:spPr/>
    </dgm:pt>
    <dgm:pt modelId="{0AFA4205-67FC-4B89-9367-4EFC2A220C91}" type="pres">
      <dgm:prSet presAssocID="{6A0A711F-99BF-4224-9DE5-DF54BB95703A}" presName="hierRoot3" presStyleCnt="0"/>
      <dgm:spPr/>
    </dgm:pt>
    <dgm:pt modelId="{83CE1F7D-BF18-4C86-ABE7-DCBA4764F0C3}" type="pres">
      <dgm:prSet presAssocID="{6A0A711F-99BF-4224-9DE5-DF54BB95703A}" presName="composite3" presStyleCnt="0"/>
      <dgm:spPr/>
    </dgm:pt>
    <dgm:pt modelId="{E72560CB-DB82-42FD-922C-C5A57A2FE571}" type="pres">
      <dgm:prSet presAssocID="{6A0A711F-99BF-4224-9DE5-DF54BB95703A}" presName="background3" presStyleLbl="node3" presStyleIdx="5" presStyleCnt="7"/>
      <dgm:spPr/>
    </dgm:pt>
    <dgm:pt modelId="{AF82F9C6-D148-4DA9-BF8D-F50F420725EE}" type="pres">
      <dgm:prSet presAssocID="{6A0A711F-99BF-4224-9DE5-DF54BB95703A}" presName="text3" presStyleLbl="fgAcc3" presStyleIdx="5" presStyleCnt="7">
        <dgm:presLayoutVars>
          <dgm:chPref val="3"/>
        </dgm:presLayoutVars>
      </dgm:prSet>
      <dgm:spPr/>
    </dgm:pt>
    <dgm:pt modelId="{868C663B-8212-4221-8E08-1B5CA450A52F}" type="pres">
      <dgm:prSet presAssocID="{6A0A711F-99BF-4224-9DE5-DF54BB95703A}" presName="hierChild4" presStyleCnt="0"/>
      <dgm:spPr/>
    </dgm:pt>
    <dgm:pt modelId="{C49C8E33-36F7-4648-972E-871304EB3A14}" type="pres">
      <dgm:prSet presAssocID="{BAA15112-3838-4BB1-AD53-3C5B44CA6A42}" presName="Name10" presStyleLbl="parChTrans1D2" presStyleIdx="2" presStyleCnt="3"/>
      <dgm:spPr/>
    </dgm:pt>
    <dgm:pt modelId="{72A4FCE9-A5FE-4CCD-84BF-70402A0240B2}" type="pres">
      <dgm:prSet presAssocID="{A9A940E3-CA21-4EB9-AB2C-C55050B20578}" presName="hierRoot2" presStyleCnt="0"/>
      <dgm:spPr/>
    </dgm:pt>
    <dgm:pt modelId="{FADA516D-8D9A-48D5-9381-571BA9FBCF2D}" type="pres">
      <dgm:prSet presAssocID="{A9A940E3-CA21-4EB9-AB2C-C55050B20578}" presName="composite2" presStyleCnt="0"/>
      <dgm:spPr/>
    </dgm:pt>
    <dgm:pt modelId="{145E3141-83FE-4CCA-9CD0-D8B75C9CDA19}" type="pres">
      <dgm:prSet presAssocID="{A9A940E3-CA21-4EB9-AB2C-C55050B20578}" presName="background2" presStyleLbl="node2" presStyleIdx="2" presStyleCnt="3"/>
      <dgm:spPr/>
    </dgm:pt>
    <dgm:pt modelId="{6A0689BE-3238-485E-A93D-53D7B8864F71}" type="pres">
      <dgm:prSet presAssocID="{A9A940E3-CA21-4EB9-AB2C-C55050B20578}" presName="text2" presStyleLbl="fgAcc2" presStyleIdx="2" presStyleCnt="3">
        <dgm:presLayoutVars>
          <dgm:chPref val="3"/>
        </dgm:presLayoutVars>
      </dgm:prSet>
      <dgm:spPr/>
    </dgm:pt>
    <dgm:pt modelId="{EBB2730C-9FBD-4B94-9535-3603781F5BA4}" type="pres">
      <dgm:prSet presAssocID="{A9A940E3-CA21-4EB9-AB2C-C55050B20578}" presName="hierChild3" presStyleCnt="0"/>
      <dgm:spPr/>
    </dgm:pt>
    <dgm:pt modelId="{C3500540-ACD1-48AB-BA22-50DC89EF846A}" type="pres">
      <dgm:prSet presAssocID="{7ECDEAD5-4580-4101-9BE3-1C5FB3CC6618}" presName="Name17" presStyleLbl="parChTrans1D3" presStyleIdx="6" presStyleCnt="7"/>
      <dgm:spPr/>
    </dgm:pt>
    <dgm:pt modelId="{8587CA85-4EAB-48CE-9520-1B52A3C5985A}" type="pres">
      <dgm:prSet presAssocID="{CE9F1FEC-B328-48D1-95AC-579014D943B6}" presName="hierRoot3" presStyleCnt="0"/>
      <dgm:spPr/>
    </dgm:pt>
    <dgm:pt modelId="{7442F7A5-8731-4C6B-90E5-E9EF462A0EA9}" type="pres">
      <dgm:prSet presAssocID="{CE9F1FEC-B328-48D1-95AC-579014D943B6}" presName="composite3" presStyleCnt="0"/>
      <dgm:spPr/>
    </dgm:pt>
    <dgm:pt modelId="{5A1E5100-6253-40A8-B403-73F753BFEAE0}" type="pres">
      <dgm:prSet presAssocID="{CE9F1FEC-B328-48D1-95AC-579014D943B6}" presName="background3" presStyleLbl="node3" presStyleIdx="6" presStyleCnt="7"/>
      <dgm:spPr/>
    </dgm:pt>
    <dgm:pt modelId="{05DA8827-4094-455C-B0CE-5A1D60B39C18}" type="pres">
      <dgm:prSet presAssocID="{CE9F1FEC-B328-48D1-95AC-579014D943B6}" presName="text3" presStyleLbl="fgAcc3" presStyleIdx="6" presStyleCnt="7">
        <dgm:presLayoutVars>
          <dgm:chPref val="3"/>
        </dgm:presLayoutVars>
      </dgm:prSet>
      <dgm:spPr/>
    </dgm:pt>
    <dgm:pt modelId="{9945FAE8-685B-4E71-96DF-24C64BC29207}" type="pres">
      <dgm:prSet presAssocID="{CE9F1FEC-B328-48D1-95AC-579014D943B6}" presName="hierChild4" presStyleCnt="0"/>
      <dgm:spPr/>
    </dgm:pt>
  </dgm:ptLst>
  <dgm:cxnLst>
    <dgm:cxn modelId="{F7970D02-7C36-4B23-A084-0909F652CF96}" type="presOf" srcId="{6A0A711F-99BF-4224-9DE5-DF54BB95703A}" destId="{AF82F9C6-D148-4DA9-BF8D-F50F420725EE}" srcOrd="0" destOrd="0" presId="urn:microsoft.com/office/officeart/2005/8/layout/hierarchy1"/>
    <dgm:cxn modelId="{7B82F502-060E-4067-BDF0-2F2DC8A0CCB3}" type="presOf" srcId="{13B4F0F8-FDA7-4043-A977-173D555DB2E0}" destId="{38214930-7BD8-4A83-B3AA-E8BA09395B4B}" srcOrd="0" destOrd="0" presId="urn:microsoft.com/office/officeart/2005/8/layout/hierarchy1"/>
    <dgm:cxn modelId="{06F2A206-1DF6-43E9-9CB8-2FBAB8BC2F0A}" type="presOf" srcId="{0ADF1E85-57EB-4942-A8A3-E1EBE96B72ED}" destId="{6CADFD12-C018-4FB0-B76C-707FD8FA81D5}" srcOrd="0" destOrd="0" presId="urn:microsoft.com/office/officeart/2005/8/layout/hierarchy1"/>
    <dgm:cxn modelId="{2D161309-D389-4EEE-AA65-81DD11AAF7E0}" type="presOf" srcId="{7B961A7A-6098-4A4D-A6AC-CA7E36BCFD75}" destId="{EC246AD9-6B34-40C7-B16E-686E46F6A803}" srcOrd="0" destOrd="0" presId="urn:microsoft.com/office/officeart/2005/8/layout/hierarchy1"/>
    <dgm:cxn modelId="{E9FF3C11-A3DA-4900-8867-07821E702771}" type="presOf" srcId="{C8553492-0939-4813-93D6-E8C29D491206}" destId="{D9A5F068-2DB2-4810-B203-105FA3361FC3}" srcOrd="0" destOrd="0" presId="urn:microsoft.com/office/officeart/2005/8/layout/hierarchy1"/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990FD314-FBFF-48A6-9EE0-B0AED358A064}" type="presOf" srcId="{ADCD5F70-95FC-43DC-A47E-C92E3597D5ED}" destId="{545BF69D-9D2C-4218-A9B2-0E7E0CA740EB}" srcOrd="0" destOrd="0" presId="urn:microsoft.com/office/officeart/2005/8/layout/hierarchy1"/>
    <dgm:cxn modelId="{63B77F1A-CE1E-44EE-80B3-6CD574B53BC2}" type="presOf" srcId="{993E5969-70A9-4A9D-A6A5-EF71B5B2D0C6}" destId="{A3F09E8B-9547-4E3A-B34F-72DF87BB6960}" srcOrd="0" destOrd="0" presId="urn:microsoft.com/office/officeart/2005/8/layout/hierarchy1"/>
    <dgm:cxn modelId="{91272E20-08C9-412B-BC7A-587BA86FB765}" type="presOf" srcId="{CE9F1FEC-B328-48D1-95AC-579014D943B6}" destId="{05DA8827-4094-455C-B0CE-5A1D60B39C18}" srcOrd="0" destOrd="0" presId="urn:microsoft.com/office/officeart/2005/8/layout/hierarchy1"/>
    <dgm:cxn modelId="{0ADA2230-9D0B-4A09-B791-E3BC33BA5FE6}" type="presOf" srcId="{A1363FFE-ADEB-48D9-B2D8-BDE0C35DF741}" destId="{974883DA-4421-40E2-B979-290AE71D503F}" srcOrd="0" destOrd="0" presId="urn:microsoft.com/office/officeart/2005/8/layout/hierarchy1"/>
    <dgm:cxn modelId="{E83BE930-5EA9-4D4E-A129-26B9A51030FA}" srcId="{A1363FFE-ADEB-48D9-B2D8-BDE0C35DF741}" destId="{5611ABDD-2D01-4D23-A0BD-8BA277E0564B}" srcOrd="1" destOrd="0" parTransId="{993E5969-70A9-4A9D-A6A5-EF71B5B2D0C6}" sibTransId="{817849D1-D02F-42E8-860E-A0CBFB020616}"/>
    <dgm:cxn modelId="{9B01693C-1ACC-46A2-B3A2-C06C40DA3537}" srcId="{A1363FFE-ADEB-48D9-B2D8-BDE0C35DF741}" destId="{0F27A85C-7406-4D56-9B5C-821C0FFB5AF6}" srcOrd="2" destOrd="0" parTransId="{081DDCE3-0D03-4D35-AA8C-B80AE7D3A36E}" sibTransId="{7E95A47C-D071-4F07-A6FC-72C3F79BBCF6}"/>
    <dgm:cxn modelId="{C1BE035C-9A80-426E-8F9F-8DDAED4EA20F}" srcId="{A1363FFE-ADEB-48D9-B2D8-BDE0C35DF741}" destId="{C8553492-0939-4813-93D6-E8C29D491206}" srcOrd="0" destOrd="0" parTransId="{7723878B-A295-489B-B6CF-298B90C429E4}" sibTransId="{5FEABEB5-2A67-4088-A36A-9BABD31240B6}"/>
    <dgm:cxn modelId="{58656E5F-AA3D-475E-9B29-47E2B5E80C0A}" srcId="{27B11517-535D-446F-B398-7908480C1F59}" destId="{A1363FFE-ADEB-48D9-B2D8-BDE0C35DF741}" srcOrd="0" destOrd="0" parTransId="{13B4F0F8-FDA7-4043-A977-173D555DB2E0}" sibTransId="{904D282C-4D0C-4F89-8215-C5CE899C6567}"/>
    <dgm:cxn modelId="{7315535F-6845-4E31-A7C6-7190CD9FA0A3}" type="presOf" srcId="{A9A940E3-CA21-4EB9-AB2C-C55050B20578}" destId="{6A0689BE-3238-485E-A93D-53D7B8864F71}" srcOrd="0" destOrd="0" presId="urn:microsoft.com/office/officeart/2005/8/layout/hierarchy1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B8301768-30EF-472E-95D6-F486945D2046}" type="presOf" srcId="{5611ABDD-2D01-4D23-A0BD-8BA277E0564B}" destId="{EECC3640-8BE7-4981-AB47-0A3C5E0C8020}" srcOrd="0" destOrd="0" presId="urn:microsoft.com/office/officeart/2005/8/layout/hierarchy1"/>
    <dgm:cxn modelId="{DF071E7E-51F0-4935-8FC4-2D6CB45B2D9F}" type="presOf" srcId="{3D998D8F-A63E-4B2C-9C45-2F2263B0D6B0}" destId="{AED90000-0940-4937-81EF-866C727E33E7}" srcOrd="0" destOrd="0" presId="urn:microsoft.com/office/officeart/2005/8/layout/hierarchy1"/>
    <dgm:cxn modelId="{2106B182-5D08-4AE4-8B7A-415AE6DDD723}" type="presOf" srcId="{AEB64747-3CAF-4512-82B3-D9C3A28B98CD}" destId="{95226D90-3DD1-49EA-AC5A-9BF928434396}" srcOrd="0" destOrd="0" presId="urn:microsoft.com/office/officeart/2005/8/layout/hierarchy1"/>
    <dgm:cxn modelId="{3DA1CA85-7E4A-4369-A2F1-7EB40F2D3028}" type="presOf" srcId="{7ECDEAD5-4580-4101-9BE3-1C5FB3CC6618}" destId="{C3500540-ACD1-48AB-BA22-50DC89EF846A}" srcOrd="0" destOrd="0" presId="urn:microsoft.com/office/officeart/2005/8/layout/hierarchy1"/>
    <dgm:cxn modelId="{04EF408C-F8FC-4242-BF35-B614CF4650F9}" srcId="{27B11517-535D-446F-B398-7908480C1F59}" destId="{A9A940E3-CA21-4EB9-AB2C-C55050B20578}" srcOrd="2" destOrd="0" parTransId="{BAA15112-3838-4BB1-AD53-3C5B44CA6A42}" sibTransId="{B8656640-E3BB-4F5E-B361-9647513912CF}"/>
    <dgm:cxn modelId="{98CC848C-5BEF-4868-A4A8-24899E56732A}" type="presOf" srcId="{7723878B-A295-489B-B6CF-298B90C429E4}" destId="{B87B852A-0C7B-40AA-9E3E-9E6A30682517}" srcOrd="0" destOrd="0" presId="urn:microsoft.com/office/officeart/2005/8/layout/hierarchy1"/>
    <dgm:cxn modelId="{3634C98D-D787-4AF3-8847-8FAEB6A52FE0}" srcId="{3D998D8F-A63E-4B2C-9C45-2F2263B0D6B0}" destId="{6A0A711F-99BF-4224-9DE5-DF54BB95703A}" srcOrd="0" destOrd="0" parTransId="{ADCD5F70-95FC-43DC-A47E-C92E3597D5ED}" sibTransId="{40FD7D00-A8C1-4CDB-839A-1372C8E8DA20}"/>
    <dgm:cxn modelId="{61F52692-BE04-4C4D-AB7D-BBECF05162B7}" type="presOf" srcId="{8A6C6042-256C-4ED3-9B12-F2629AE0F32E}" destId="{35BDB581-378B-42D7-8E3D-3512E1D4BAC9}" srcOrd="0" destOrd="0" presId="urn:microsoft.com/office/officeart/2005/8/layout/hierarchy1"/>
    <dgm:cxn modelId="{4D79309C-CD81-44A9-A953-CE9F0AE2C3A9}" type="presOf" srcId="{B488BD51-2376-4352-86BF-DB7FF4ADB2D0}" destId="{FF1B2B30-0622-415F-A4FA-70708A8E3034}" srcOrd="0" destOrd="0" presId="urn:microsoft.com/office/officeart/2005/8/layout/hierarchy1"/>
    <dgm:cxn modelId="{C891B29D-DDFA-47EB-8152-B1DCB85AA441}" srcId="{A1363FFE-ADEB-48D9-B2D8-BDE0C35DF741}" destId="{0ADF1E85-57EB-4942-A8A3-E1EBE96B72ED}" srcOrd="3" destOrd="0" parTransId="{B488BD51-2376-4352-86BF-DB7FF4ADB2D0}" sibTransId="{4D985DD3-EA12-4DA7-9ECE-E0FF2FF38CF2}"/>
    <dgm:cxn modelId="{62A570A3-CE34-4D22-B1B0-E60D5FE163C5}" type="presOf" srcId="{0F27A85C-7406-4D56-9B5C-821C0FFB5AF6}" destId="{5B267BD6-A18C-4855-96A3-3F265CF42DBD}" srcOrd="0" destOrd="0" presId="urn:microsoft.com/office/officeart/2005/8/layout/hierarchy1"/>
    <dgm:cxn modelId="{9C5ED0A6-4049-4022-AD84-54CB219DDC65}" srcId="{A1363FFE-ADEB-48D9-B2D8-BDE0C35DF741}" destId="{8A6C6042-256C-4ED3-9B12-F2629AE0F32E}" srcOrd="4" destOrd="0" parTransId="{7B961A7A-6098-4A4D-A6AC-CA7E36BCFD75}" sibTransId="{C4EE44C3-F04A-4152-8012-F1F86D0C23F7}"/>
    <dgm:cxn modelId="{F046E5AC-E758-45AA-B458-3B243CB5E54A}" type="presOf" srcId="{081DDCE3-0D03-4D35-AA8C-B80AE7D3A36E}" destId="{4FB25456-F91F-4C91-A62C-FE7B973FEFC7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371568D2-04AA-4B2C-A691-357F35539B26}" srcId="{A9A940E3-CA21-4EB9-AB2C-C55050B20578}" destId="{CE9F1FEC-B328-48D1-95AC-579014D943B6}" srcOrd="0" destOrd="0" parTransId="{7ECDEAD5-4580-4101-9BE3-1C5FB3CC6618}" sibTransId="{684486FC-81CD-400D-B0BD-E969F9254C85}"/>
    <dgm:cxn modelId="{A01AC9D4-D4F9-436C-9F9A-E448549CD37B}" srcId="{27B11517-535D-446F-B398-7908480C1F59}" destId="{3D998D8F-A63E-4B2C-9C45-2F2263B0D6B0}" srcOrd="1" destOrd="0" parTransId="{AEB64747-3CAF-4512-82B3-D9C3A28B98CD}" sibTransId="{4E0EA22B-7D8D-4F08-8B2F-97EDBABBB107}"/>
    <dgm:cxn modelId="{787D4BF1-A7FA-4A3D-B17A-1D51251CF8A9}" type="presOf" srcId="{BAA15112-3838-4BB1-AD53-3C5B44CA6A42}" destId="{C49C8E33-36F7-4648-972E-871304EB3A14}" srcOrd="0" destOrd="0" presId="urn:microsoft.com/office/officeart/2005/8/layout/hierarchy1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40BC989E-2BF9-4671-A2FE-0F4B5D1D3C32}" type="presParOf" srcId="{9424F80E-5C4E-499C-9D3F-16A638EC2CE9}" destId="{38214930-7BD8-4A83-B3AA-E8BA09395B4B}" srcOrd="0" destOrd="0" presId="urn:microsoft.com/office/officeart/2005/8/layout/hierarchy1"/>
    <dgm:cxn modelId="{DEA780E8-B24D-4938-8085-16AF1B725FAA}" type="presParOf" srcId="{9424F80E-5C4E-499C-9D3F-16A638EC2CE9}" destId="{2058B94F-17B4-40A0-81EF-B5D8F754E8F1}" srcOrd="1" destOrd="0" presId="urn:microsoft.com/office/officeart/2005/8/layout/hierarchy1"/>
    <dgm:cxn modelId="{82909EF0-1590-4D81-927F-82A364D0007E}" type="presParOf" srcId="{2058B94F-17B4-40A0-81EF-B5D8F754E8F1}" destId="{3291C3B6-3DB9-4267-A51D-010A03AF4196}" srcOrd="0" destOrd="0" presId="urn:microsoft.com/office/officeart/2005/8/layout/hierarchy1"/>
    <dgm:cxn modelId="{0F626C21-1C6C-4955-A8C5-D2C14F4F1E11}" type="presParOf" srcId="{3291C3B6-3DB9-4267-A51D-010A03AF4196}" destId="{4248753B-C56A-4794-A22C-B21E0D7109A6}" srcOrd="0" destOrd="0" presId="urn:microsoft.com/office/officeart/2005/8/layout/hierarchy1"/>
    <dgm:cxn modelId="{9852F6A4-A578-40B6-9BA6-3340CBC3AF9D}" type="presParOf" srcId="{3291C3B6-3DB9-4267-A51D-010A03AF4196}" destId="{974883DA-4421-40E2-B979-290AE71D503F}" srcOrd="1" destOrd="0" presId="urn:microsoft.com/office/officeart/2005/8/layout/hierarchy1"/>
    <dgm:cxn modelId="{A8D43C19-B2CE-40C2-875B-92A9B89FEF14}" type="presParOf" srcId="{2058B94F-17B4-40A0-81EF-B5D8F754E8F1}" destId="{A7B34638-C864-4069-AB0C-C8159204B01E}" srcOrd="1" destOrd="0" presId="urn:microsoft.com/office/officeart/2005/8/layout/hierarchy1"/>
    <dgm:cxn modelId="{7FAD4F95-12A3-4A9A-89B6-41F4D4F3745F}" type="presParOf" srcId="{A7B34638-C864-4069-AB0C-C8159204B01E}" destId="{B87B852A-0C7B-40AA-9E3E-9E6A30682517}" srcOrd="0" destOrd="0" presId="urn:microsoft.com/office/officeart/2005/8/layout/hierarchy1"/>
    <dgm:cxn modelId="{9E71EC1F-B9AE-4824-8D20-580082ABA813}" type="presParOf" srcId="{A7B34638-C864-4069-AB0C-C8159204B01E}" destId="{9DF0A51D-145A-4C06-8564-4B887A757CC0}" srcOrd="1" destOrd="0" presId="urn:microsoft.com/office/officeart/2005/8/layout/hierarchy1"/>
    <dgm:cxn modelId="{FEBFB711-DA58-4C06-8400-8A7B63CE4BBD}" type="presParOf" srcId="{9DF0A51D-145A-4C06-8564-4B887A757CC0}" destId="{ECF1F0E7-70FF-43FA-8435-143A961F192D}" srcOrd="0" destOrd="0" presId="urn:microsoft.com/office/officeart/2005/8/layout/hierarchy1"/>
    <dgm:cxn modelId="{42779760-88ED-4508-998C-80C127BCB999}" type="presParOf" srcId="{ECF1F0E7-70FF-43FA-8435-143A961F192D}" destId="{913A6D41-27B3-4BF6-ADF3-B17EFDC4F37E}" srcOrd="0" destOrd="0" presId="urn:microsoft.com/office/officeart/2005/8/layout/hierarchy1"/>
    <dgm:cxn modelId="{9100282E-1B4C-404B-9D08-864A886B3C95}" type="presParOf" srcId="{ECF1F0E7-70FF-43FA-8435-143A961F192D}" destId="{D9A5F068-2DB2-4810-B203-105FA3361FC3}" srcOrd="1" destOrd="0" presId="urn:microsoft.com/office/officeart/2005/8/layout/hierarchy1"/>
    <dgm:cxn modelId="{A3494484-2894-4D3F-98B1-385EC52AB05B}" type="presParOf" srcId="{9DF0A51D-145A-4C06-8564-4B887A757CC0}" destId="{16B70014-B34A-4563-9C12-6A931215D5B4}" srcOrd="1" destOrd="0" presId="urn:microsoft.com/office/officeart/2005/8/layout/hierarchy1"/>
    <dgm:cxn modelId="{BD7472ED-C1C7-43D5-8A07-2B491D5D4EEB}" type="presParOf" srcId="{A7B34638-C864-4069-AB0C-C8159204B01E}" destId="{A3F09E8B-9547-4E3A-B34F-72DF87BB6960}" srcOrd="2" destOrd="0" presId="urn:microsoft.com/office/officeart/2005/8/layout/hierarchy1"/>
    <dgm:cxn modelId="{67317D92-D9B5-4CAA-8EC4-1A0230C079F7}" type="presParOf" srcId="{A7B34638-C864-4069-AB0C-C8159204B01E}" destId="{FCC99071-C144-4C69-A9BB-FF8A1647624D}" srcOrd="3" destOrd="0" presId="urn:microsoft.com/office/officeart/2005/8/layout/hierarchy1"/>
    <dgm:cxn modelId="{D74CCA3A-BAA0-49B2-81A9-8F3873D008F3}" type="presParOf" srcId="{FCC99071-C144-4C69-A9BB-FF8A1647624D}" destId="{660293E3-9226-4465-94CA-D2244544A281}" srcOrd="0" destOrd="0" presId="urn:microsoft.com/office/officeart/2005/8/layout/hierarchy1"/>
    <dgm:cxn modelId="{1DF43A20-DADB-4F78-98DF-66B4CEC2DAFA}" type="presParOf" srcId="{660293E3-9226-4465-94CA-D2244544A281}" destId="{1F20D919-97B4-46BE-8CF7-CC0D4CF0667E}" srcOrd="0" destOrd="0" presId="urn:microsoft.com/office/officeart/2005/8/layout/hierarchy1"/>
    <dgm:cxn modelId="{D38FF5F3-08E2-45A7-AAD1-A4B255154526}" type="presParOf" srcId="{660293E3-9226-4465-94CA-D2244544A281}" destId="{EECC3640-8BE7-4981-AB47-0A3C5E0C8020}" srcOrd="1" destOrd="0" presId="urn:microsoft.com/office/officeart/2005/8/layout/hierarchy1"/>
    <dgm:cxn modelId="{DE042DE5-E2EC-4E50-A2E2-7D550351A354}" type="presParOf" srcId="{FCC99071-C144-4C69-A9BB-FF8A1647624D}" destId="{9E989B14-D989-4789-B787-0E38754709A5}" srcOrd="1" destOrd="0" presId="urn:microsoft.com/office/officeart/2005/8/layout/hierarchy1"/>
    <dgm:cxn modelId="{D6BC032D-104F-4CA3-959E-A3C79D130031}" type="presParOf" srcId="{A7B34638-C864-4069-AB0C-C8159204B01E}" destId="{4FB25456-F91F-4C91-A62C-FE7B973FEFC7}" srcOrd="4" destOrd="0" presId="urn:microsoft.com/office/officeart/2005/8/layout/hierarchy1"/>
    <dgm:cxn modelId="{E9727BD5-9320-48E0-BA48-06E46B42A60A}" type="presParOf" srcId="{A7B34638-C864-4069-AB0C-C8159204B01E}" destId="{02CE47BB-4BF3-42BE-A7C6-DA6FAB34F49E}" srcOrd="5" destOrd="0" presId="urn:microsoft.com/office/officeart/2005/8/layout/hierarchy1"/>
    <dgm:cxn modelId="{E8CE3633-1F1F-4058-A30D-EB35F855252F}" type="presParOf" srcId="{02CE47BB-4BF3-42BE-A7C6-DA6FAB34F49E}" destId="{DE93A78D-A3DB-4017-9DF1-64262F712E11}" srcOrd="0" destOrd="0" presId="urn:microsoft.com/office/officeart/2005/8/layout/hierarchy1"/>
    <dgm:cxn modelId="{1611CF9F-86AB-4E9B-9F33-41F8A0DEBCB3}" type="presParOf" srcId="{DE93A78D-A3DB-4017-9DF1-64262F712E11}" destId="{E399CCCC-4110-4FCD-BB43-E3DD72D453FA}" srcOrd="0" destOrd="0" presId="urn:microsoft.com/office/officeart/2005/8/layout/hierarchy1"/>
    <dgm:cxn modelId="{D31CDCD1-A2E7-477A-A893-2DD73FC9188B}" type="presParOf" srcId="{DE93A78D-A3DB-4017-9DF1-64262F712E11}" destId="{5B267BD6-A18C-4855-96A3-3F265CF42DBD}" srcOrd="1" destOrd="0" presId="urn:microsoft.com/office/officeart/2005/8/layout/hierarchy1"/>
    <dgm:cxn modelId="{250898D5-F61A-486D-80DF-EDBA1D8FCE85}" type="presParOf" srcId="{02CE47BB-4BF3-42BE-A7C6-DA6FAB34F49E}" destId="{67CBAB2F-1459-4F3F-859F-C7FECE1B36E9}" srcOrd="1" destOrd="0" presId="urn:microsoft.com/office/officeart/2005/8/layout/hierarchy1"/>
    <dgm:cxn modelId="{65056CFA-5534-42A1-A062-F98D412D4A46}" type="presParOf" srcId="{A7B34638-C864-4069-AB0C-C8159204B01E}" destId="{FF1B2B30-0622-415F-A4FA-70708A8E3034}" srcOrd="6" destOrd="0" presId="urn:microsoft.com/office/officeart/2005/8/layout/hierarchy1"/>
    <dgm:cxn modelId="{17A3A08C-9156-486F-92EE-333709F7A521}" type="presParOf" srcId="{A7B34638-C864-4069-AB0C-C8159204B01E}" destId="{26F52334-536B-4192-91F7-60A70729AAE5}" srcOrd="7" destOrd="0" presId="urn:microsoft.com/office/officeart/2005/8/layout/hierarchy1"/>
    <dgm:cxn modelId="{7B5E44B9-9D31-438E-AB77-77EAA93D55EE}" type="presParOf" srcId="{26F52334-536B-4192-91F7-60A70729AAE5}" destId="{FDE6D810-BEE1-48DC-B5A1-D3EB5A220326}" srcOrd="0" destOrd="0" presId="urn:microsoft.com/office/officeart/2005/8/layout/hierarchy1"/>
    <dgm:cxn modelId="{084BEC58-61F1-413A-804F-FEA226808DE3}" type="presParOf" srcId="{FDE6D810-BEE1-48DC-B5A1-D3EB5A220326}" destId="{5C8990CD-7103-47DB-93FB-149BEB6053BD}" srcOrd="0" destOrd="0" presId="urn:microsoft.com/office/officeart/2005/8/layout/hierarchy1"/>
    <dgm:cxn modelId="{DCA4DAA0-5644-4CFB-B660-B42766A0CD55}" type="presParOf" srcId="{FDE6D810-BEE1-48DC-B5A1-D3EB5A220326}" destId="{6CADFD12-C018-4FB0-B76C-707FD8FA81D5}" srcOrd="1" destOrd="0" presId="urn:microsoft.com/office/officeart/2005/8/layout/hierarchy1"/>
    <dgm:cxn modelId="{FD8B0E66-B03C-413C-A721-67030ADA2D4A}" type="presParOf" srcId="{26F52334-536B-4192-91F7-60A70729AAE5}" destId="{18F62C20-532F-417A-BEFF-A6BF22A35D83}" srcOrd="1" destOrd="0" presId="urn:microsoft.com/office/officeart/2005/8/layout/hierarchy1"/>
    <dgm:cxn modelId="{A4FE8AB3-F9BB-4D30-9A17-73C707E7BFC0}" type="presParOf" srcId="{A7B34638-C864-4069-AB0C-C8159204B01E}" destId="{EC246AD9-6B34-40C7-B16E-686E46F6A803}" srcOrd="8" destOrd="0" presId="urn:microsoft.com/office/officeart/2005/8/layout/hierarchy1"/>
    <dgm:cxn modelId="{1FF7C510-E04E-45BC-B1EF-4AA7DAFCA183}" type="presParOf" srcId="{A7B34638-C864-4069-AB0C-C8159204B01E}" destId="{AE903F69-AB76-423B-924E-EB12D8760AAD}" srcOrd="9" destOrd="0" presId="urn:microsoft.com/office/officeart/2005/8/layout/hierarchy1"/>
    <dgm:cxn modelId="{934032FB-75EC-4DF2-B60B-A5E16EE81BDB}" type="presParOf" srcId="{AE903F69-AB76-423B-924E-EB12D8760AAD}" destId="{307520D4-0CD7-4907-9E5C-E8EEE4426C7E}" srcOrd="0" destOrd="0" presId="urn:microsoft.com/office/officeart/2005/8/layout/hierarchy1"/>
    <dgm:cxn modelId="{D4B6B858-D06D-418C-95C9-65765606C2F3}" type="presParOf" srcId="{307520D4-0CD7-4907-9E5C-E8EEE4426C7E}" destId="{46B0A644-E2C5-4DCA-9CB1-715D6AA6B3F2}" srcOrd="0" destOrd="0" presId="urn:microsoft.com/office/officeart/2005/8/layout/hierarchy1"/>
    <dgm:cxn modelId="{74EAB38F-F35A-4882-9551-CF151C835DF9}" type="presParOf" srcId="{307520D4-0CD7-4907-9E5C-E8EEE4426C7E}" destId="{35BDB581-378B-42D7-8E3D-3512E1D4BAC9}" srcOrd="1" destOrd="0" presId="urn:microsoft.com/office/officeart/2005/8/layout/hierarchy1"/>
    <dgm:cxn modelId="{820FE4E8-9A80-4AF6-A35A-84B2CDEC6DD4}" type="presParOf" srcId="{AE903F69-AB76-423B-924E-EB12D8760AAD}" destId="{655B1DC7-BCD7-4F0A-8D56-F1A7707E85C2}" srcOrd="1" destOrd="0" presId="urn:microsoft.com/office/officeart/2005/8/layout/hierarchy1"/>
    <dgm:cxn modelId="{392F3771-1955-4EA7-92E1-896302812B2C}" type="presParOf" srcId="{9424F80E-5C4E-499C-9D3F-16A638EC2CE9}" destId="{95226D90-3DD1-49EA-AC5A-9BF928434396}" srcOrd="2" destOrd="0" presId="urn:microsoft.com/office/officeart/2005/8/layout/hierarchy1"/>
    <dgm:cxn modelId="{4704D59D-3A59-4A68-B260-DB6EDAA60B64}" type="presParOf" srcId="{9424F80E-5C4E-499C-9D3F-16A638EC2CE9}" destId="{6D8C19F1-7343-4261-B2A3-FCE880DBF2E8}" srcOrd="3" destOrd="0" presId="urn:microsoft.com/office/officeart/2005/8/layout/hierarchy1"/>
    <dgm:cxn modelId="{D65392CB-1399-4E00-B289-DA5A5C0CE6B0}" type="presParOf" srcId="{6D8C19F1-7343-4261-B2A3-FCE880DBF2E8}" destId="{6E82884D-EDD8-478B-AB49-C2777FEC7E52}" srcOrd="0" destOrd="0" presId="urn:microsoft.com/office/officeart/2005/8/layout/hierarchy1"/>
    <dgm:cxn modelId="{9A3726EF-DCE2-4FF7-896F-10D4EFCC8430}" type="presParOf" srcId="{6E82884D-EDD8-478B-AB49-C2777FEC7E52}" destId="{630A3D9A-66AF-444E-8FD8-6A012B5DC100}" srcOrd="0" destOrd="0" presId="urn:microsoft.com/office/officeart/2005/8/layout/hierarchy1"/>
    <dgm:cxn modelId="{43F8F962-B82D-4516-B28D-DFCA211A1A6F}" type="presParOf" srcId="{6E82884D-EDD8-478B-AB49-C2777FEC7E52}" destId="{AED90000-0940-4937-81EF-866C727E33E7}" srcOrd="1" destOrd="0" presId="urn:microsoft.com/office/officeart/2005/8/layout/hierarchy1"/>
    <dgm:cxn modelId="{9C3B21A2-F2A2-467A-92D5-62795B6DA380}" type="presParOf" srcId="{6D8C19F1-7343-4261-B2A3-FCE880DBF2E8}" destId="{79E30FD3-B07C-46B3-8566-C801B3C02255}" srcOrd="1" destOrd="0" presId="urn:microsoft.com/office/officeart/2005/8/layout/hierarchy1"/>
    <dgm:cxn modelId="{78DAFFB8-CAD2-428E-B6D1-80A59103B991}" type="presParOf" srcId="{79E30FD3-B07C-46B3-8566-C801B3C02255}" destId="{545BF69D-9D2C-4218-A9B2-0E7E0CA740EB}" srcOrd="0" destOrd="0" presId="urn:microsoft.com/office/officeart/2005/8/layout/hierarchy1"/>
    <dgm:cxn modelId="{89C3E829-BDB4-4F04-BE1C-40E911D379D3}" type="presParOf" srcId="{79E30FD3-B07C-46B3-8566-C801B3C02255}" destId="{0AFA4205-67FC-4B89-9367-4EFC2A220C91}" srcOrd="1" destOrd="0" presId="urn:microsoft.com/office/officeart/2005/8/layout/hierarchy1"/>
    <dgm:cxn modelId="{12B21752-FF11-43DF-A12C-CFEEF9D0A030}" type="presParOf" srcId="{0AFA4205-67FC-4B89-9367-4EFC2A220C91}" destId="{83CE1F7D-BF18-4C86-ABE7-DCBA4764F0C3}" srcOrd="0" destOrd="0" presId="urn:microsoft.com/office/officeart/2005/8/layout/hierarchy1"/>
    <dgm:cxn modelId="{1BA18EFF-E07E-43B7-ADA9-5F7D22030FD3}" type="presParOf" srcId="{83CE1F7D-BF18-4C86-ABE7-DCBA4764F0C3}" destId="{E72560CB-DB82-42FD-922C-C5A57A2FE571}" srcOrd="0" destOrd="0" presId="urn:microsoft.com/office/officeart/2005/8/layout/hierarchy1"/>
    <dgm:cxn modelId="{490D4F90-41FB-4290-903E-9D7C18B6E51F}" type="presParOf" srcId="{83CE1F7D-BF18-4C86-ABE7-DCBA4764F0C3}" destId="{AF82F9C6-D148-4DA9-BF8D-F50F420725EE}" srcOrd="1" destOrd="0" presId="urn:microsoft.com/office/officeart/2005/8/layout/hierarchy1"/>
    <dgm:cxn modelId="{975F078F-665D-4FC8-8D57-FB4A385CDD14}" type="presParOf" srcId="{0AFA4205-67FC-4B89-9367-4EFC2A220C91}" destId="{868C663B-8212-4221-8E08-1B5CA450A52F}" srcOrd="1" destOrd="0" presId="urn:microsoft.com/office/officeart/2005/8/layout/hierarchy1"/>
    <dgm:cxn modelId="{47CA08CA-C643-49F5-A546-5B218AAE8A24}" type="presParOf" srcId="{9424F80E-5C4E-499C-9D3F-16A638EC2CE9}" destId="{C49C8E33-36F7-4648-972E-871304EB3A14}" srcOrd="4" destOrd="0" presId="urn:microsoft.com/office/officeart/2005/8/layout/hierarchy1"/>
    <dgm:cxn modelId="{39EF4054-C7C0-4F41-BB1A-1009A8E8CEE8}" type="presParOf" srcId="{9424F80E-5C4E-499C-9D3F-16A638EC2CE9}" destId="{72A4FCE9-A5FE-4CCD-84BF-70402A0240B2}" srcOrd="5" destOrd="0" presId="urn:microsoft.com/office/officeart/2005/8/layout/hierarchy1"/>
    <dgm:cxn modelId="{421D7028-7208-411A-9F9C-EC47215B0D0E}" type="presParOf" srcId="{72A4FCE9-A5FE-4CCD-84BF-70402A0240B2}" destId="{FADA516D-8D9A-48D5-9381-571BA9FBCF2D}" srcOrd="0" destOrd="0" presId="urn:microsoft.com/office/officeart/2005/8/layout/hierarchy1"/>
    <dgm:cxn modelId="{2F8FBFCD-B0F0-4959-90DA-F773470F3F72}" type="presParOf" srcId="{FADA516D-8D9A-48D5-9381-571BA9FBCF2D}" destId="{145E3141-83FE-4CCA-9CD0-D8B75C9CDA19}" srcOrd="0" destOrd="0" presId="urn:microsoft.com/office/officeart/2005/8/layout/hierarchy1"/>
    <dgm:cxn modelId="{C1090E98-8CB2-4BEB-A22B-8BB61B2DD6CD}" type="presParOf" srcId="{FADA516D-8D9A-48D5-9381-571BA9FBCF2D}" destId="{6A0689BE-3238-485E-A93D-53D7B8864F71}" srcOrd="1" destOrd="0" presId="urn:microsoft.com/office/officeart/2005/8/layout/hierarchy1"/>
    <dgm:cxn modelId="{76AFB01C-9A99-45ED-B570-A0D87ACD06F0}" type="presParOf" srcId="{72A4FCE9-A5FE-4CCD-84BF-70402A0240B2}" destId="{EBB2730C-9FBD-4B94-9535-3603781F5BA4}" srcOrd="1" destOrd="0" presId="urn:microsoft.com/office/officeart/2005/8/layout/hierarchy1"/>
    <dgm:cxn modelId="{50B92833-D127-4E30-AB3E-3FFC264838A2}" type="presParOf" srcId="{EBB2730C-9FBD-4B94-9535-3603781F5BA4}" destId="{C3500540-ACD1-48AB-BA22-50DC89EF846A}" srcOrd="0" destOrd="0" presId="urn:microsoft.com/office/officeart/2005/8/layout/hierarchy1"/>
    <dgm:cxn modelId="{15A56589-F2C2-41E0-A278-88018DDE9483}" type="presParOf" srcId="{EBB2730C-9FBD-4B94-9535-3603781F5BA4}" destId="{8587CA85-4EAB-48CE-9520-1B52A3C5985A}" srcOrd="1" destOrd="0" presId="urn:microsoft.com/office/officeart/2005/8/layout/hierarchy1"/>
    <dgm:cxn modelId="{4C60232B-5458-4D8A-9EE2-F7B35373C8C0}" type="presParOf" srcId="{8587CA85-4EAB-48CE-9520-1B52A3C5985A}" destId="{7442F7A5-8731-4C6B-90E5-E9EF462A0EA9}" srcOrd="0" destOrd="0" presId="urn:microsoft.com/office/officeart/2005/8/layout/hierarchy1"/>
    <dgm:cxn modelId="{FBD0BF4F-2CC3-4531-9554-74085420FD85}" type="presParOf" srcId="{7442F7A5-8731-4C6B-90E5-E9EF462A0EA9}" destId="{5A1E5100-6253-40A8-B403-73F753BFEAE0}" srcOrd="0" destOrd="0" presId="urn:microsoft.com/office/officeart/2005/8/layout/hierarchy1"/>
    <dgm:cxn modelId="{F1121906-9019-41BD-8571-A7EBCECFC09A}" type="presParOf" srcId="{7442F7A5-8731-4C6B-90E5-E9EF462A0EA9}" destId="{05DA8827-4094-455C-B0CE-5A1D60B39C18}" srcOrd="1" destOrd="0" presId="urn:microsoft.com/office/officeart/2005/8/layout/hierarchy1"/>
    <dgm:cxn modelId="{97FE82B3-51F6-41C2-9604-2FE2E49CA9F9}" type="presParOf" srcId="{8587CA85-4EAB-48CE-9520-1B52A3C5985A}" destId="{9945FAE8-685B-4E71-96DF-24C64BC292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F8117AB-2A70-4FB2-AC4E-76FB704E92CF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B11517-535D-446F-B398-7908480C1F59}">
      <dgm:prSet/>
      <dgm:spPr/>
      <dgm:t>
        <a:bodyPr/>
        <a:lstStyle/>
        <a:p>
          <a:r>
            <a:rPr lang="en-US" dirty="0"/>
            <a:t>Final correlation</a:t>
          </a:r>
        </a:p>
      </dgm:t>
    </dgm:pt>
    <dgm:pt modelId="{0BF14C3C-A192-4B85-92E9-3F6CBAFE943E}" type="parTrans" cxnId="{BC976312-D557-438C-AAE8-66965FB989D6}">
      <dgm:prSet/>
      <dgm:spPr/>
      <dgm:t>
        <a:bodyPr/>
        <a:lstStyle/>
        <a:p>
          <a:endParaRPr lang="en-US"/>
        </a:p>
      </dgm:t>
    </dgm:pt>
    <dgm:pt modelId="{60E278D8-63F1-47E0-8ABE-5312EB043157}" type="sibTrans" cxnId="{BC976312-D557-438C-AAE8-66965FB989D6}">
      <dgm:prSet/>
      <dgm:spPr/>
      <dgm:t>
        <a:bodyPr/>
        <a:lstStyle/>
        <a:p>
          <a:endParaRPr lang="en-US"/>
        </a:p>
      </dgm:t>
    </dgm:pt>
    <dgm:pt modelId="{8E5103BE-88A3-4009-BE08-FE9B8F250EFC}">
      <dgm:prSet/>
      <dgm:spPr/>
      <dgm:t>
        <a:bodyPr/>
        <a:lstStyle/>
        <a:p>
          <a:r>
            <a:rPr lang="en-US" dirty="0"/>
            <a:t>Over all grades (dependent)</a:t>
          </a:r>
        </a:p>
      </dgm:t>
    </dgm:pt>
    <dgm:pt modelId="{2C49DDA9-78D9-444E-A0EF-970F703DA81A}" type="parTrans" cxnId="{3B3908B3-486A-4F66-A08F-C27EC6CF745C}">
      <dgm:prSet/>
      <dgm:spPr/>
      <dgm:t>
        <a:bodyPr/>
        <a:lstStyle/>
        <a:p>
          <a:endParaRPr lang="en-US"/>
        </a:p>
      </dgm:t>
    </dgm:pt>
    <dgm:pt modelId="{374978F7-0F0C-47FF-9541-BAF9E8F1B370}" type="sibTrans" cxnId="{3B3908B3-486A-4F66-A08F-C27EC6CF745C}">
      <dgm:prSet/>
      <dgm:spPr/>
      <dgm:t>
        <a:bodyPr/>
        <a:lstStyle/>
        <a:p>
          <a:endParaRPr lang="en-US"/>
        </a:p>
      </dgm:t>
    </dgm:pt>
    <dgm:pt modelId="{D36852B6-EFBB-490D-A68E-ED545AE91921}">
      <dgm:prSet/>
      <dgm:spPr/>
      <dgm:t>
        <a:bodyPr/>
        <a:lstStyle/>
        <a:p>
          <a:r>
            <a:rPr lang="en-US" dirty="0"/>
            <a:t>Kahoot </a:t>
          </a:r>
        </a:p>
      </dgm:t>
    </dgm:pt>
    <dgm:pt modelId="{272AB5F5-66EE-4F7A-B838-57CA72A90581}" type="parTrans" cxnId="{9B6CF660-9C54-40C0-AFFE-801092E3F031}">
      <dgm:prSet/>
      <dgm:spPr/>
      <dgm:t>
        <a:bodyPr/>
        <a:lstStyle/>
        <a:p>
          <a:endParaRPr lang="en-US"/>
        </a:p>
      </dgm:t>
    </dgm:pt>
    <dgm:pt modelId="{CAAED583-F563-4310-8483-1D60F5488826}" type="sibTrans" cxnId="{9B6CF660-9C54-40C0-AFFE-801092E3F031}">
      <dgm:prSet/>
      <dgm:spPr/>
      <dgm:t>
        <a:bodyPr/>
        <a:lstStyle/>
        <a:p>
          <a:endParaRPr lang="en-US"/>
        </a:p>
      </dgm:t>
    </dgm:pt>
    <dgm:pt modelId="{99D2CEC5-C80D-473B-B759-16A80D87A7AB}">
      <dgm:prSet/>
      <dgm:spPr/>
      <dgm:t>
        <a:bodyPr/>
        <a:lstStyle/>
        <a:p>
          <a:r>
            <a:rPr lang="en-US" dirty="0"/>
            <a:t>Group-based activities</a:t>
          </a:r>
        </a:p>
      </dgm:t>
    </dgm:pt>
    <dgm:pt modelId="{1E60497B-D53A-4A05-8495-1F7D7EA1956D}" type="parTrans" cxnId="{3AEE1FCD-A8DF-4A72-9588-923D7408B311}">
      <dgm:prSet/>
      <dgm:spPr/>
      <dgm:t>
        <a:bodyPr/>
        <a:lstStyle/>
        <a:p>
          <a:endParaRPr lang="en-US"/>
        </a:p>
      </dgm:t>
    </dgm:pt>
    <dgm:pt modelId="{C7932339-4913-4477-874A-6B43352C3F33}" type="sibTrans" cxnId="{3AEE1FCD-A8DF-4A72-9588-923D7408B311}">
      <dgm:prSet/>
      <dgm:spPr/>
      <dgm:t>
        <a:bodyPr/>
        <a:lstStyle/>
        <a:p>
          <a:endParaRPr lang="en-US"/>
        </a:p>
      </dgm:t>
    </dgm:pt>
    <dgm:pt modelId="{BFD9D842-F7B2-4C9B-AF87-B2620025C2A8}">
      <dgm:prSet/>
      <dgm:spPr/>
      <dgm:t>
        <a:bodyPr/>
        <a:lstStyle/>
        <a:p>
          <a:r>
            <a:rPr lang="en-US" dirty="0"/>
            <a:t>Selected Factors (independent)</a:t>
          </a:r>
        </a:p>
      </dgm:t>
    </dgm:pt>
    <dgm:pt modelId="{44B56CD1-797E-4B94-A857-4FB9549A75C4}" type="parTrans" cxnId="{B3CFD4B5-F63A-4342-97E9-6E354E3D2727}">
      <dgm:prSet/>
      <dgm:spPr/>
      <dgm:t>
        <a:bodyPr/>
        <a:lstStyle/>
        <a:p>
          <a:endParaRPr lang="en-US"/>
        </a:p>
      </dgm:t>
    </dgm:pt>
    <dgm:pt modelId="{2C9C4BF6-A104-4E39-96CF-B70B64FB10A4}" type="sibTrans" cxnId="{B3CFD4B5-F63A-4342-97E9-6E354E3D2727}">
      <dgm:prSet/>
      <dgm:spPr/>
      <dgm:t>
        <a:bodyPr/>
        <a:lstStyle/>
        <a:p>
          <a:endParaRPr lang="en-US"/>
        </a:p>
      </dgm:t>
    </dgm:pt>
    <dgm:pt modelId="{3801763E-57DF-4822-9B06-771B4BC1823D}">
      <dgm:prSet/>
      <dgm:spPr/>
      <dgm:t>
        <a:bodyPr/>
        <a:lstStyle/>
        <a:p>
          <a:r>
            <a:rPr lang="en-US" dirty="0"/>
            <a:t>C1</a:t>
          </a:r>
        </a:p>
      </dgm:t>
    </dgm:pt>
    <dgm:pt modelId="{949102C3-B1CB-4353-9FE1-CCD7EA6368D7}" type="parTrans" cxnId="{0B95FD35-B2F1-4A07-99F4-C11B43F0539C}">
      <dgm:prSet/>
      <dgm:spPr/>
      <dgm:t>
        <a:bodyPr/>
        <a:lstStyle/>
        <a:p>
          <a:endParaRPr lang="en-US"/>
        </a:p>
      </dgm:t>
    </dgm:pt>
    <dgm:pt modelId="{B837E96F-68EF-4916-A327-262F6D663486}" type="sibTrans" cxnId="{0B95FD35-B2F1-4A07-99F4-C11B43F0539C}">
      <dgm:prSet/>
      <dgm:spPr/>
      <dgm:t>
        <a:bodyPr/>
        <a:lstStyle/>
        <a:p>
          <a:endParaRPr lang="en-US"/>
        </a:p>
      </dgm:t>
    </dgm:pt>
    <dgm:pt modelId="{4E11539F-6C69-4F31-B7A5-F2532729950A}">
      <dgm:prSet/>
      <dgm:spPr/>
      <dgm:t>
        <a:bodyPr/>
        <a:lstStyle/>
        <a:p>
          <a:r>
            <a:rPr lang="en-US" dirty="0"/>
            <a:t>T1</a:t>
          </a:r>
        </a:p>
      </dgm:t>
    </dgm:pt>
    <dgm:pt modelId="{8705164E-77CF-446B-8D2E-649672E4AD6A}" type="parTrans" cxnId="{51176FA6-3BF2-4FF1-BAFD-F211E0C394FB}">
      <dgm:prSet/>
      <dgm:spPr/>
      <dgm:t>
        <a:bodyPr/>
        <a:lstStyle/>
        <a:p>
          <a:endParaRPr lang="en-US"/>
        </a:p>
      </dgm:t>
    </dgm:pt>
    <dgm:pt modelId="{3C72C270-B2BC-4B99-A250-12593C234445}" type="sibTrans" cxnId="{51176FA6-3BF2-4FF1-BAFD-F211E0C394FB}">
      <dgm:prSet/>
      <dgm:spPr/>
      <dgm:t>
        <a:bodyPr/>
        <a:lstStyle/>
        <a:p>
          <a:endParaRPr lang="en-US"/>
        </a:p>
      </dgm:t>
    </dgm:pt>
    <dgm:pt modelId="{107FD01E-0EE0-406A-B096-C3ACC73383F0}">
      <dgm:prSet/>
      <dgm:spPr/>
      <dgm:t>
        <a:bodyPr/>
        <a:lstStyle/>
        <a:p>
          <a:r>
            <a:rPr lang="en-US" dirty="0"/>
            <a:t>R3</a:t>
          </a:r>
        </a:p>
      </dgm:t>
    </dgm:pt>
    <dgm:pt modelId="{B0C13A29-22CC-4AFB-A4A0-72CF21E55682}" type="parTrans" cxnId="{CAC62AAF-2FA6-4C01-949B-C4EBB26992B1}">
      <dgm:prSet/>
      <dgm:spPr/>
      <dgm:t>
        <a:bodyPr/>
        <a:lstStyle/>
        <a:p>
          <a:endParaRPr lang="en-US"/>
        </a:p>
      </dgm:t>
    </dgm:pt>
    <dgm:pt modelId="{42F03EA0-0408-4CD6-BD78-0B350D7BB68C}" type="sibTrans" cxnId="{CAC62AAF-2FA6-4C01-949B-C4EBB26992B1}">
      <dgm:prSet/>
      <dgm:spPr/>
      <dgm:t>
        <a:bodyPr/>
        <a:lstStyle/>
        <a:p>
          <a:endParaRPr lang="en-US"/>
        </a:p>
      </dgm:t>
    </dgm:pt>
    <dgm:pt modelId="{8872234D-A14F-495E-A6D7-80A722CCAE4E}">
      <dgm:prSet/>
      <dgm:spPr/>
      <dgm:t>
        <a:bodyPr/>
        <a:lstStyle/>
        <a:p>
          <a:r>
            <a:rPr lang="en-US" dirty="0"/>
            <a:t>A1</a:t>
          </a:r>
        </a:p>
      </dgm:t>
    </dgm:pt>
    <dgm:pt modelId="{7BAF0870-B9E7-403F-B2EC-F098889D33C3}" type="parTrans" cxnId="{254C22A5-5EAA-4FF7-AD1C-0BFFBDD58E56}">
      <dgm:prSet/>
      <dgm:spPr/>
      <dgm:t>
        <a:bodyPr/>
        <a:lstStyle/>
        <a:p>
          <a:endParaRPr lang="en-US"/>
        </a:p>
      </dgm:t>
    </dgm:pt>
    <dgm:pt modelId="{84ECB24A-B120-4132-99C8-4BEA6D3A4320}" type="sibTrans" cxnId="{254C22A5-5EAA-4FF7-AD1C-0BFFBDD58E56}">
      <dgm:prSet/>
      <dgm:spPr/>
      <dgm:t>
        <a:bodyPr/>
        <a:lstStyle/>
        <a:p>
          <a:endParaRPr lang="en-US"/>
        </a:p>
      </dgm:t>
    </dgm:pt>
    <dgm:pt modelId="{1A519504-3B3F-4CEC-BCF8-4297D040C88E}" type="pres">
      <dgm:prSet presAssocID="{3F8117AB-2A70-4FB2-AC4E-76FB704E9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29F92-C97C-46E1-A472-3C2D9BCEE5EB}" type="pres">
      <dgm:prSet presAssocID="{27B11517-535D-446F-B398-7908480C1F59}" presName="hierRoot1" presStyleCnt="0"/>
      <dgm:spPr/>
    </dgm:pt>
    <dgm:pt modelId="{3430E32C-964A-44FE-8844-BF18DFF08FD4}" type="pres">
      <dgm:prSet presAssocID="{27B11517-535D-446F-B398-7908480C1F59}" presName="composite" presStyleCnt="0"/>
      <dgm:spPr/>
    </dgm:pt>
    <dgm:pt modelId="{3F4053F1-0C15-4318-8175-35C353EE01A8}" type="pres">
      <dgm:prSet presAssocID="{27B11517-535D-446F-B398-7908480C1F59}" presName="background" presStyleLbl="node0" presStyleIdx="0" presStyleCnt="1"/>
      <dgm:spPr/>
    </dgm:pt>
    <dgm:pt modelId="{BA480568-5634-4609-BAB9-13417FE5687F}" type="pres">
      <dgm:prSet presAssocID="{27B11517-535D-446F-B398-7908480C1F59}" presName="text" presStyleLbl="fgAcc0" presStyleIdx="0" presStyleCnt="1">
        <dgm:presLayoutVars>
          <dgm:chPref val="3"/>
        </dgm:presLayoutVars>
      </dgm:prSet>
      <dgm:spPr/>
    </dgm:pt>
    <dgm:pt modelId="{9424F80E-5C4E-499C-9D3F-16A638EC2CE9}" type="pres">
      <dgm:prSet presAssocID="{27B11517-535D-446F-B398-7908480C1F59}" presName="hierChild2" presStyleCnt="0"/>
      <dgm:spPr/>
    </dgm:pt>
    <dgm:pt modelId="{46205643-8DB1-4FF7-80E1-BCE55B53E19E}" type="pres">
      <dgm:prSet presAssocID="{2C49DDA9-78D9-444E-A0EF-970F703DA81A}" presName="Name10" presStyleLbl="parChTrans1D2" presStyleIdx="0" presStyleCnt="2"/>
      <dgm:spPr/>
    </dgm:pt>
    <dgm:pt modelId="{68087985-1E8E-4BE4-8BED-77721C09087C}" type="pres">
      <dgm:prSet presAssocID="{8E5103BE-88A3-4009-BE08-FE9B8F250EFC}" presName="hierRoot2" presStyleCnt="0"/>
      <dgm:spPr/>
    </dgm:pt>
    <dgm:pt modelId="{040F0250-5B0C-4B0A-BC95-05DCB9D0E12D}" type="pres">
      <dgm:prSet presAssocID="{8E5103BE-88A3-4009-BE08-FE9B8F250EFC}" presName="composite2" presStyleCnt="0"/>
      <dgm:spPr/>
    </dgm:pt>
    <dgm:pt modelId="{3FB50602-4D22-4C19-951A-EC0FA9E358DB}" type="pres">
      <dgm:prSet presAssocID="{8E5103BE-88A3-4009-BE08-FE9B8F250EFC}" presName="background2" presStyleLbl="node2" presStyleIdx="0" presStyleCnt="2"/>
      <dgm:spPr/>
    </dgm:pt>
    <dgm:pt modelId="{1CAD7612-2FF0-40A9-B46F-B63B8AAD219A}" type="pres">
      <dgm:prSet presAssocID="{8E5103BE-88A3-4009-BE08-FE9B8F250EFC}" presName="text2" presStyleLbl="fgAcc2" presStyleIdx="0" presStyleCnt="2">
        <dgm:presLayoutVars>
          <dgm:chPref val="3"/>
        </dgm:presLayoutVars>
      </dgm:prSet>
      <dgm:spPr/>
    </dgm:pt>
    <dgm:pt modelId="{88BBE652-395A-49A2-9F7F-B9AE02C2991D}" type="pres">
      <dgm:prSet presAssocID="{8E5103BE-88A3-4009-BE08-FE9B8F250EFC}" presName="hierChild3" presStyleCnt="0"/>
      <dgm:spPr/>
    </dgm:pt>
    <dgm:pt modelId="{043BC0F7-37F9-4B48-BAC9-BF1A07B0943C}" type="pres">
      <dgm:prSet presAssocID="{272AB5F5-66EE-4F7A-B838-57CA72A90581}" presName="Name17" presStyleLbl="parChTrans1D3" presStyleIdx="0" presStyleCnt="6"/>
      <dgm:spPr/>
    </dgm:pt>
    <dgm:pt modelId="{7725A948-BF3D-478C-B740-C1E3731CE64B}" type="pres">
      <dgm:prSet presAssocID="{D36852B6-EFBB-490D-A68E-ED545AE91921}" presName="hierRoot3" presStyleCnt="0"/>
      <dgm:spPr/>
    </dgm:pt>
    <dgm:pt modelId="{85059F96-E280-4B90-90DB-371A161E4170}" type="pres">
      <dgm:prSet presAssocID="{D36852B6-EFBB-490D-A68E-ED545AE91921}" presName="composite3" presStyleCnt="0"/>
      <dgm:spPr/>
    </dgm:pt>
    <dgm:pt modelId="{0730A96F-0C34-4E86-B218-3B46E0A295B2}" type="pres">
      <dgm:prSet presAssocID="{D36852B6-EFBB-490D-A68E-ED545AE91921}" presName="background3" presStyleLbl="node3" presStyleIdx="0" presStyleCnt="6"/>
      <dgm:spPr/>
    </dgm:pt>
    <dgm:pt modelId="{4114DE67-DDCB-4C8D-9D0B-79F8865A1BBA}" type="pres">
      <dgm:prSet presAssocID="{D36852B6-EFBB-490D-A68E-ED545AE91921}" presName="text3" presStyleLbl="fgAcc3" presStyleIdx="0" presStyleCnt="6">
        <dgm:presLayoutVars>
          <dgm:chPref val="3"/>
        </dgm:presLayoutVars>
      </dgm:prSet>
      <dgm:spPr/>
    </dgm:pt>
    <dgm:pt modelId="{AE950046-C90C-477C-A275-B9EAD9BF9811}" type="pres">
      <dgm:prSet presAssocID="{D36852B6-EFBB-490D-A68E-ED545AE91921}" presName="hierChild4" presStyleCnt="0"/>
      <dgm:spPr/>
    </dgm:pt>
    <dgm:pt modelId="{59983F23-F768-4F24-94F4-68D5CA991E38}" type="pres">
      <dgm:prSet presAssocID="{1E60497B-D53A-4A05-8495-1F7D7EA1956D}" presName="Name17" presStyleLbl="parChTrans1D3" presStyleIdx="1" presStyleCnt="6"/>
      <dgm:spPr/>
    </dgm:pt>
    <dgm:pt modelId="{05ADEEEC-8F43-4B43-A2D6-70475EB61842}" type="pres">
      <dgm:prSet presAssocID="{99D2CEC5-C80D-473B-B759-16A80D87A7AB}" presName="hierRoot3" presStyleCnt="0"/>
      <dgm:spPr/>
    </dgm:pt>
    <dgm:pt modelId="{BD0DC140-3592-4941-8B75-C0C5F963ABFB}" type="pres">
      <dgm:prSet presAssocID="{99D2CEC5-C80D-473B-B759-16A80D87A7AB}" presName="composite3" presStyleCnt="0"/>
      <dgm:spPr/>
    </dgm:pt>
    <dgm:pt modelId="{3A5F905F-C49D-4F9B-8B6E-979FCAA41368}" type="pres">
      <dgm:prSet presAssocID="{99D2CEC5-C80D-473B-B759-16A80D87A7AB}" presName="background3" presStyleLbl="node3" presStyleIdx="1" presStyleCnt="6"/>
      <dgm:spPr/>
    </dgm:pt>
    <dgm:pt modelId="{E8A75F81-1746-479E-9AA6-2CCC48B41E7B}" type="pres">
      <dgm:prSet presAssocID="{99D2CEC5-C80D-473B-B759-16A80D87A7AB}" presName="text3" presStyleLbl="fgAcc3" presStyleIdx="1" presStyleCnt="6">
        <dgm:presLayoutVars>
          <dgm:chPref val="3"/>
        </dgm:presLayoutVars>
      </dgm:prSet>
      <dgm:spPr/>
    </dgm:pt>
    <dgm:pt modelId="{7681416A-F5E0-40AF-9135-C8912885D453}" type="pres">
      <dgm:prSet presAssocID="{99D2CEC5-C80D-473B-B759-16A80D87A7AB}" presName="hierChild4" presStyleCnt="0"/>
      <dgm:spPr/>
    </dgm:pt>
    <dgm:pt modelId="{46796D7A-14C2-4353-8348-AE90318D30CA}" type="pres">
      <dgm:prSet presAssocID="{44B56CD1-797E-4B94-A857-4FB9549A75C4}" presName="Name10" presStyleLbl="parChTrans1D2" presStyleIdx="1" presStyleCnt="2"/>
      <dgm:spPr/>
    </dgm:pt>
    <dgm:pt modelId="{1EA0A8EE-1690-4A19-AA4D-66456B9B8EE7}" type="pres">
      <dgm:prSet presAssocID="{BFD9D842-F7B2-4C9B-AF87-B2620025C2A8}" presName="hierRoot2" presStyleCnt="0"/>
      <dgm:spPr/>
    </dgm:pt>
    <dgm:pt modelId="{93CA2FE2-C9B2-4E75-BEAB-528D60197B2B}" type="pres">
      <dgm:prSet presAssocID="{BFD9D842-F7B2-4C9B-AF87-B2620025C2A8}" presName="composite2" presStyleCnt="0"/>
      <dgm:spPr/>
    </dgm:pt>
    <dgm:pt modelId="{C6240497-3493-4506-BFFF-DAD1DCD68519}" type="pres">
      <dgm:prSet presAssocID="{BFD9D842-F7B2-4C9B-AF87-B2620025C2A8}" presName="background2" presStyleLbl="node2" presStyleIdx="1" presStyleCnt="2"/>
      <dgm:spPr/>
    </dgm:pt>
    <dgm:pt modelId="{591E79C6-CC0A-43FE-BACE-2DC96C2A2FED}" type="pres">
      <dgm:prSet presAssocID="{BFD9D842-F7B2-4C9B-AF87-B2620025C2A8}" presName="text2" presStyleLbl="fgAcc2" presStyleIdx="1" presStyleCnt="2">
        <dgm:presLayoutVars>
          <dgm:chPref val="3"/>
        </dgm:presLayoutVars>
      </dgm:prSet>
      <dgm:spPr/>
    </dgm:pt>
    <dgm:pt modelId="{D2B59873-6BE8-4831-87B8-E7B3BA3E0522}" type="pres">
      <dgm:prSet presAssocID="{BFD9D842-F7B2-4C9B-AF87-B2620025C2A8}" presName="hierChild3" presStyleCnt="0"/>
      <dgm:spPr/>
    </dgm:pt>
    <dgm:pt modelId="{C506CD24-C465-4318-99FA-7E8FAA7E3451}" type="pres">
      <dgm:prSet presAssocID="{949102C3-B1CB-4353-9FE1-CCD7EA6368D7}" presName="Name17" presStyleLbl="parChTrans1D3" presStyleIdx="2" presStyleCnt="6"/>
      <dgm:spPr/>
    </dgm:pt>
    <dgm:pt modelId="{2F097F15-3ABD-4DE0-9A0B-9E5F8599996E}" type="pres">
      <dgm:prSet presAssocID="{3801763E-57DF-4822-9B06-771B4BC1823D}" presName="hierRoot3" presStyleCnt="0"/>
      <dgm:spPr/>
    </dgm:pt>
    <dgm:pt modelId="{0C33F69C-4B83-4852-A524-CC640E307C3E}" type="pres">
      <dgm:prSet presAssocID="{3801763E-57DF-4822-9B06-771B4BC1823D}" presName="composite3" presStyleCnt="0"/>
      <dgm:spPr/>
    </dgm:pt>
    <dgm:pt modelId="{9C3A55CF-B5EB-42D5-87A2-6F3CB2D1A50D}" type="pres">
      <dgm:prSet presAssocID="{3801763E-57DF-4822-9B06-771B4BC1823D}" presName="background3" presStyleLbl="node3" presStyleIdx="2" presStyleCnt="6"/>
      <dgm:spPr/>
    </dgm:pt>
    <dgm:pt modelId="{4A2DBA48-8A51-4BE0-99FF-83F03B391F98}" type="pres">
      <dgm:prSet presAssocID="{3801763E-57DF-4822-9B06-771B4BC1823D}" presName="text3" presStyleLbl="fgAcc3" presStyleIdx="2" presStyleCnt="6">
        <dgm:presLayoutVars>
          <dgm:chPref val="3"/>
        </dgm:presLayoutVars>
      </dgm:prSet>
      <dgm:spPr/>
    </dgm:pt>
    <dgm:pt modelId="{1E64B36B-B1A1-4E1D-9052-E58A20690548}" type="pres">
      <dgm:prSet presAssocID="{3801763E-57DF-4822-9B06-771B4BC1823D}" presName="hierChild4" presStyleCnt="0"/>
      <dgm:spPr/>
    </dgm:pt>
    <dgm:pt modelId="{1EB164D2-68C8-4BAF-8254-54F70EDC5BAF}" type="pres">
      <dgm:prSet presAssocID="{8705164E-77CF-446B-8D2E-649672E4AD6A}" presName="Name17" presStyleLbl="parChTrans1D3" presStyleIdx="3" presStyleCnt="6"/>
      <dgm:spPr/>
    </dgm:pt>
    <dgm:pt modelId="{71CFFA7B-6217-4194-808D-8AE7707D15A0}" type="pres">
      <dgm:prSet presAssocID="{4E11539F-6C69-4F31-B7A5-F2532729950A}" presName="hierRoot3" presStyleCnt="0"/>
      <dgm:spPr/>
    </dgm:pt>
    <dgm:pt modelId="{FF0C1458-019D-4393-9C38-1008145773C9}" type="pres">
      <dgm:prSet presAssocID="{4E11539F-6C69-4F31-B7A5-F2532729950A}" presName="composite3" presStyleCnt="0"/>
      <dgm:spPr/>
    </dgm:pt>
    <dgm:pt modelId="{F9465771-8F02-4705-84E9-7DCDD789490C}" type="pres">
      <dgm:prSet presAssocID="{4E11539F-6C69-4F31-B7A5-F2532729950A}" presName="background3" presStyleLbl="node3" presStyleIdx="3" presStyleCnt="6"/>
      <dgm:spPr/>
    </dgm:pt>
    <dgm:pt modelId="{D8D71340-A638-4197-8805-CD68269D795E}" type="pres">
      <dgm:prSet presAssocID="{4E11539F-6C69-4F31-B7A5-F2532729950A}" presName="text3" presStyleLbl="fgAcc3" presStyleIdx="3" presStyleCnt="6">
        <dgm:presLayoutVars>
          <dgm:chPref val="3"/>
        </dgm:presLayoutVars>
      </dgm:prSet>
      <dgm:spPr/>
    </dgm:pt>
    <dgm:pt modelId="{667032AF-FF62-4098-A9EA-07BBABA74FFD}" type="pres">
      <dgm:prSet presAssocID="{4E11539F-6C69-4F31-B7A5-F2532729950A}" presName="hierChild4" presStyleCnt="0"/>
      <dgm:spPr/>
    </dgm:pt>
    <dgm:pt modelId="{D27C7BF3-9071-487A-9352-87119DEFBAE6}" type="pres">
      <dgm:prSet presAssocID="{7BAF0870-B9E7-403F-B2EC-F098889D33C3}" presName="Name17" presStyleLbl="parChTrans1D3" presStyleIdx="4" presStyleCnt="6"/>
      <dgm:spPr/>
    </dgm:pt>
    <dgm:pt modelId="{D8413AE6-FEF4-4540-A7E5-BF0933CDA5FA}" type="pres">
      <dgm:prSet presAssocID="{8872234D-A14F-495E-A6D7-80A722CCAE4E}" presName="hierRoot3" presStyleCnt="0"/>
      <dgm:spPr/>
    </dgm:pt>
    <dgm:pt modelId="{69FDE8F7-80C3-4875-A986-754BD9F3EDB0}" type="pres">
      <dgm:prSet presAssocID="{8872234D-A14F-495E-A6D7-80A722CCAE4E}" presName="composite3" presStyleCnt="0"/>
      <dgm:spPr/>
    </dgm:pt>
    <dgm:pt modelId="{AEE94D3C-CFDF-4AD2-8790-C450D981D8C6}" type="pres">
      <dgm:prSet presAssocID="{8872234D-A14F-495E-A6D7-80A722CCAE4E}" presName="background3" presStyleLbl="node3" presStyleIdx="4" presStyleCnt="6"/>
      <dgm:spPr/>
    </dgm:pt>
    <dgm:pt modelId="{29A01EB9-A2B7-40FD-A323-BBA37877435C}" type="pres">
      <dgm:prSet presAssocID="{8872234D-A14F-495E-A6D7-80A722CCAE4E}" presName="text3" presStyleLbl="fgAcc3" presStyleIdx="4" presStyleCnt="6">
        <dgm:presLayoutVars>
          <dgm:chPref val="3"/>
        </dgm:presLayoutVars>
      </dgm:prSet>
      <dgm:spPr/>
    </dgm:pt>
    <dgm:pt modelId="{B68E355C-EBE7-4301-B131-C6549A91BEA4}" type="pres">
      <dgm:prSet presAssocID="{8872234D-A14F-495E-A6D7-80A722CCAE4E}" presName="hierChild4" presStyleCnt="0"/>
      <dgm:spPr/>
    </dgm:pt>
    <dgm:pt modelId="{30B67311-AB7F-42AD-95DC-ADC90A71B47E}" type="pres">
      <dgm:prSet presAssocID="{B0C13A29-22CC-4AFB-A4A0-72CF21E55682}" presName="Name17" presStyleLbl="parChTrans1D3" presStyleIdx="5" presStyleCnt="6"/>
      <dgm:spPr/>
    </dgm:pt>
    <dgm:pt modelId="{17A4C01D-5E0B-4514-A07E-13658E739AFF}" type="pres">
      <dgm:prSet presAssocID="{107FD01E-0EE0-406A-B096-C3ACC73383F0}" presName="hierRoot3" presStyleCnt="0"/>
      <dgm:spPr/>
    </dgm:pt>
    <dgm:pt modelId="{A4230FA6-8A69-46EF-824E-804DD33A1E48}" type="pres">
      <dgm:prSet presAssocID="{107FD01E-0EE0-406A-B096-C3ACC73383F0}" presName="composite3" presStyleCnt="0"/>
      <dgm:spPr/>
    </dgm:pt>
    <dgm:pt modelId="{5B603D43-5434-4114-B62F-99B70C58A8F5}" type="pres">
      <dgm:prSet presAssocID="{107FD01E-0EE0-406A-B096-C3ACC73383F0}" presName="background3" presStyleLbl="node3" presStyleIdx="5" presStyleCnt="6"/>
      <dgm:spPr/>
    </dgm:pt>
    <dgm:pt modelId="{FC350C61-A466-4583-A963-AC599343E1C1}" type="pres">
      <dgm:prSet presAssocID="{107FD01E-0EE0-406A-B096-C3ACC73383F0}" presName="text3" presStyleLbl="fgAcc3" presStyleIdx="5" presStyleCnt="6">
        <dgm:presLayoutVars>
          <dgm:chPref val="3"/>
        </dgm:presLayoutVars>
      </dgm:prSet>
      <dgm:spPr/>
    </dgm:pt>
    <dgm:pt modelId="{E56892A0-33EB-496F-8210-E42C11EDA8D5}" type="pres">
      <dgm:prSet presAssocID="{107FD01E-0EE0-406A-B096-C3ACC73383F0}" presName="hierChild4" presStyleCnt="0"/>
      <dgm:spPr/>
    </dgm:pt>
  </dgm:ptLst>
  <dgm:cxnLst>
    <dgm:cxn modelId="{BC976312-D557-438C-AAE8-66965FB989D6}" srcId="{3F8117AB-2A70-4FB2-AC4E-76FB704E92CF}" destId="{27B11517-535D-446F-B398-7908480C1F59}" srcOrd="0" destOrd="0" parTransId="{0BF14C3C-A192-4B85-92E9-3F6CBAFE943E}" sibTransId="{60E278D8-63F1-47E0-8ABE-5312EB043157}"/>
    <dgm:cxn modelId="{9826DB18-8F62-4BEE-8EC4-AB882041DD62}" type="presOf" srcId="{B0C13A29-22CC-4AFB-A4A0-72CF21E55682}" destId="{30B67311-AB7F-42AD-95DC-ADC90A71B47E}" srcOrd="0" destOrd="0" presId="urn:microsoft.com/office/officeart/2005/8/layout/hierarchy1"/>
    <dgm:cxn modelId="{0B95FD35-B2F1-4A07-99F4-C11B43F0539C}" srcId="{BFD9D842-F7B2-4C9B-AF87-B2620025C2A8}" destId="{3801763E-57DF-4822-9B06-771B4BC1823D}" srcOrd="0" destOrd="0" parTransId="{949102C3-B1CB-4353-9FE1-CCD7EA6368D7}" sibTransId="{B837E96F-68EF-4916-A327-262F6D663486}"/>
    <dgm:cxn modelId="{9B6CF660-9C54-40C0-AFFE-801092E3F031}" srcId="{8E5103BE-88A3-4009-BE08-FE9B8F250EFC}" destId="{D36852B6-EFBB-490D-A68E-ED545AE91921}" srcOrd="0" destOrd="0" parTransId="{272AB5F5-66EE-4F7A-B838-57CA72A90581}" sibTransId="{CAAED583-F563-4310-8483-1D60F5488826}"/>
    <dgm:cxn modelId="{CEC51842-8E56-4DB0-8EFE-D37829FA5361}" type="presOf" srcId="{3F8117AB-2A70-4FB2-AC4E-76FB704E92CF}" destId="{1A519504-3B3F-4CEC-BCF8-4297D040C88E}" srcOrd="0" destOrd="0" presId="urn:microsoft.com/office/officeart/2005/8/layout/hierarchy1"/>
    <dgm:cxn modelId="{E5363670-CF28-441C-8F04-B0D7755D4659}" type="presOf" srcId="{272AB5F5-66EE-4F7A-B838-57CA72A90581}" destId="{043BC0F7-37F9-4B48-BAC9-BF1A07B0943C}" srcOrd="0" destOrd="0" presId="urn:microsoft.com/office/officeart/2005/8/layout/hierarchy1"/>
    <dgm:cxn modelId="{C9FB2672-D528-46EE-A632-85101F62545D}" type="presOf" srcId="{4E11539F-6C69-4F31-B7A5-F2532729950A}" destId="{D8D71340-A638-4197-8805-CD68269D795E}" srcOrd="0" destOrd="0" presId="urn:microsoft.com/office/officeart/2005/8/layout/hierarchy1"/>
    <dgm:cxn modelId="{BBC01F57-B42F-4F77-B24F-432A2F23BB0C}" type="presOf" srcId="{8E5103BE-88A3-4009-BE08-FE9B8F250EFC}" destId="{1CAD7612-2FF0-40A9-B46F-B63B8AAD219A}" srcOrd="0" destOrd="0" presId="urn:microsoft.com/office/officeart/2005/8/layout/hierarchy1"/>
    <dgm:cxn modelId="{798C5779-3839-4C8D-9465-8D63032F356C}" type="presOf" srcId="{99D2CEC5-C80D-473B-B759-16A80D87A7AB}" destId="{E8A75F81-1746-479E-9AA6-2CCC48B41E7B}" srcOrd="0" destOrd="0" presId="urn:microsoft.com/office/officeart/2005/8/layout/hierarchy1"/>
    <dgm:cxn modelId="{4ED48285-2008-4CBE-BDD0-B7B00995CEC2}" type="presOf" srcId="{2C49DDA9-78D9-444E-A0EF-970F703DA81A}" destId="{46205643-8DB1-4FF7-80E1-BCE55B53E19E}" srcOrd="0" destOrd="0" presId="urn:microsoft.com/office/officeart/2005/8/layout/hierarchy1"/>
    <dgm:cxn modelId="{5FF8908B-55C6-4D28-8FE8-E22278DC9987}" type="presOf" srcId="{1E60497B-D53A-4A05-8495-1F7D7EA1956D}" destId="{59983F23-F768-4F24-94F4-68D5CA991E38}" srcOrd="0" destOrd="0" presId="urn:microsoft.com/office/officeart/2005/8/layout/hierarchy1"/>
    <dgm:cxn modelId="{06167997-83A7-4D7F-BB7C-14CBD630A058}" type="presOf" srcId="{BFD9D842-F7B2-4C9B-AF87-B2620025C2A8}" destId="{591E79C6-CC0A-43FE-BACE-2DC96C2A2FED}" srcOrd="0" destOrd="0" presId="urn:microsoft.com/office/officeart/2005/8/layout/hierarchy1"/>
    <dgm:cxn modelId="{5FC96B99-B18E-4E4D-B95D-D3973969B538}" type="presOf" srcId="{D36852B6-EFBB-490D-A68E-ED545AE91921}" destId="{4114DE67-DDCB-4C8D-9D0B-79F8865A1BBA}" srcOrd="0" destOrd="0" presId="urn:microsoft.com/office/officeart/2005/8/layout/hierarchy1"/>
    <dgm:cxn modelId="{B687A5A1-31DB-421F-A743-46BF4A844A47}" type="presOf" srcId="{3801763E-57DF-4822-9B06-771B4BC1823D}" destId="{4A2DBA48-8A51-4BE0-99FF-83F03B391F98}" srcOrd="0" destOrd="0" presId="urn:microsoft.com/office/officeart/2005/8/layout/hierarchy1"/>
    <dgm:cxn modelId="{254C22A5-5EAA-4FF7-AD1C-0BFFBDD58E56}" srcId="{BFD9D842-F7B2-4C9B-AF87-B2620025C2A8}" destId="{8872234D-A14F-495E-A6D7-80A722CCAE4E}" srcOrd="2" destOrd="0" parTransId="{7BAF0870-B9E7-403F-B2EC-F098889D33C3}" sibTransId="{84ECB24A-B120-4132-99C8-4BEA6D3A4320}"/>
    <dgm:cxn modelId="{51176FA6-3BF2-4FF1-BAFD-F211E0C394FB}" srcId="{BFD9D842-F7B2-4C9B-AF87-B2620025C2A8}" destId="{4E11539F-6C69-4F31-B7A5-F2532729950A}" srcOrd="1" destOrd="0" parTransId="{8705164E-77CF-446B-8D2E-649672E4AD6A}" sibTransId="{3C72C270-B2BC-4B99-A250-12593C234445}"/>
    <dgm:cxn modelId="{63C70DAD-D61B-421A-A99A-30EEF04A07F9}" type="presOf" srcId="{8872234D-A14F-495E-A6D7-80A722CCAE4E}" destId="{29A01EB9-A2B7-40FD-A323-BBA37877435C}" srcOrd="0" destOrd="0" presId="urn:microsoft.com/office/officeart/2005/8/layout/hierarchy1"/>
    <dgm:cxn modelId="{CAC62AAF-2FA6-4C01-949B-C4EBB26992B1}" srcId="{BFD9D842-F7B2-4C9B-AF87-B2620025C2A8}" destId="{107FD01E-0EE0-406A-B096-C3ACC73383F0}" srcOrd="3" destOrd="0" parTransId="{B0C13A29-22CC-4AFB-A4A0-72CF21E55682}" sibTransId="{42F03EA0-0408-4CD6-BD78-0B350D7BB68C}"/>
    <dgm:cxn modelId="{3B3908B3-486A-4F66-A08F-C27EC6CF745C}" srcId="{27B11517-535D-446F-B398-7908480C1F59}" destId="{8E5103BE-88A3-4009-BE08-FE9B8F250EFC}" srcOrd="0" destOrd="0" parTransId="{2C49DDA9-78D9-444E-A0EF-970F703DA81A}" sibTransId="{374978F7-0F0C-47FF-9541-BAF9E8F1B370}"/>
    <dgm:cxn modelId="{B3CFD4B5-F63A-4342-97E9-6E354E3D2727}" srcId="{27B11517-535D-446F-B398-7908480C1F59}" destId="{BFD9D842-F7B2-4C9B-AF87-B2620025C2A8}" srcOrd="1" destOrd="0" parTransId="{44B56CD1-797E-4B94-A857-4FB9549A75C4}" sibTransId="{2C9C4BF6-A104-4E39-96CF-B70B64FB10A4}"/>
    <dgm:cxn modelId="{BAD804BE-6D63-45F4-99F5-0FF44063E964}" type="presOf" srcId="{44B56CD1-797E-4B94-A857-4FB9549A75C4}" destId="{46796D7A-14C2-4353-8348-AE90318D30CA}" srcOrd="0" destOrd="0" presId="urn:microsoft.com/office/officeart/2005/8/layout/hierarchy1"/>
    <dgm:cxn modelId="{DBAEDAC0-EF0D-4357-A4FB-755C4C376ED1}" type="presOf" srcId="{27B11517-535D-446F-B398-7908480C1F59}" destId="{BA480568-5634-4609-BAB9-13417FE5687F}" srcOrd="0" destOrd="0" presId="urn:microsoft.com/office/officeart/2005/8/layout/hierarchy1"/>
    <dgm:cxn modelId="{3AEE1FCD-A8DF-4A72-9588-923D7408B311}" srcId="{8E5103BE-88A3-4009-BE08-FE9B8F250EFC}" destId="{99D2CEC5-C80D-473B-B759-16A80D87A7AB}" srcOrd="1" destOrd="0" parTransId="{1E60497B-D53A-4A05-8495-1F7D7EA1956D}" sibTransId="{C7932339-4913-4477-874A-6B43352C3F33}"/>
    <dgm:cxn modelId="{846097DC-EDC1-4D1F-9D58-BD92CF68D105}" type="presOf" srcId="{949102C3-B1CB-4353-9FE1-CCD7EA6368D7}" destId="{C506CD24-C465-4318-99FA-7E8FAA7E3451}" srcOrd="0" destOrd="0" presId="urn:microsoft.com/office/officeart/2005/8/layout/hierarchy1"/>
    <dgm:cxn modelId="{D43E7DE3-1A98-4080-9E90-244B78870A72}" type="presOf" srcId="{107FD01E-0EE0-406A-B096-C3ACC73383F0}" destId="{FC350C61-A466-4583-A963-AC599343E1C1}" srcOrd="0" destOrd="0" presId="urn:microsoft.com/office/officeart/2005/8/layout/hierarchy1"/>
    <dgm:cxn modelId="{3E59E0EE-0599-4ACD-98B5-9C0A764D3F3B}" type="presOf" srcId="{7BAF0870-B9E7-403F-B2EC-F098889D33C3}" destId="{D27C7BF3-9071-487A-9352-87119DEFBAE6}" srcOrd="0" destOrd="0" presId="urn:microsoft.com/office/officeart/2005/8/layout/hierarchy1"/>
    <dgm:cxn modelId="{E494EBFB-AC6E-44EE-B214-8A6C9EDAB2F5}" type="presOf" srcId="{8705164E-77CF-446B-8D2E-649672E4AD6A}" destId="{1EB164D2-68C8-4BAF-8254-54F70EDC5BAF}" srcOrd="0" destOrd="0" presId="urn:microsoft.com/office/officeart/2005/8/layout/hierarchy1"/>
    <dgm:cxn modelId="{F587BDCC-C429-46FA-8A42-031075F6BB19}" type="presParOf" srcId="{1A519504-3B3F-4CEC-BCF8-4297D040C88E}" destId="{9DA29F92-C97C-46E1-A472-3C2D9BCEE5EB}" srcOrd="0" destOrd="0" presId="urn:microsoft.com/office/officeart/2005/8/layout/hierarchy1"/>
    <dgm:cxn modelId="{193CF7E6-4D0A-4251-81B0-2E763A9A7696}" type="presParOf" srcId="{9DA29F92-C97C-46E1-A472-3C2D9BCEE5EB}" destId="{3430E32C-964A-44FE-8844-BF18DFF08FD4}" srcOrd="0" destOrd="0" presId="urn:microsoft.com/office/officeart/2005/8/layout/hierarchy1"/>
    <dgm:cxn modelId="{3FA7EDC5-9B5F-43CD-9F15-6F31E52DBEE1}" type="presParOf" srcId="{3430E32C-964A-44FE-8844-BF18DFF08FD4}" destId="{3F4053F1-0C15-4318-8175-35C353EE01A8}" srcOrd="0" destOrd="0" presId="urn:microsoft.com/office/officeart/2005/8/layout/hierarchy1"/>
    <dgm:cxn modelId="{21FE8737-0EDC-4AB4-B83F-5FE9431C8A94}" type="presParOf" srcId="{3430E32C-964A-44FE-8844-BF18DFF08FD4}" destId="{BA480568-5634-4609-BAB9-13417FE5687F}" srcOrd="1" destOrd="0" presId="urn:microsoft.com/office/officeart/2005/8/layout/hierarchy1"/>
    <dgm:cxn modelId="{CE36ECB4-740E-42E6-BB8B-83F03707603A}" type="presParOf" srcId="{9DA29F92-C97C-46E1-A472-3C2D9BCEE5EB}" destId="{9424F80E-5C4E-499C-9D3F-16A638EC2CE9}" srcOrd="1" destOrd="0" presId="urn:microsoft.com/office/officeart/2005/8/layout/hierarchy1"/>
    <dgm:cxn modelId="{D9354E6A-ABB4-4636-89F0-FD50A871ABE1}" type="presParOf" srcId="{9424F80E-5C4E-499C-9D3F-16A638EC2CE9}" destId="{46205643-8DB1-4FF7-80E1-BCE55B53E19E}" srcOrd="0" destOrd="0" presId="urn:microsoft.com/office/officeart/2005/8/layout/hierarchy1"/>
    <dgm:cxn modelId="{BC7C7EEC-8BD2-4A8F-8CF9-2A33E3B3AE69}" type="presParOf" srcId="{9424F80E-5C4E-499C-9D3F-16A638EC2CE9}" destId="{68087985-1E8E-4BE4-8BED-77721C09087C}" srcOrd="1" destOrd="0" presId="urn:microsoft.com/office/officeart/2005/8/layout/hierarchy1"/>
    <dgm:cxn modelId="{CBB5F1C9-77E9-44E2-90D7-B74565140E47}" type="presParOf" srcId="{68087985-1E8E-4BE4-8BED-77721C09087C}" destId="{040F0250-5B0C-4B0A-BC95-05DCB9D0E12D}" srcOrd="0" destOrd="0" presId="urn:microsoft.com/office/officeart/2005/8/layout/hierarchy1"/>
    <dgm:cxn modelId="{4244DF8B-8A00-4072-B3B8-70BE33AC1629}" type="presParOf" srcId="{040F0250-5B0C-4B0A-BC95-05DCB9D0E12D}" destId="{3FB50602-4D22-4C19-951A-EC0FA9E358DB}" srcOrd="0" destOrd="0" presId="urn:microsoft.com/office/officeart/2005/8/layout/hierarchy1"/>
    <dgm:cxn modelId="{AE880F2C-FDE2-453F-80D0-D427CEBDE8F3}" type="presParOf" srcId="{040F0250-5B0C-4B0A-BC95-05DCB9D0E12D}" destId="{1CAD7612-2FF0-40A9-B46F-B63B8AAD219A}" srcOrd="1" destOrd="0" presId="urn:microsoft.com/office/officeart/2005/8/layout/hierarchy1"/>
    <dgm:cxn modelId="{12005F10-D19F-482E-875C-584A453890C9}" type="presParOf" srcId="{68087985-1E8E-4BE4-8BED-77721C09087C}" destId="{88BBE652-395A-49A2-9F7F-B9AE02C2991D}" srcOrd="1" destOrd="0" presId="urn:microsoft.com/office/officeart/2005/8/layout/hierarchy1"/>
    <dgm:cxn modelId="{E7A028B4-C0AF-458B-94DC-7989325C581A}" type="presParOf" srcId="{88BBE652-395A-49A2-9F7F-B9AE02C2991D}" destId="{043BC0F7-37F9-4B48-BAC9-BF1A07B0943C}" srcOrd="0" destOrd="0" presId="urn:microsoft.com/office/officeart/2005/8/layout/hierarchy1"/>
    <dgm:cxn modelId="{75FC84E7-2654-44EF-B7AC-BF592AC9D0D5}" type="presParOf" srcId="{88BBE652-395A-49A2-9F7F-B9AE02C2991D}" destId="{7725A948-BF3D-478C-B740-C1E3731CE64B}" srcOrd="1" destOrd="0" presId="urn:microsoft.com/office/officeart/2005/8/layout/hierarchy1"/>
    <dgm:cxn modelId="{A5400E1E-A1F0-4CBC-BC99-4B7DAE39C883}" type="presParOf" srcId="{7725A948-BF3D-478C-B740-C1E3731CE64B}" destId="{85059F96-E280-4B90-90DB-371A161E4170}" srcOrd="0" destOrd="0" presId="urn:microsoft.com/office/officeart/2005/8/layout/hierarchy1"/>
    <dgm:cxn modelId="{1A453536-E1D0-48B0-B84D-DDEE6EA7E3DC}" type="presParOf" srcId="{85059F96-E280-4B90-90DB-371A161E4170}" destId="{0730A96F-0C34-4E86-B218-3B46E0A295B2}" srcOrd="0" destOrd="0" presId="urn:microsoft.com/office/officeart/2005/8/layout/hierarchy1"/>
    <dgm:cxn modelId="{46E9712D-5544-4C27-8771-F9E8C4AAC78A}" type="presParOf" srcId="{85059F96-E280-4B90-90DB-371A161E4170}" destId="{4114DE67-DDCB-4C8D-9D0B-79F8865A1BBA}" srcOrd="1" destOrd="0" presId="urn:microsoft.com/office/officeart/2005/8/layout/hierarchy1"/>
    <dgm:cxn modelId="{7AFAD37D-B1F8-4800-A0FB-59803AE64EC8}" type="presParOf" srcId="{7725A948-BF3D-478C-B740-C1E3731CE64B}" destId="{AE950046-C90C-477C-A275-B9EAD9BF9811}" srcOrd="1" destOrd="0" presId="urn:microsoft.com/office/officeart/2005/8/layout/hierarchy1"/>
    <dgm:cxn modelId="{89D5E522-9D96-4B39-B646-25E9785B9B94}" type="presParOf" srcId="{88BBE652-395A-49A2-9F7F-B9AE02C2991D}" destId="{59983F23-F768-4F24-94F4-68D5CA991E38}" srcOrd="2" destOrd="0" presId="urn:microsoft.com/office/officeart/2005/8/layout/hierarchy1"/>
    <dgm:cxn modelId="{99745BBA-E26E-4CEE-B905-9CADDE91AB4B}" type="presParOf" srcId="{88BBE652-395A-49A2-9F7F-B9AE02C2991D}" destId="{05ADEEEC-8F43-4B43-A2D6-70475EB61842}" srcOrd="3" destOrd="0" presId="urn:microsoft.com/office/officeart/2005/8/layout/hierarchy1"/>
    <dgm:cxn modelId="{23996994-4307-4D63-9D3D-78C2A2980387}" type="presParOf" srcId="{05ADEEEC-8F43-4B43-A2D6-70475EB61842}" destId="{BD0DC140-3592-4941-8B75-C0C5F963ABFB}" srcOrd="0" destOrd="0" presId="urn:microsoft.com/office/officeart/2005/8/layout/hierarchy1"/>
    <dgm:cxn modelId="{1AC9B939-645C-43A0-B4EC-EC448E5DC1DE}" type="presParOf" srcId="{BD0DC140-3592-4941-8B75-C0C5F963ABFB}" destId="{3A5F905F-C49D-4F9B-8B6E-979FCAA41368}" srcOrd="0" destOrd="0" presId="urn:microsoft.com/office/officeart/2005/8/layout/hierarchy1"/>
    <dgm:cxn modelId="{64AAE2DA-F3C4-414D-81C7-5E4B1BDE564C}" type="presParOf" srcId="{BD0DC140-3592-4941-8B75-C0C5F963ABFB}" destId="{E8A75F81-1746-479E-9AA6-2CCC48B41E7B}" srcOrd="1" destOrd="0" presId="urn:microsoft.com/office/officeart/2005/8/layout/hierarchy1"/>
    <dgm:cxn modelId="{FB31CF6D-61F4-425F-8079-A423666548B0}" type="presParOf" srcId="{05ADEEEC-8F43-4B43-A2D6-70475EB61842}" destId="{7681416A-F5E0-40AF-9135-C8912885D453}" srcOrd="1" destOrd="0" presId="urn:microsoft.com/office/officeart/2005/8/layout/hierarchy1"/>
    <dgm:cxn modelId="{182D2BF4-C2E3-486F-BFE7-0F708CD61E41}" type="presParOf" srcId="{9424F80E-5C4E-499C-9D3F-16A638EC2CE9}" destId="{46796D7A-14C2-4353-8348-AE90318D30CA}" srcOrd="2" destOrd="0" presId="urn:microsoft.com/office/officeart/2005/8/layout/hierarchy1"/>
    <dgm:cxn modelId="{14FB9337-73BA-4EE7-96DF-49D915B41526}" type="presParOf" srcId="{9424F80E-5C4E-499C-9D3F-16A638EC2CE9}" destId="{1EA0A8EE-1690-4A19-AA4D-66456B9B8EE7}" srcOrd="3" destOrd="0" presId="urn:microsoft.com/office/officeart/2005/8/layout/hierarchy1"/>
    <dgm:cxn modelId="{383AEF1E-8D6F-4F98-AAB3-63FA13A122FE}" type="presParOf" srcId="{1EA0A8EE-1690-4A19-AA4D-66456B9B8EE7}" destId="{93CA2FE2-C9B2-4E75-BEAB-528D60197B2B}" srcOrd="0" destOrd="0" presId="urn:microsoft.com/office/officeart/2005/8/layout/hierarchy1"/>
    <dgm:cxn modelId="{E89FFA34-53BB-4E5A-887B-081FDC99299A}" type="presParOf" srcId="{93CA2FE2-C9B2-4E75-BEAB-528D60197B2B}" destId="{C6240497-3493-4506-BFFF-DAD1DCD68519}" srcOrd="0" destOrd="0" presId="urn:microsoft.com/office/officeart/2005/8/layout/hierarchy1"/>
    <dgm:cxn modelId="{3A6BD340-BF2D-4C65-BC2D-108BE8E4F38D}" type="presParOf" srcId="{93CA2FE2-C9B2-4E75-BEAB-528D60197B2B}" destId="{591E79C6-CC0A-43FE-BACE-2DC96C2A2FED}" srcOrd="1" destOrd="0" presId="urn:microsoft.com/office/officeart/2005/8/layout/hierarchy1"/>
    <dgm:cxn modelId="{5FF8869C-6975-49C9-BDDC-CE739DA6756A}" type="presParOf" srcId="{1EA0A8EE-1690-4A19-AA4D-66456B9B8EE7}" destId="{D2B59873-6BE8-4831-87B8-E7B3BA3E0522}" srcOrd="1" destOrd="0" presId="urn:microsoft.com/office/officeart/2005/8/layout/hierarchy1"/>
    <dgm:cxn modelId="{C81B2733-DFA4-49C5-A10E-D9AE022E49AD}" type="presParOf" srcId="{D2B59873-6BE8-4831-87B8-E7B3BA3E0522}" destId="{C506CD24-C465-4318-99FA-7E8FAA7E3451}" srcOrd="0" destOrd="0" presId="urn:microsoft.com/office/officeart/2005/8/layout/hierarchy1"/>
    <dgm:cxn modelId="{F3B32C23-0251-4FA2-BC20-7753B8446216}" type="presParOf" srcId="{D2B59873-6BE8-4831-87B8-E7B3BA3E0522}" destId="{2F097F15-3ABD-4DE0-9A0B-9E5F8599996E}" srcOrd="1" destOrd="0" presId="urn:microsoft.com/office/officeart/2005/8/layout/hierarchy1"/>
    <dgm:cxn modelId="{6B892DE0-8E50-4AB1-ACD1-1746872BC025}" type="presParOf" srcId="{2F097F15-3ABD-4DE0-9A0B-9E5F8599996E}" destId="{0C33F69C-4B83-4852-A524-CC640E307C3E}" srcOrd="0" destOrd="0" presId="urn:microsoft.com/office/officeart/2005/8/layout/hierarchy1"/>
    <dgm:cxn modelId="{BFED6AEB-3F1E-4F73-91B3-E60FED676AE0}" type="presParOf" srcId="{0C33F69C-4B83-4852-A524-CC640E307C3E}" destId="{9C3A55CF-B5EB-42D5-87A2-6F3CB2D1A50D}" srcOrd="0" destOrd="0" presId="urn:microsoft.com/office/officeart/2005/8/layout/hierarchy1"/>
    <dgm:cxn modelId="{15024CC8-F5A5-4F0C-9A21-1F5C8DF1244D}" type="presParOf" srcId="{0C33F69C-4B83-4852-A524-CC640E307C3E}" destId="{4A2DBA48-8A51-4BE0-99FF-83F03B391F98}" srcOrd="1" destOrd="0" presId="urn:microsoft.com/office/officeart/2005/8/layout/hierarchy1"/>
    <dgm:cxn modelId="{082EE55B-F963-43C2-B2EA-BCA6406537CE}" type="presParOf" srcId="{2F097F15-3ABD-4DE0-9A0B-9E5F8599996E}" destId="{1E64B36B-B1A1-4E1D-9052-E58A20690548}" srcOrd="1" destOrd="0" presId="urn:microsoft.com/office/officeart/2005/8/layout/hierarchy1"/>
    <dgm:cxn modelId="{AC0148B9-69E7-4E8D-B40E-1CA1322FBC56}" type="presParOf" srcId="{D2B59873-6BE8-4831-87B8-E7B3BA3E0522}" destId="{1EB164D2-68C8-4BAF-8254-54F70EDC5BAF}" srcOrd="2" destOrd="0" presId="urn:microsoft.com/office/officeart/2005/8/layout/hierarchy1"/>
    <dgm:cxn modelId="{BEFF1EFA-4EEF-4EE8-A168-56245BC8B5FD}" type="presParOf" srcId="{D2B59873-6BE8-4831-87B8-E7B3BA3E0522}" destId="{71CFFA7B-6217-4194-808D-8AE7707D15A0}" srcOrd="3" destOrd="0" presId="urn:microsoft.com/office/officeart/2005/8/layout/hierarchy1"/>
    <dgm:cxn modelId="{5C5A906D-C488-49FC-9BFC-F94208854CF6}" type="presParOf" srcId="{71CFFA7B-6217-4194-808D-8AE7707D15A0}" destId="{FF0C1458-019D-4393-9C38-1008145773C9}" srcOrd="0" destOrd="0" presId="urn:microsoft.com/office/officeart/2005/8/layout/hierarchy1"/>
    <dgm:cxn modelId="{4E399A84-6868-420C-863C-65825342DE61}" type="presParOf" srcId="{FF0C1458-019D-4393-9C38-1008145773C9}" destId="{F9465771-8F02-4705-84E9-7DCDD789490C}" srcOrd="0" destOrd="0" presId="urn:microsoft.com/office/officeart/2005/8/layout/hierarchy1"/>
    <dgm:cxn modelId="{D262A3BC-2714-40AC-8637-F197A2B7C876}" type="presParOf" srcId="{FF0C1458-019D-4393-9C38-1008145773C9}" destId="{D8D71340-A638-4197-8805-CD68269D795E}" srcOrd="1" destOrd="0" presId="urn:microsoft.com/office/officeart/2005/8/layout/hierarchy1"/>
    <dgm:cxn modelId="{07A4C542-8840-499E-849A-156F195F963C}" type="presParOf" srcId="{71CFFA7B-6217-4194-808D-8AE7707D15A0}" destId="{667032AF-FF62-4098-A9EA-07BBABA74FFD}" srcOrd="1" destOrd="0" presId="urn:microsoft.com/office/officeart/2005/8/layout/hierarchy1"/>
    <dgm:cxn modelId="{76604643-8CE0-4FE0-AEDB-AD81E23AB056}" type="presParOf" srcId="{D2B59873-6BE8-4831-87B8-E7B3BA3E0522}" destId="{D27C7BF3-9071-487A-9352-87119DEFBAE6}" srcOrd="4" destOrd="0" presId="urn:microsoft.com/office/officeart/2005/8/layout/hierarchy1"/>
    <dgm:cxn modelId="{CBEA0D91-8BD7-40D9-B6AA-406A15709D24}" type="presParOf" srcId="{D2B59873-6BE8-4831-87B8-E7B3BA3E0522}" destId="{D8413AE6-FEF4-4540-A7E5-BF0933CDA5FA}" srcOrd="5" destOrd="0" presId="urn:microsoft.com/office/officeart/2005/8/layout/hierarchy1"/>
    <dgm:cxn modelId="{8B1998F9-B63C-4908-87F3-933BCBD4B1F9}" type="presParOf" srcId="{D8413AE6-FEF4-4540-A7E5-BF0933CDA5FA}" destId="{69FDE8F7-80C3-4875-A986-754BD9F3EDB0}" srcOrd="0" destOrd="0" presId="urn:microsoft.com/office/officeart/2005/8/layout/hierarchy1"/>
    <dgm:cxn modelId="{070C05C4-6201-495F-86C1-4EFF900FC44B}" type="presParOf" srcId="{69FDE8F7-80C3-4875-A986-754BD9F3EDB0}" destId="{AEE94D3C-CFDF-4AD2-8790-C450D981D8C6}" srcOrd="0" destOrd="0" presId="urn:microsoft.com/office/officeart/2005/8/layout/hierarchy1"/>
    <dgm:cxn modelId="{B28E3DD6-7A1B-4F7E-973A-CC3A4FC74575}" type="presParOf" srcId="{69FDE8F7-80C3-4875-A986-754BD9F3EDB0}" destId="{29A01EB9-A2B7-40FD-A323-BBA37877435C}" srcOrd="1" destOrd="0" presId="urn:microsoft.com/office/officeart/2005/8/layout/hierarchy1"/>
    <dgm:cxn modelId="{4EC5AB92-9E2D-4222-BB94-949E3AC2EF56}" type="presParOf" srcId="{D8413AE6-FEF4-4540-A7E5-BF0933CDA5FA}" destId="{B68E355C-EBE7-4301-B131-C6549A91BEA4}" srcOrd="1" destOrd="0" presId="urn:microsoft.com/office/officeart/2005/8/layout/hierarchy1"/>
    <dgm:cxn modelId="{60C73B92-6207-402B-8E83-4349B72591C0}" type="presParOf" srcId="{D2B59873-6BE8-4831-87B8-E7B3BA3E0522}" destId="{30B67311-AB7F-42AD-95DC-ADC90A71B47E}" srcOrd="6" destOrd="0" presId="urn:microsoft.com/office/officeart/2005/8/layout/hierarchy1"/>
    <dgm:cxn modelId="{E3D6E8CF-E831-4BC0-8C46-8C6C7BC4E369}" type="presParOf" srcId="{D2B59873-6BE8-4831-87B8-E7B3BA3E0522}" destId="{17A4C01D-5E0B-4514-A07E-13658E739AFF}" srcOrd="7" destOrd="0" presId="urn:microsoft.com/office/officeart/2005/8/layout/hierarchy1"/>
    <dgm:cxn modelId="{90C10E04-02F4-44C8-89F7-355B6BEF18C5}" type="presParOf" srcId="{17A4C01D-5E0B-4514-A07E-13658E739AFF}" destId="{A4230FA6-8A69-46EF-824E-804DD33A1E48}" srcOrd="0" destOrd="0" presId="urn:microsoft.com/office/officeart/2005/8/layout/hierarchy1"/>
    <dgm:cxn modelId="{AB0CB665-3278-4651-9E4B-5C53E2AEC479}" type="presParOf" srcId="{A4230FA6-8A69-46EF-824E-804DD33A1E48}" destId="{5B603D43-5434-4114-B62F-99B70C58A8F5}" srcOrd="0" destOrd="0" presId="urn:microsoft.com/office/officeart/2005/8/layout/hierarchy1"/>
    <dgm:cxn modelId="{E92CB2ED-490A-499D-B2EB-906DDE4E9855}" type="presParOf" srcId="{A4230FA6-8A69-46EF-824E-804DD33A1E48}" destId="{FC350C61-A466-4583-A963-AC599343E1C1}" srcOrd="1" destOrd="0" presId="urn:microsoft.com/office/officeart/2005/8/layout/hierarchy1"/>
    <dgm:cxn modelId="{48361010-2E68-46CA-A492-47EB925E93C8}" type="presParOf" srcId="{17A4C01D-5E0B-4514-A07E-13658E739AFF}" destId="{E56892A0-33EB-496F-8210-E42C11EDA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7BCC7-E17C-48BC-A819-DC2D8B841AF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6E2A611E-1532-45A7-A511-2A6AC5E37E56}">
      <dgm:prSet/>
      <dgm:spPr/>
      <dgm:t>
        <a:bodyPr/>
        <a:lstStyle/>
        <a:p>
          <a:r>
            <a:rPr lang="en-US"/>
            <a:t>Fostering group interaction and collaboration</a:t>
          </a:r>
        </a:p>
      </dgm:t>
    </dgm:pt>
    <dgm:pt modelId="{CAEF4C58-13C5-4378-9FC3-5B75CD8D3D10}" type="parTrans" cxnId="{9A2607A7-E844-4809-AB41-55FCCB807570}">
      <dgm:prSet/>
      <dgm:spPr/>
      <dgm:t>
        <a:bodyPr/>
        <a:lstStyle/>
        <a:p>
          <a:endParaRPr lang="en-US"/>
        </a:p>
      </dgm:t>
    </dgm:pt>
    <dgm:pt modelId="{F5D1FC1D-694C-4B4C-A49D-C3D9758AE856}" type="sibTrans" cxnId="{9A2607A7-E844-4809-AB41-55FCCB8075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FAF7869-9524-49DB-8C6F-42E3A7CA8E99}">
      <dgm:prSet/>
      <dgm:spPr/>
      <dgm:t>
        <a:bodyPr/>
        <a:lstStyle/>
        <a:p>
          <a:r>
            <a:rPr lang="en-US" dirty="0"/>
            <a:t>Enforcing and encouraging student participation and engagement</a:t>
          </a:r>
        </a:p>
      </dgm:t>
    </dgm:pt>
    <dgm:pt modelId="{55F9938C-71A3-498B-9F86-05A96658ABF0}" type="parTrans" cxnId="{E9CCB347-02CE-44B3-99F4-DF17256D1D72}">
      <dgm:prSet/>
      <dgm:spPr/>
      <dgm:t>
        <a:bodyPr/>
        <a:lstStyle/>
        <a:p>
          <a:endParaRPr lang="en-US"/>
        </a:p>
      </dgm:t>
    </dgm:pt>
    <dgm:pt modelId="{BAD22D0F-84C7-42F1-9758-17E834600B92}" type="sibTrans" cxnId="{E9CCB347-02CE-44B3-99F4-DF17256D1D7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F41779E-F98A-4F0F-A327-4BF4ED7754C2}">
      <dgm:prSet/>
      <dgm:spPr/>
      <dgm:t>
        <a:bodyPr/>
        <a:lstStyle/>
        <a:p>
          <a:r>
            <a:rPr lang="en-US" dirty="0"/>
            <a:t>Decreasing students dropout rate</a:t>
          </a:r>
        </a:p>
      </dgm:t>
    </dgm:pt>
    <dgm:pt modelId="{CDC84B73-B6AB-46EC-9FFB-20DD371A99D4}" type="parTrans" cxnId="{9149EA1A-CB70-4168-A6B8-AE14101AEE09}">
      <dgm:prSet/>
      <dgm:spPr/>
      <dgm:t>
        <a:bodyPr/>
        <a:lstStyle/>
        <a:p>
          <a:endParaRPr lang="en-US"/>
        </a:p>
      </dgm:t>
    </dgm:pt>
    <dgm:pt modelId="{BD0855DE-1A2F-4064-862F-3A64C3A3C4EF}" type="sibTrans" cxnId="{9149EA1A-CB70-4168-A6B8-AE14101AEE0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DDA0342-489B-45E1-B118-C2DFFE762B63}" type="pres">
      <dgm:prSet presAssocID="{C0A7BCC7-E17C-48BC-A819-DC2D8B841AFD}" presName="Name0" presStyleCnt="0">
        <dgm:presLayoutVars>
          <dgm:animLvl val="lvl"/>
          <dgm:resizeHandles val="exact"/>
        </dgm:presLayoutVars>
      </dgm:prSet>
      <dgm:spPr/>
    </dgm:pt>
    <dgm:pt modelId="{D4AB11EC-EB5A-45D6-AAA6-AE7614511B7D}" type="pres">
      <dgm:prSet presAssocID="{6E2A611E-1532-45A7-A511-2A6AC5E37E56}" presName="compositeNode" presStyleCnt="0">
        <dgm:presLayoutVars>
          <dgm:bulletEnabled val="1"/>
        </dgm:presLayoutVars>
      </dgm:prSet>
      <dgm:spPr/>
    </dgm:pt>
    <dgm:pt modelId="{8B432DF5-B86D-44F5-83BD-C9E5DD575335}" type="pres">
      <dgm:prSet presAssocID="{6E2A611E-1532-45A7-A511-2A6AC5E37E56}" presName="bgRect" presStyleLbl="alignNode1" presStyleIdx="0" presStyleCnt="3"/>
      <dgm:spPr/>
    </dgm:pt>
    <dgm:pt modelId="{433682E2-653E-4F8A-95A5-F88CE12BF33E}" type="pres">
      <dgm:prSet presAssocID="{F5D1FC1D-694C-4B4C-A49D-C3D9758AE85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01A7BA-1465-494A-9F95-0BD5779E243E}" type="pres">
      <dgm:prSet presAssocID="{6E2A611E-1532-45A7-A511-2A6AC5E37E56}" presName="nodeRect" presStyleLbl="alignNode1" presStyleIdx="0" presStyleCnt="3">
        <dgm:presLayoutVars>
          <dgm:bulletEnabled val="1"/>
        </dgm:presLayoutVars>
      </dgm:prSet>
      <dgm:spPr/>
    </dgm:pt>
    <dgm:pt modelId="{48480674-3953-48D6-BA02-6E185F00CB69}" type="pres">
      <dgm:prSet presAssocID="{F5D1FC1D-694C-4B4C-A49D-C3D9758AE856}" presName="sibTrans" presStyleCnt="0"/>
      <dgm:spPr/>
    </dgm:pt>
    <dgm:pt modelId="{54EF19F3-1194-47DC-859B-89E59ED5C0E8}" type="pres">
      <dgm:prSet presAssocID="{CFAF7869-9524-49DB-8C6F-42E3A7CA8E99}" presName="compositeNode" presStyleCnt="0">
        <dgm:presLayoutVars>
          <dgm:bulletEnabled val="1"/>
        </dgm:presLayoutVars>
      </dgm:prSet>
      <dgm:spPr/>
    </dgm:pt>
    <dgm:pt modelId="{36482C49-6707-4BAB-A5C1-CEB97A784F9D}" type="pres">
      <dgm:prSet presAssocID="{CFAF7869-9524-49DB-8C6F-42E3A7CA8E99}" presName="bgRect" presStyleLbl="alignNode1" presStyleIdx="1" presStyleCnt="3"/>
      <dgm:spPr/>
    </dgm:pt>
    <dgm:pt modelId="{7E8299AA-A8D2-4C83-846D-ED812B72ADAD}" type="pres">
      <dgm:prSet presAssocID="{BAD22D0F-84C7-42F1-9758-17E834600B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D9B8968-8075-4CC1-973D-A07E38DD4C43}" type="pres">
      <dgm:prSet presAssocID="{CFAF7869-9524-49DB-8C6F-42E3A7CA8E99}" presName="nodeRect" presStyleLbl="alignNode1" presStyleIdx="1" presStyleCnt="3">
        <dgm:presLayoutVars>
          <dgm:bulletEnabled val="1"/>
        </dgm:presLayoutVars>
      </dgm:prSet>
      <dgm:spPr/>
    </dgm:pt>
    <dgm:pt modelId="{2EFFB556-45C9-469A-B5CD-3BC7588EA249}" type="pres">
      <dgm:prSet presAssocID="{BAD22D0F-84C7-42F1-9758-17E834600B92}" presName="sibTrans" presStyleCnt="0"/>
      <dgm:spPr/>
    </dgm:pt>
    <dgm:pt modelId="{8AB9A11E-8E9C-4573-A19A-A2067A41C28F}" type="pres">
      <dgm:prSet presAssocID="{EF41779E-F98A-4F0F-A327-4BF4ED7754C2}" presName="compositeNode" presStyleCnt="0">
        <dgm:presLayoutVars>
          <dgm:bulletEnabled val="1"/>
        </dgm:presLayoutVars>
      </dgm:prSet>
      <dgm:spPr/>
    </dgm:pt>
    <dgm:pt modelId="{975FF626-E2D8-4817-9150-9CA91A4F71D6}" type="pres">
      <dgm:prSet presAssocID="{EF41779E-F98A-4F0F-A327-4BF4ED7754C2}" presName="bgRect" presStyleLbl="alignNode1" presStyleIdx="2" presStyleCnt="3"/>
      <dgm:spPr/>
    </dgm:pt>
    <dgm:pt modelId="{01C55662-2E24-49B1-B843-087350DBEE0B}" type="pres">
      <dgm:prSet presAssocID="{BD0855DE-1A2F-4064-862F-3A64C3A3C4E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5AF5A43-B1D4-4850-AFBC-E6CEBF08E3DD}" type="pres">
      <dgm:prSet presAssocID="{EF41779E-F98A-4F0F-A327-4BF4ED7754C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D875703-0EFA-4D1E-9069-AC8C970D39CB}" type="presOf" srcId="{6E2A611E-1532-45A7-A511-2A6AC5E37E56}" destId="{8B432DF5-B86D-44F5-83BD-C9E5DD575335}" srcOrd="0" destOrd="0" presId="urn:microsoft.com/office/officeart/2016/7/layout/LinearBlockProcessNumbered"/>
    <dgm:cxn modelId="{9149EA1A-CB70-4168-A6B8-AE14101AEE09}" srcId="{C0A7BCC7-E17C-48BC-A819-DC2D8B841AFD}" destId="{EF41779E-F98A-4F0F-A327-4BF4ED7754C2}" srcOrd="2" destOrd="0" parTransId="{CDC84B73-B6AB-46EC-9FFB-20DD371A99D4}" sibTransId="{BD0855DE-1A2F-4064-862F-3A64C3A3C4EF}"/>
    <dgm:cxn modelId="{0633E71D-016E-4B11-9D37-53A2DA6923CC}" type="presOf" srcId="{BAD22D0F-84C7-42F1-9758-17E834600B92}" destId="{7E8299AA-A8D2-4C83-846D-ED812B72ADAD}" srcOrd="0" destOrd="0" presId="urn:microsoft.com/office/officeart/2016/7/layout/LinearBlockProcessNumbered"/>
    <dgm:cxn modelId="{B584E45D-714A-4539-B4E4-AFCAA2795644}" type="presOf" srcId="{EF41779E-F98A-4F0F-A327-4BF4ED7754C2}" destId="{B5AF5A43-B1D4-4850-AFBC-E6CEBF08E3DD}" srcOrd="1" destOrd="0" presId="urn:microsoft.com/office/officeart/2016/7/layout/LinearBlockProcessNumbered"/>
    <dgm:cxn modelId="{B00C0767-8792-426A-92D3-A4E750997C5E}" type="presOf" srcId="{F5D1FC1D-694C-4B4C-A49D-C3D9758AE856}" destId="{433682E2-653E-4F8A-95A5-F88CE12BF33E}" srcOrd="0" destOrd="0" presId="urn:microsoft.com/office/officeart/2016/7/layout/LinearBlockProcessNumbered"/>
    <dgm:cxn modelId="{E9CCB347-02CE-44B3-99F4-DF17256D1D72}" srcId="{C0A7BCC7-E17C-48BC-A819-DC2D8B841AFD}" destId="{CFAF7869-9524-49DB-8C6F-42E3A7CA8E99}" srcOrd="1" destOrd="0" parTransId="{55F9938C-71A3-498B-9F86-05A96658ABF0}" sibTransId="{BAD22D0F-84C7-42F1-9758-17E834600B92}"/>
    <dgm:cxn modelId="{046B657E-3AAD-4704-8FBD-865B4FB4B68C}" type="presOf" srcId="{EF41779E-F98A-4F0F-A327-4BF4ED7754C2}" destId="{975FF626-E2D8-4817-9150-9CA91A4F71D6}" srcOrd="0" destOrd="0" presId="urn:microsoft.com/office/officeart/2016/7/layout/LinearBlockProcessNumbered"/>
    <dgm:cxn modelId="{90035484-3C47-4D0E-A2A9-FD2318179DBA}" type="presOf" srcId="{CFAF7869-9524-49DB-8C6F-42E3A7CA8E99}" destId="{36482C49-6707-4BAB-A5C1-CEB97A784F9D}" srcOrd="0" destOrd="0" presId="urn:microsoft.com/office/officeart/2016/7/layout/LinearBlockProcessNumbered"/>
    <dgm:cxn modelId="{9A2607A7-E844-4809-AB41-55FCCB807570}" srcId="{C0A7BCC7-E17C-48BC-A819-DC2D8B841AFD}" destId="{6E2A611E-1532-45A7-A511-2A6AC5E37E56}" srcOrd="0" destOrd="0" parTransId="{CAEF4C58-13C5-4378-9FC3-5B75CD8D3D10}" sibTransId="{F5D1FC1D-694C-4B4C-A49D-C3D9758AE856}"/>
    <dgm:cxn modelId="{C9FD47C8-A80D-4B94-B3A7-014DACB65DBF}" type="presOf" srcId="{CFAF7869-9524-49DB-8C6F-42E3A7CA8E99}" destId="{8D9B8968-8075-4CC1-973D-A07E38DD4C43}" srcOrd="1" destOrd="0" presId="urn:microsoft.com/office/officeart/2016/7/layout/LinearBlockProcessNumbered"/>
    <dgm:cxn modelId="{CF0846CA-B25E-4FDE-9781-DBD825300DAA}" type="presOf" srcId="{BD0855DE-1A2F-4064-862F-3A64C3A3C4EF}" destId="{01C55662-2E24-49B1-B843-087350DBEE0B}" srcOrd="0" destOrd="0" presId="urn:microsoft.com/office/officeart/2016/7/layout/LinearBlockProcessNumbered"/>
    <dgm:cxn modelId="{0AC800D1-178D-492C-B6A4-500204F4D352}" type="presOf" srcId="{6E2A611E-1532-45A7-A511-2A6AC5E37E56}" destId="{8301A7BA-1465-494A-9F95-0BD5779E243E}" srcOrd="1" destOrd="0" presId="urn:microsoft.com/office/officeart/2016/7/layout/LinearBlockProcessNumbered"/>
    <dgm:cxn modelId="{01D0BEDA-7EA3-42BB-A0CD-C71C77564D76}" type="presOf" srcId="{C0A7BCC7-E17C-48BC-A819-DC2D8B841AFD}" destId="{2DDA0342-489B-45E1-B118-C2DFFE762B63}" srcOrd="0" destOrd="0" presId="urn:microsoft.com/office/officeart/2016/7/layout/LinearBlockProcessNumbered"/>
    <dgm:cxn modelId="{6B4AD228-B93C-4ACA-8322-50DE829ADE90}" type="presParOf" srcId="{2DDA0342-489B-45E1-B118-C2DFFE762B63}" destId="{D4AB11EC-EB5A-45D6-AAA6-AE7614511B7D}" srcOrd="0" destOrd="0" presId="urn:microsoft.com/office/officeart/2016/7/layout/LinearBlockProcessNumbered"/>
    <dgm:cxn modelId="{96954400-4C6B-4D6A-B2DC-1A4153EEF708}" type="presParOf" srcId="{D4AB11EC-EB5A-45D6-AAA6-AE7614511B7D}" destId="{8B432DF5-B86D-44F5-83BD-C9E5DD575335}" srcOrd="0" destOrd="0" presId="urn:microsoft.com/office/officeart/2016/7/layout/LinearBlockProcessNumbered"/>
    <dgm:cxn modelId="{A342788D-1AC1-4A0E-854E-0B448A1D8749}" type="presParOf" srcId="{D4AB11EC-EB5A-45D6-AAA6-AE7614511B7D}" destId="{433682E2-653E-4F8A-95A5-F88CE12BF33E}" srcOrd="1" destOrd="0" presId="urn:microsoft.com/office/officeart/2016/7/layout/LinearBlockProcessNumbered"/>
    <dgm:cxn modelId="{D170852C-B54F-4976-90DB-A3FFCA86E19B}" type="presParOf" srcId="{D4AB11EC-EB5A-45D6-AAA6-AE7614511B7D}" destId="{8301A7BA-1465-494A-9F95-0BD5779E243E}" srcOrd="2" destOrd="0" presId="urn:microsoft.com/office/officeart/2016/7/layout/LinearBlockProcessNumbered"/>
    <dgm:cxn modelId="{2B84948C-9128-4269-B37F-E14E0E7B4BDF}" type="presParOf" srcId="{2DDA0342-489B-45E1-B118-C2DFFE762B63}" destId="{48480674-3953-48D6-BA02-6E185F00CB69}" srcOrd="1" destOrd="0" presId="urn:microsoft.com/office/officeart/2016/7/layout/LinearBlockProcessNumbered"/>
    <dgm:cxn modelId="{5BA2B16D-5240-44EC-80E4-BD0378C1AB51}" type="presParOf" srcId="{2DDA0342-489B-45E1-B118-C2DFFE762B63}" destId="{54EF19F3-1194-47DC-859B-89E59ED5C0E8}" srcOrd="2" destOrd="0" presId="urn:microsoft.com/office/officeart/2016/7/layout/LinearBlockProcessNumbered"/>
    <dgm:cxn modelId="{EAE31F9B-13C4-4E67-B067-DA93C4C329F7}" type="presParOf" srcId="{54EF19F3-1194-47DC-859B-89E59ED5C0E8}" destId="{36482C49-6707-4BAB-A5C1-CEB97A784F9D}" srcOrd="0" destOrd="0" presId="urn:microsoft.com/office/officeart/2016/7/layout/LinearBlockProcessNumbered"/>
    <dgm:cxn modelId="{E9D4E1F2-74CE-4C59-A6F9-71034402B277}" type="presParOf" srcId="{54EF19F3-1194-47DC-859B-89E59ED5C0E8}" destId="{7E8299AA-A8D2-4C83-846D-ED812B72ADAD}" srcOrd="1" destOrd="0" presId="urn:microsoft.com/office/officeart/2016/7/layout/LinearBlockProcessNumbered"/>
    <dgm:cxn modelId="{F52A80EC-EDFC-4D20-8117-FDEA41BB3FD5}" type="presParOf" srcId="{54EF19F3-1194-47DC-859B-89E59ED5C0E8}" destId="{8D9B8968-8075-4CC1-973D-A07E38DD4C43}" srcOrd="2" destOrd="0" presId="urn:microsoft.com/office/officeart/2016/7/layout/LinearBlockProcessNumbered"/>
    <dgm:cxn modelId="{30794B74-8771-4C76-9433-232911697C0D}" type="presParOf" srcId="{2DDA0342-489B-45E1-B118-C2DFFE762B63}" destId="{2EFFB556-45C9-469A-B5CD-3BC7588EA249}" srcOrd="3" destOrd="0" presId="urn:microsoft.com/office/officeart/2016/7/layout/LinearBlockProcessNumbered"/>
    <dgm:cxn modelId="{D45EC2FC-36BA-4BB4-95C6-BA25571BE129}" type="presParOf" srcId="{2DDA0342-489B-45E1-B118-C2DFFE762B63}" destId="{8AB9A11E-8E9C-4573-A19A-A2067A41C28F}" srcOrd="4" destOrd="0" presId="urn:microsoft.com/office/officeart/2016/7/layout/LinearBlockProcessNumbered"/>
    <dgm:cxn modelId="{FBF127AC-2F69-4BCD-B56A-383C9BF8AA64}" type="presParOf" srcId="{8AB9A11E-8E9C-4573-A19A-A2067A41C28F}" destId="{975FF626-E2D8-4817-9150-9CA91A4F71D6}" srcOrd="0" destOrd="0" presId="urn:microsoft.com/office/officeart/2016/7/layout/LinearBlockProcessNumbered"/>
    <dgm:cxn modelId="{C76440B4-9BBC-4DE8-AF88-322E4E30B919}" type="presParOf" srcId="{8AB9A11E-8E9C-4573-A19A-A2067A41C28F}" destId="{01C55662-2E24-49B1-B843-087350DBEE0B}" srcOrd="1" destOrd="0" presId="urn:microsoft.com/office/officeart/2016/7/layout/LinearBlockProcessNumbered"/>
    <dgm:cxn modelId="{39713DDF-F30E-4D63-8A57-85BF959DCC66}" type="presParOf" srcId="{8AB9A11E-8E9C-4573-A19A-A2067A41C28F}" destId="{B5AF5A43-B1D4-4850-AFBC-E6CEBF08E3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6891E4-9499-40D9-B3C1-9AB73DF2F04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176FCA-FCAB-4357-AECB-7B40DE026279}">
      <dgm:prSet/>
      <dgm:spPr/>
      <dgm:t>
        <a:bodyPr/>
        <a:lstStyle/>
        <a:p>
          <a:r>
            <a:rPr lang="en-US"/>
            <a:t>Improving student learning and self-learning skills</a:t>
          </a:r>
        </a:p>
      </dgm:t>
    </dgm:pt>
    <dgm:pt modelId="{BEAED819-F6B6-4FD4-A847-112D2A2B655D}" type="parTrans" cxnId="{F785DF83-B5CC-4665-9FA1-0C0659D0807F}">
      <dgm:prSet/>
      <dgm:spPr/>
      <dgm:t>
        <a:bodyPr/>
        <a:lstStyle/>
        <a:p>
          <a:endParaRPr lang="en-US"/>
        </a:p>
      </dgm:t>
    </dgm:pt>
    <dgm:pt modelId="{2950BD7C-8225-4528-B0A7-638213734313}" type="sibTrans" cxnId="{F785DF83-B5CC-4665-9FA1-0C0659D0807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1CB5FC75-4675-4D09-B4BF-3EB1BFAC4F87}">
      <dgm:prSet/>
      <dgm:spPr/>
      <dgm:t>
        <a:bodyPr/>
        <a:lstStyle/>
        <a:p>
          <a:r>
            <a:rPr lang="en-US"/>
            <a:t>Removing limitations of cognitive processing</a:t>
          </a:r>
        </a:p>
      </dgm:t>
    </dgm:pt>
    <dgm:pt modelId="{254F75B7-EF97-4C16-91EA-03CAD78244EF}" type="parTrans" cxnId="{F5678FC8-A2E1-4128-834E-71D0E083BF32}">
      <dgm:prSet/>
      <dgm:spPr/>
      <dgm:t>
        <a:bodyPr/>
        <a:lstStyle/>
        <a:p>
          <a:endParaRPr lang="en-US"/>
        </a:p>
      </dgm:t>
    </dgm:pt>
    <dgm:pt modelId="{3CE0A115-C88E-4481-AA4E-567E507A966E}" type="sibTrans" cxnId="{F5678FC8-A2E1-4128-834E-71D0E083BF3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B3D2F0-A331-4415-9D63-2BC00D29C651}">
      <dgm:prSet/>
      <dgm:spPr/>
      <dgm:t>
        <a:bodyPr/>
        <a:lstStyle/>
        <a:p>
          <a:r>
            <a:rPr lang="en-US"/>
            <a:t>Improving student metacognition</a:t>
          </a:r>
        </a:p>
      </dgm:t>
    </dgm:pt>
    <dgm:pt modelId="{3A775877-E17D-4F35-B8D6-D459D45F60B8}" type="parTrans" cxnId="{ECBE971C-2435-4D61-9ECB-84F8D33E5AB8}">
      <dgm:prSet/>
      <dgm:spPr/>
      <dgm:t>
        <a:bodyPr/>
        <a:lstStyle/>
        <a:p>
          <a:endParaRPr lang="en-US"/>
        </a:p>
      </dgm:t>
    </dgm:pt>
    <dgm:pt modelId="{13098120-B745-47DA-B227-E7004BF49B12}" type="sibTrans" cxnId="{ECBE971C-2435-4D61-9ECB-84F8D33E5AB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0372452-5AA2-4C30-89D8-1C7F21D76BC4}" type="pres">
      <dgm:prSet presAssocID="{256891E4-9499-40D9-B3C1-9AB73DF2F049}" presName="Name0" presStyleCnt="0">
        <dgm:presLayoutVars>
          <dgm:animLvl val="lvl"/>
          <dgm:resizeHandles val="exact"/>
        </dgm:presLayoutVars>
      </dgm:prSet>
      <dgm:spPr/>
    </dgm:pt>
    <dgm:pt modelId="{747A296D-175A-4CCC-B105-3861B2416685}" type="pres">
      <dgm:prSet presAssocID="{BD176FCA-FCAB-4357-AECB-7B40DE026279}" presName="compositeNode" presStyleCnt="0">
        <dgm:presLayoutVars>
          <dgm:bulletEnabled val="1"/>
        </dgm:presLayoutVars>
      </dgm:prSet>
      <dgm:spPr/>
    </dgm:pt>
    <dgm:pt modelId="{7E4DBBFD-F079-4078-9B07-D654D7283D55}" type="pres">
      <dgm:prSet presAssocID="{BD176FCA-FCAB-4357-AECB-7B40DE026279}" presName="bgRect" presStyleLbl="alignNode1" presStyleIdx="0" presStyleCnt="3"/>
      <dgm:spPr/>
    </dgm:pt>
    <dgm:pt modelId="{DF89390E-43CA-455C-92CC-B754715AA63E}" type="pres">
      <dgm:prSet presAssocID="{2950BD7C-8225-4528-B0A7-63821373431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DC4A5AF-4A9E-48A9-B2C9-321D5FDE69C3}" type="pres">
      <dgm:prSet presAssocID="{BD176FCA-FCAB-4357-AECB-7B40DE026279}" presName="nodeRect" presStyleLbl="alignNode1" presStyleIdx="0" presStyleCnt="3">
        <dgm:presLayoutVars>
          <dgm:bulletEnabled val="1"/>
        </dgm:presLayoutVars>
      </dgm:prSet>
      <dgm:spPr/>
    </dgm:pt>
    <dgm:pt modelId="{4A509E22-9E67-41D4-BEC4-4C490775080F}" type="pres">
      <dgm:prSet presAssocID="{2950BD7C-8225-4528-B0A7-638213734313}" presName="sibTrans" presStyleCnt="0"/>
      <dgm:spPr/>
    </dgm:pt>
    <dgm:pt modelId="{00990D9A-EF49-4FAD-B56F-97C2847EC819}" type="pres">
      <dgm:prSet presAssocID="{1CB5FC75-4675-4D09-B4BF-3EB1BFAC4F87}" presName="compositeNode" presStyleCnt="0">
        <dgm:presLayoutVars>
          <dgm:bulletEnabled val="1"/>
        </dgm:presLayoutVars>
      </dgm:prSet>
      <dgm:spPr/>
    </dgm:pt>
    <dgm:pt modelId="{978F7A21-2F0E-433C-87F8-3E2B41C24206}" type="pres">
      <dgm:prSet presAssocID="{1CB5FC75-4675-4D09-B4BF-3EB1BFAC4F87}" presName="bgRect" presStyleLbl="alignNode1" presStyleIdx="1" presStyleCnt="3"/>
      <dgm:spPr/>
    </dgm:pt>
    <dgm:pt modelId="{A9DDABCF-F944-4234-98FC-222FA1D78355}" type="pres">
      <dgm:prSet presAssocID="{3CE0A115-C88E-4481-AA4E-567E507A966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DF8F5A-7821-4E9C-8D77-CD4BEA40EAF6}" type="pres">
      <dgm:prSet presAssocID="{1CB5FC75-4675-4D09-B4BF-3EB1BFAC4F87}" presName="nodeRect" presStyleLbl="alignNode1" presStyleIdx="1" presStyleCnt="3">
        <dgm:presLayoutVars>
          <dgm:bulletEnabled val="1"/>
        </dgm:presLayoutVars>
      </dgm:prSet>
      <dgm:spPr/>
    </dgm:pt>
    <dgm:pt modelId="{FF14ED89-531E-4BB7-B70F-E470854C30FE}" type="pres">
      <dgm:prSet presAssocID="{3CE0A115-C88E-4481-AA4E-567E507A966E}" presName="sibTrans" presStyleCnt="0"/>
      <dgm:spPr/>
    </dgm:pt>
    <dgm:pt modelId="{CECA04D7-41A8-45E2-94A4-6E005110F540}" type="pres">
      <dgm:prSet presAssocID="{33B3D2F0-A331-4415-9D63-2BC00D29C651}" presName="compositeNode" presStyleCnt="0">
        <dgm:presLayoutVars>
          <dgm:bulletEnabled val="1"/>
        </dgm:presLayoutVars>
      </dgm:prSet>
      <dgm:spPr/>
    </dgm:pt>
    <dgm:pt modelId="{7E9ADEFD-5E65-4433-B659-A3110020DBE0}" type="pres">
      <dgm:prSet presAssocID="{33B3D2F0-A331-4415-9D63-2BC00D29C651}" presName="bgRect" presStyleLbl="alignNode1" presStyleIdx="2" presStyleCnt="3"/>
      <dgm:spPr/>
    </dgm:pt>
    <dgm:pt modelId="{5B3E131D-8F22-4BA9-A7C0-8BC81CBBC121}" type="pres">
      <dgm:prSet presAssocID="{13098120-B745-47DA-B227-E7004BF49B1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E5359A1-FAFE-4B5E-820E-E0675EEFD540}" type="pres">
      <dgm:prSet presAssocID="{33B3D2F0-A331-4415-9D63-2BC00D29C65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46F912-9309-4DBA-9F2E-45D1F5E62249}" type="presOf" srcId="{BD176FCA-FCAB-4357-AECB-7B40DE026279}" destId="{7E4DBBFD-F079-4078-9B07-D654D7283D55}" srcOrd="0" destOrd="0" presId="urn:microsoft.com/office/officeart/2016/7/layout/LinearBlockProcessNumbered"/>
    <dgm:cxn modelId="{C3EDF61A-AAA6-49E8-9A9F-9381C8D7DE43}" type="presOf" srcId="{1CB5FC75-4675-4D09-B4BF-3EB1BFAC4F87}" destId="{978F7A21-2F0E-433C-87F8-3E2B41C24206}" srcOrd="0" destOrd="0" presId="urn:microsoft.com/office/officeart/2016/7/layout/LinearBlockProcessNumbered"/>
    <dgm:cxn modelId="{ECBE971C-2435-4D61-9ECB-84F8D33E5AB8}" srcId="{256891E4-9499-40D9-B3C1-9AB73DF2F049}" destId="{33B3D2F0-A331-4415-9D63-2BC00D29C651}" srcOrd="2" destOrd="0" parTransId="{3A775877-E17D-4F35-B8D6-D459D45F60B8}" sibTransId="{13098120-B745-47DA-B227-E7004BF49B12}"/>
    <dgm:cxn modelId="{08D8C457-43C8-4CB0-A829-1E771488C97B}" type="presOf" srcId="{33B3D2F0-A331-4415-9D63-2BC00D29C651}" destId="{CE5359A1-FAFE-4B5E-820E-E0675EEFD540}" srcOrd="1" destOrd="0" presId="urn:microsoft.com/office/officeart/2016/7/layout/LinearBlockProcessNumbered"/>
    <dgm:cxn modelId="{207E8959-942E-4283-9269-0295852EA6F6}" type="presOf" srcId="{BD176FCA-FCAB-4357-AECB-7B40DE026279}" destId="{7DC4A5AF-4A9E-48A9-B2C9-321D5FDE69C3}" srcOrd="1" destOrd="0" presId="urn:microsoft.com/office/officeart/2016/7/layout/LinearBlockProcessNumbered"/>
    <dgm:cxn modelId="{F785DF83-B5CC-4665-9FA1-0C0659D0807F}" srcId="{256891E4-9499-40D9-B3C1-9AB73DF2F049}" destId="{BD176FCA-FCAB-4357-AECB-7B40DE026279}" srcOrd="0" destOrd="0" parTransId="{BEAED819-F6B6-4FD4-A847-112D2A2B655D}" sibTransId="{2950BD7C-8225-4528-B0A7-638213734313}"/>
    <dgm:cxn modelId="{13061A8B-B42C-4B45-9529-08A4B7B6A517}" type="presOf" srcId="{33B3D2F0-A331-4415-9D63-2BC00D29C651}" destId="{7E9ADEFD-5E65-4433-B659-A3110020DBE0}" srcOrd="0" destOrd="0" presId="urn:microsoft.com/office/officeart/2016/7/layout/LinearBlockProcessNumbered"/>
    <dgm:cxn modelId="{966E44AB-36A6-4A86-B9C7-892808E34E2A}" type="presOf" srcId="{256891E4-9499-40D9-B3C1-9AB73DF2F049}" destId="{40372452-5AA2-4C30-89D8-1C7F21D76BC4}" srcOrd="0" destOrd="0" presId="urn:microsoft.com/office/officeart/2016/7/layout/LinearBlockProcessNumbered"/>
    <dgm:cxn modelId="{F5678FC8-A2E1-4128-834E-71D0E083BF32}" srcId="{256891E4-9499-40D9-B3C1-9AB73DF2F049}" destId="{1CB5FC75-4675-4D09-B4BF-3EB1BFAC4F87}" srcOrd="1" destOrd="0" parTransId="{254F75B7-EF97-4C16-91EA-03CAD78244EF}" sibTransId="{3CE0A115-C88E-4481-AA4E-567E507A966E}"/>
    <dgm:cxn modelId="{FC723BCE-F012-444F-8C20-586823CBC474}" type="presOf" srcId="{3CE0A115-C88E-4481-AA4E-567E507A966E}" destId="{A9DDABCF-F944-4234-98FC-222FA1D78355}" srcOrd="0" destOrd="0" presId="urn:microsoft.com/office/officeart/2016/7/layout/LinearBlockProcessNumbered"/>
    <dgm:cxn modelId="{874518DD-6DBD-4A43-96E1-2FC16E5DD8B9}" type="presOf" srcId="{2950BD7C-8225-4528-B0A7-638213734313}" destId="{DF89390E-43CA-455C-92CC-B754715AA63E}" srcOrd="0" destOrd="0" presId="urn:microsoft.com/office/officeart/2016/7/layout/LinearBlockProcessNumbered"/>
    <dgm:cxn modelId="{43F16AF4-51E7-4611-8E7B-269EAB7B9E0A}" type="presOf" srcId="{1CB5FC75-4675-4D09-B4BF-3EB1BFAC4F87}" destId="{22DF8F5A-7821-4E9C-8D77-CD4BEA40EAF6}" srcOrd="1" destOrd="0" presId="urn:microsoft.com/office/officeart/2016/7/layout/LinearBlockProcessNumbered"/>
    <dgm:cxn modelId="{BD3F49FF-6327-431D-9237-2642484CE9CD}" type="presOf" srcId="{13098120-B745-47DA-B227-E7004BF49B12}" destId="{5B3E131D-8F22-4BA9-A7C0-8BC81CBBC121}" srcOrd="0" destOrd="0" presId="urn:microsoft.com/office/officeart/2016/7/layout/LinearBlockProcessNumbered"/>
    <dgm:cxn modelId="{730DDFDA-629F-49F1-8862-0266217C750B}" type="presParOf" srcId="{40372452-5AA2-4C30-89D8-1C7F21D76BC4}" destId="{747A296D-175A-4CCC-B105-3861B2416685}" srcOrd="0" destOrd="0" presId="urn:microsoft.com/office/officeart/2016/7/layout/LinearBlockProcessNumbered"/>
    <dgm:cxn modelId="{1E6BA991-705F-4E10-91B0-CA7306C99B9E}" type="presParOf" srcId="{747A296D-175A-4CCC-B105-3861B2416685}" destId="{7E4DBBFD-F079-4078-9B07-D654D7283D55}" srcOrd="0" destOrd="0" presId="urn:microsoft.com/office/officeart/2016/7/layout/LinearBlockProcessNumbered"/>
    <dgm:cxn modelId="{8C535F3E-E20C-4325-A28D-77F49FA36933}" type="presParOf" srcId="{747A296D-175A-4CCC-B105-3861B2416685}" destId="{DF89390E-43CA-455C-92CC-B754715AA63E}" srcOrd="1" destOrd="0" presId="urn:microsoft.com/office/officeart/2016/7/layout/LinearBlockProcessNumbered"/>
    <dgm:cxn modelId="{2412BCBA-FF13-408F-B175-5C360D836ECE}" type="presParOf" srcId="{747A296D-175A-4CCC-B105-3861B2416685}" destId="{7DC4A5AF-4A9E-48A9-B2C9-321D5FDE69C3}" srcOrd="2" destOrd="0" presId="urn:microsoft.com/office/officeart/2016/7/layout/LinearBlockProcessNumbered"/>
    <dgm:cxn modelId="{6651DACA-057E-496D-8B43-842A6A78FC2D}" type="presParOf" srcId="{40372452-5AA2-4C30-89D8-1C7F21D76BC4}" destId="{4A509E22-9E67-41D4-BEC4-4C490775080F}" srcOrd="1" destOrd="0" presId="urn:microsoft.com/office/officeart/2016/7/layout/LinearBlockProcessNumbered"/>
    <dgm:cxn modelId="{B82B8EFB-01DA-433B-BD71-84D23F9C6AB5}" type="presParOf" srcId="{40372452-5AA2-4C30-89D8-1C7F21D76BC4}" destId="{00990D9A-EF49-4FAD-B56F-97C2847EC819}" srcOrd="2" destOrd="0" presId="urn:microsoft.com/office/officeart/2016/7/layout/LinearBlockProcessNumbered"/>
    <dgm:cxn modelId="{43BDAE73-E71D-432D-A610-558678179C99}" type="presParOf" srcId="{00990D9A-EF49-4FAD-B56F-97C2847EC819}" destId="{978F7A21-2F0E-433C-87F8-3E2B41C24206}" srcOrd="0" destOrd="0" presId="urn:microsoft.com/office/officeart/2016/7/layout/LinearBlockProcessNumbered"/>
    <dgm:cxn modelId="{DA2EA688-AEBB-4AF1-B1C6-41D8A1BDB584}" type="presParOf" srcId="{00990D9A-EF49-4FAD-B56F-97C2847EC819}" destId="{A9DDABCF-F944-4234-98FC-222FA1D78355}" srcOrd="1" destOrd="0" presId="urn:microsoft.com/office/officeart/2016/7/layout/LinearBlockProcessNumbered"/>
    <dgm:cxn modelId="{ADB3A59E-8C98-4DCF-B9BF-2E838E025D0A}" type="presParOf" srcId="{00990D9A-EF49-4FAD-B56F-97C2847EC819}" destId="{22DF8F5A-7821-4E9C-8D77-CD4BEA40EAF6}" srcOrd="2" destOrd="0" presId="urn:microsoft.com/office/officeart/2016/7/layout/LinearBlockProcessNumbered"/>
    <dgm:cxn modelId="{99A99D0F-97AB-4A94-B6F6-B9C0C21F0A81}" type="presParOf" srcId="{40372452-5AA2-4C30-89D8-1C7F21D76BC4}" destId="{FF14ED89-531E-4BB7-B70F-E470854C30FE}" srcOrd="3" destOrd="0" presId="urn:microsoft.com/office/officeart/2016/7/layout/LinearBlockProcessNumbered"/>
    <dgm:cxn modelId="{52722CCD-CA5D-43FC-B025-FA6B8022BA3D}" type="presParOf" srcId="{40372452-5AA2-4C30-89D8-1C7F21D76BC4}" destId="{CECA04D7-41A8-45E2-94A4-6E005110F540}" srcOrd="4" destOrd="0" presId="urn:microsoft.com/office/officeart/2016/7/layout/LinearBlockProcessNumbered"/>
    <dgm:cxn modelId="{128CCDCB-F45B-4D4E-B4C4-1264447D264C}" type="presParOf" srcId="{CECA04D7-41A8-45E2-94A4-6E005110F540}" destId="{7E9ADEFD-5E65-4433-B659-A3110020DBE0}" srcOrd="0" destOrd="0" presId="urn:microsoft.com/office/officeart/2016/7/layout/LinearBlockProcessNumbered"/>
    <dgm:cxn modelId="{420C77DE-6D01-4FB2-9D02-BA2417E5FFD7}" type="presParOf" srcId="{CECA04D7-41A8-45E2-94A4-6E005110F540}" destId="{5B3E131D-8F22-4BA9-A7C0-8BC81CBBC121}" srcOrd="1" destOrd="0" presId="urn:microsoft.com/office/officeart/2016/7/layout/LinearBlockProcessNumbered"/>
    <dgm:cxn modelId="{D88E5F74-7C55-4736-8BB9-A2973F3D5EB8}" type="presParOf" srcId="{CECA04D7-41A8-45E2-94A4-6E005110F540}" destId="{CE5359A1-FAFE-4B5E-820E-E0675EEFD5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32B0E5-9305-4671-A75C-242C31C804D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64375B1-737D-4AF7-9B1F-D469AB6BA2D1}">
      <dgm:prSet/>
      <dgm:spPr/>
      <dgm:t>
        <a:bodyPr/>
        <a:lstStyle/>
        <a:p>
          <a:r>
            <a:rPr lang="en-US"/>
            <a:t>Improving student understanding of concepts</a:t>
          </a:r>
        </a:p>
      </dgm:t>
    </dgm:pt>
    <dgm:pt modelId="{4EBD9273-B5B9-497D-A5CF-8D217D136599}" type="parTrans" cxnId="{3309C1E3-2B6D-4A92-8D0D-8315685E4367}">
      <dgm:prSet/>
      <dgm:spPr/>
      <dgm:t>
        <a:bodyPr/>
        <a:lstStyle/>
        <a:p>
          <a:endParaRPr lang="en-US"/>
        </a:p>
      </dgm:t>
    </dgm:pt>
    <dgm:pt modelId="{8A3F846A-9FBF-4684-B06D-4220BC54963C}" type="sibTrans" cxnId="{3309C1E3-2B6D-4A92-8D0D-8315685E436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8D0BED-0D84-4568-9494-D9D0466A03FC}">
      <dgm:prSet/>
      <dgm:spPr/>
      <dgm:t>
        <a:bodyPr/>
        <a:lstStyle/>
        <a:p>
          <a:r>
            <a:rPr lang="en-US"/>
            <a:t>Teaching students to think like programmers</a:t>
          </a:r>
        </a:p>
      </dgm:t>
    </dgm:pt>
    <dgm:pt modelId="{152D27BC-FBB9-4BD3-B101-A62E658661E0}" type="parTrans" cxnId="{39136F02-788A-464B-868E-0A3FF13F5930}">
      <dgm:prSet/>
      <dgm:spPr/>
      <dgm:t>
        <a:bodyPr/>
        <a:lstStyle/>
        <a:p>
          <a:endParaRPr lang="en-US"/>
        </a:p>
      </dgm:t>
    </dgm:pt>
    <dgm:pt modelId="{6908029D-DC30-47D1-999E-5A637CC7057D}" type="sibTrans" cxnId="{39136F02-788A-464B-868E-0A3FF13F593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F10E601-7594-41F7-8AF6-94FD67D5611A}">
      <dgm:prSet/>
      <dgm:spPr/>
      <dgm:t>
        <a:bodyPr/>
        <a:lstStyle/>
        <a:p>
          <a:r>
            <a:rPr lang="en-US"/>
            <a:t>Improving students’ performance and perception about learning experience.</a:t>
          </a:r>
        </a:p>
      </dgm:t>
    </dgm:pt>
    <dgm:pt modelId="{CC47C0DE-8013-40EE-8789-8B7EE2CCC133}" type="parTrans" cxnId="{DEE3651B-B37F-490A-97F8-0652107B74A1}">
      <dgm:prSet/>
      <dgm:spPr/>
      <dgm:t>
        <a:bodyPr/>
        <a:lstStyle/>
        <a:p>
          <a:endParaRPr lang="en-US"/>
        </a:p>
      </dgm:t>
    </dgm:pt>
    <dgm:pt modelId="{2C7E8B3C-0E65-46C2-A1C2-577A4258A053}" type="sibTrans" cxnId="{DEE3651B-B37F-490A-97F8-0652107B74A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DA64A84-1D91-4016-A89A-E148D626B3A6}" type="pres">
      <dgm:prSet presAssocID="{A232B0E5-9305-4671-A75C-242C31C804D7}" presName="Name0" presStyleCnt="0">
        <dgm:presLayoutVars>
          <dgm:animLvl val="lvl"/>
          <dgm:resizeHandles val="exact"/>
        </dgm:presLayoutVars>
      </dgm:prSet>
      <dgm:spPr/>
    </dgm:pt>
    <dgm:pt modelId="{3D89FBED-84A7-42AF-A437-1BD07247AD21}" type="pres">
      <dgm:prSet presAssocID="{164375B1-737D-4AF7-9B1F-D469AB6BA2D1}" presName="compositeNode" presStyleCnt="0">
        <dgm:presLayoutVars>
          <dgm:bulletEnabled val="1"/>
        </dgm:presLayoutVars>
      </dgm:prSet>
      <dgm:spPr/>
    </dgm:pt>
    <dgm:pt modelId="{4D4E6E9B-54B1-4DF2-BE21-94D094E26DF7}" type="pres">
      <dgm:prSet presAssocID="{164375B1-737D-4AF7-9B1F-D469AB6BA2D1}" presName="bgRect" presStyleLbl="alignNode1" presStyleIdx="0" presStyleCnt="3"/>
      <dgm:spPr/>
    </dgm:pt>
    <dgm:pt modelId="{CE0251A7-31ED-494B-9D9A-F872F7759BF3}" type="pres">
      <dgm:prSet presAssocID="{8A3F846A-9FBF-4684-B06D-4220BC54963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6194925-5F8F-4AF7-B17B-D66C3376F26B}" type="pres">
      <dgm:prSet presAssocID="{164375B1-737D-4AF7-9B1F-D469AB6BA2D1}" presName="nodeRect" presStyleLbl="alignNode1" presStyleIdx="0" presStyleCnt="3">
        <dgm:presLayoutVars>
          <dgm:bulletEnabled val="1"/>
        </dgm:presLayoutVars>
      </dgm:prSet>
      <dgm:spPr/>
    </dgm:pt>
    <dgm:pt modelId="{504CBDA5-F906-4FCF-9778-51A5E117BE55}" type="pres">
      <dgm:prSet presAssocID="{8A3F846A-9FBF-4684-B06D-4220BC54963C}" presName="sibTrans" presStyleCnt="0"/>
      <dgm:spPr/>
    </dgm:pt>
    <dgm:pt modelId="{DB8599B5-7F17-4552-B08A-71D95C4AFA2D}" type="pres">
      <dgm:prSet presAssocID="{6B8D0BED-0D84-4568-9494-D9D0466A03FC}" presName="compositeNode" presStyleCnt="0">
        <dgm:presLayoutVars>
          <dgm:bulletEnabled val="1"/>
        </dgm:presLayoutVars>
      </dgm:prSet>
      <dgm:spPr/>
    </dgm:pt>
    <dgm:pt modelId="{A395CFD8-35E8-49FC-89D5-A8E06766B466}" type="pres">
      <dgm:prSet presAssocID="{6B8D0BED-0D84-4568-9494-D9D0466A03FC}" presName="bgRect" presStyleLbl="alignNode1" presStyleIdx="1" presStyleCnt="3"/>
      <dgm:spPr/>
    </dgm:pt>
    <dgm:pt modelId="{A7F131E4-6E6B-4105-A384-39DB845C48EB}" type="pres">
      <dgm:prSet presAssocID="{6908029D-DC30-47D1-999E-5A637CC7057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A26BF8F-D456-4298-B261-39909CCD2230}" type="pres">
      <dgm:prSet presAssocID="{6B8D0BED-0D84-4568-9494-D9D0466A03FC}" presName="nodeRect" presStyleLbl="alignNode1" presStyleIdx="1" presStyleCnt="3">
        <dgm:presLayoutVars>
          <dgm:bulletEnabled val="1"/>
        </dgm:presLayoutVars>
      </dgm:prSet>
      <dgm:spPr/>
    </dgm:pt>
    <dgm:pt modelId="{B8A1B87E-B491-482B-8169-C6DDC9761696}" type="pres">
      <dgm:prSet presAssocID="{6908029D-DC30-47D1-999E-5A637CC7057D}" presName="sibTrans" presStyleCnt="0"/>
      <dgm:spPr/>
    </dgm:pt>
    <dgm:pt modelId="{F907F4FE-7845-4338-8869-5CE7287051BA}" type="pres">
      <dgm:prSet presAssocID="{7F10E601-7594-41F7-8AF6-94FD67D5611A}" presName="compositeNode" presStyleCnt="0">
        <dgm:presLayoutVars>
          <dgm:bulletEnabled val="1"/>
        </dgm:presLayoutVars>
      </dgm:prSet>
      <dgm:spPr/>
    </dgm:pt>
    <dgm:pt modelId="{C0AF2EB0-5329-4111-A2EF-056D608F13CD}" type="pres">
      <dgm:prSet presAssocID="{7F10E601-7594-41F7-8AF6-94FD67D5611A}" presName="bgRect" presStyleLbl="alignNode1" presStyleIdx="2" presStyleCnt="3"/>
      <dgm:spPr/>
    </dgm:pt>
    <dgm:pt modelId="{89182BF2-1A87-424C-BAC3-27FB6602464F}" type="pres">
      <dgm:prSet presAssocID="{2C7E8B3C-0E65-46C2-A1C2-577A4258A05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324F620-F003-42A7-9432-68D28CBAD1C1}" type="pres">
      <dgm:prSet presAssocID="{7F10E601-7594-41F7-8AF6-94FD67D5611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9136F02-788A-464B-868E-0A3FF13F5930}" srcId="{A232B0E5-9305-4671-A75C-242C31C804D7}" destId="{6B8D0BED-0D84-4568-9494-D9D0466A03FC}" srcOrd="1" destOrd="0" parTransId="{152D27BC-FBB9-4BD3-B101-A62E658661E0}" sibTransId="{6908029D-DC30-47D1-999E-5A637CC7057D}"/>
    <dgm:cxn modelId="{C6A7A81A-0B7C-4C74-AA16-7698812BE648}" type="presOf" srcId="{6B8D0BED-0D84-4568-9494-D9D0466A03FC}" destId="{A395CFD8-35E8-49FC-89D5-A8E06766B466}" srcOrd="0" destOrd="0" presId="urn:microsoft.com/office/officeart/2016/7/layout/LinearBlockProcessNumbered"/>
    <dgm:cxn modelId="{DEE3651B-B37F-490A-97F8-0652107B74A1}" srcId="{A232B0E5-9305-4671-A75C-242C31C804D7}" destId="{7F10E601-7594-41F7-8AF6-94FD67D5611A}" srcOrd="2" destOrd="0" parTransId="{CC47C0DE-8013-40EE-8789-8B7EE2CCC133}" sibTransId="{2C7E8B3C-0E65-46C2-A1C2-577A4258A053}"/>
    <dgm:cxn modelId="{6D09EB31-0B64-4994-A483-10876094B66B}" type="presOf" srcId="{6B8D0BED-0D84-4568-9494-D9D0466A03FC}" destId="{3A26BF8F-D456-4298-B261-39909CCD2230}" srcOrd="1" destOrd="0" presId="urn:microsoft.com/office/officeart/2016/7/layout/LinearBlockProcessNumbered"/>
    <dgm:cxn modelId="{51A6C538-2E3D-49B5-857B-741A9CD05AD5}" type="presOf" srcId="{6908029D-DC30-47D1-999E-5A637CC7057D}" destId="{A7F131E4-6E6B-4105-A384-39DB845C48EB}" srcOrd="0" destOrd="0" presId="urn:microsoft.com/office/officeart/2016/7/layout/LinearBlockProcessNumbered"/>
    <dgm:cxn modelId="{1FDCDE55-346F-48A8-9226-860CE1DCD49D}" type="presOf" srcId="{164375B1-737D-4AF7-9B1F-D469AB6BA2D1}" destId="{4D4E6E9B-54B1-4DF2-BE21-94D094E26DF7}" srcOrd="0" destOrd="0" presId="urn:microsoft.com/office/officeart/2016/7/layout/LinearBlockProcessNumbered"/>
    <dgm:cxn modelId="{70F80777-A7B9-4C42-A88A-DADF229A2A6F}" type="presOf" srcId="{7F10E601-7594-41F7-8AF6-94FD67D5611A}" destId="{F324F620-F003-42A7-9432-68D28CBAD1C1}" srcOrd="1" destOrd="0" presId="urn:microsoft.com/office/officeart/2016/7/layout/LinearBlockProcessNumbered"/>
    <dgm:cxn modelId="{E294AB9C-2FDB-4406-A72F-3AB9E1148000}" type="presOf" srcId="{164375B1-737D-4AF7-9B1F-D469AB6BA2D1}" destId="{B6194925-5F8F-4AF7-B17B-D66C3376F26B}" srcOrd="1" destOrd="0" presId="urn:microsoft.com/office/officeart/2016/7/layout/LinearBlockProcessNumbered"/>
    <dgm:cxn modelId="{5EE6DDAF-F7AC-456A-B472-79E8A1D315ED}" type="presOf" srcId="{A232B0E5-9305-4671-A75C-242C31C804D7}" destId="{8DA64A84-1D91-4016-A89A-E148D626B3A6}" srcOrd="0" destOrd="0" presId="urn:microsoft.com/office/officeart/2016/7/layout/LinearBlockProcessNumbered"/>
    <dgm:cxn modelId="{DA9B39D7-767A-484D-A65A-CC76587A1190}" type="presOf" srcId="{7F10E601-7594-41F7-8AF6-94FD67D5611A}" destId="{C0AF2EB0-5329-4111-A2EF-056D608F13CD}" srcOrd="0" destOrd="0" presId="urn:microsoft.com/office/officeart/2016/7/layout/LinearBlockProcessNumbered"/>
    <dgm:cxn modelId="{3309C1E3-2B6D-4A92-8D0D-8315685E4367}" srcId="{A232B0E5-9305-4671-A75C-242C31C804D7}" destId="{164375B1-737D-4AF7-9B1F-D469AB6BA2D1}" srcOrd="0" destOrd="0" parTransId="{4EBD9273-B5B9-497D-A5CF-8D217D136599}" sibTransId="{8A3F846A-9FBF-4684-B06D-4220BC54963C}"/>
    <dgm:cxn modelId="{FEF89BE9-29EF-452E-B5DC-90A5EBD2995E}" type="presOf" srcId="{8A3F846A-9FBF-4684-B06D-4220BC54963C}" destId="{CE0251A7-31ED-494B-9D9A-F872F7759BF3}" srcOrd="0" destOrd="0" presId="urn:microsoft.com/office/officeart/2016/7/layout/LinearBlockProcessNumbered"/>
    <dgm:cxn modelId="{26F5C7F9-92B9-4E3C-8A20-9443426409C6}" type="presOf" srcId="{2C7E8B3C-0E65-46C2-A1C2-577A4258A053}" destId="{89182BF2-1A87-424C-BAC3-27FB6602464F}" srcOrd="0" destOrd="0" presId="urn:microsoft.com/office/officeart/2016/7/layout/LinearBlockProcessNumbered"/>
    <dgm:cxn modelId="{E8230DB7-47AC-4DE4-8690-9C4FCF945BD4}" type="presParOf" srcId="{8DA64A84-1D91-4016-A89A-E148D626B3A6}" destId="{3D89FBED-84A7-42AF-A437-1BD07247AD21}" srcOrd="0" destOrd="0" presId="urn:microsoft.com/office/officeart/2016/7/layout/LinearBlockProcessNumbered"/>
    <dgm:cxn modelId="{231476D5-84BD-429D-A79F-BFD6C9C552DA}" type="presParOf" srcId="{3D89FBED-84A7-42AF-A437-1BD07247AD21}" destId="{4D4E6E9B-54B1-4DF2-BE21-94D094E26DF7}" srcOrd="0" destOrd="0" presId="urn:microsoft.com/office/officeart/2016/7/layout/LinearBlockProcessNumbered"/>
    <dgm:cxn modelId="{4A462729-E58D-4E8D-8797-5631C5472EB5}" type="presParOf" srcId="{3D89FBED-84A7-42AF-A437-1BD07247AD21}" destId="{CE0251A7-31ED-494B-9D9A-F872F7759BF3}" srcOrd="1" destOrd="0" presId="urn:microsoft.com/office/officeart/2016/7/layout/LinearBlockProcessNumbered"/>
    <dgm:cxn modelId="{25C9D8F4-C28C-4781-9013-9A729390D5DA}" type="presParOf" srcId="{3D89FBED-84A7-42AF-A437-1BD07247AD21}" destId="{B6194925-5F8F-4AF7-B17B-D66C3376F26B}" srcOrd="2" destOrd="0" presId="urn:microsoft.com/office/officeart/2016/7/layout/LinearBlockProcessNumbered"/>
    <dgm:cxn modelId="{62F6206A-B57C-4C6F-AFB5-65D43E8002A0}" type="presParOf" srcId="{8DA64A84-1D91-4016-A89A-E148D626B3A6}" destId="{504CBDA5-F906-4FCF-9778-51A5E117BE55}" srcOrd="1" destOrd="0" presId="urn:microsoft.com/office/officeart/2016/7/layout/LinearBlockProcessNumbered"/>
    <dgm:cxn modelId="{097A4F63-0755-4080-B813-78D2B1A472D0}" type="presParOf" srcId="{8DA64A84-1D91-4016-A89A-E148D626B3A6}" destId="{DB8599B5-7F17-4552-B08A-71D95C4AFA2D}" srcOrd="2" destOrd="0" presId="urn:microsoft.com/office/officeart/2016/7/layout/LinearBlockProcessNumbered"/>
    <dgm:cxn modelId="{92FA6786-E868-4E38-8DE7-AFD9F20DCE1D}" type="presParOf" srcId="{DB8599B5-7F17-4552-B08A-71D95C4AFA2D}" destId="{A395CFD8-35E8-49FC-89D5-A8E06766B466}" srcOrd="0" destOrd="0" presId="urn:microsoft.com/office/officeart/2016/7/layout/LinearBlockProcessNumbered"/>
    <dgm:cxn modelId="{A3186423-2449-44C4-BAAB-22F8D2BF2265}" type="presParOf" srcId="{DB8599B5-7F17-4552-B08A-71D95C4AFA2D}" destId="{A7F131E4-6E6B-4105-A384-39DB845C48EB}" srcOrd="1" destOrd="0" presId="urn:microsoft.com/office/officeart/2016/7/layout/LinearBlockProcessNumbered"/>
    <dgm:cxn modelId="{65D6EC1A-F171-453D-B075-C2352ACBF30F}" type="presParOf" srcId="{DB8599B5-7F17-4552-B08A-71D95C4AFA2D}" destId="{3A26BF8F-D456-4298-B261-39909CCD2230}" srcOrd="2" destOrd="0" presId="urn:microsoft.com/office/officeart/2016/7/layout/LinearBlockProcessNumbered"/>
    <dgm:cxn modelId="{D1D8C34D-219F-49E1-ADE0-7797B6CE7FA3}" type="presParOf" srcId="{8DA64A84-1D91-4016-A89A-E148D626B3A6}" destId="{B8A1B87E-B491-482B-8169-C6DDC9761696}" srcOrd="3" destOrd="0" presId="urn:microsoft.com/office/officeart/2016/7/layout/LinearBlockProcessNumbered"/>
    <dgm:cxn modelId="{D8922EEB-1109-41EE-B214-27F6FA858C39}" type="presParOf" srcId="{8DA64A84-1D91-4016-A89A-E148D626B3A6}" destId="{F907F4FE-7845-4338-8869-5CE7287051BA}" srcOrd="4" destOrd="0" presId="urn:microsoft.com/office/officeart/2016/7/layout/LinearBlockProcessNumbered"/>
    <dgm:cxn modelId="{1E167785-420A-4D22-BE19-73E4021DC171}" type="presParOf" srcId="{F907F4FE-7845-4338-8869-5CE7287051BA}" destId="{C0AF2EB0-5329-4111-A2EF-056D608F13CD}" srcOrd="0" destOrd="0" presId="urn:microsoft.com/office/officeart/2016/7/layout/LinearBlockProcessNumbered"/>
    <dgm:cxn modelId="{1ED7E021-406A-48CD-9031-8C71F23BE600}" type="presParOf" srcId="{F907F4FE-7845-4338-8869-5CE7287051BA}" destId="{89182BF2-1A87-424C-BAC3-27FB6602464F}" srcOrd="1" destOrd="0" presId="urn:microsoft.com/office/officeart/2016/7/layout/LinearBlockProcessNumbered"/>
    <dgm:cxn modelId="{26C320B1-A3C3-4BAE-9FBF-352F8F2FF601}" type="presParOf" srcId="{F907F4FE-7845-4338-8869-5CE7287051BA}" destId="{F324F620-F003-42A7-9432-68D28CBAD1C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BD27D-D894-40E2-8102-7CDDA5B8458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41612CE-DD3C-415E-9593-286B420EE02E}">
      <dgm:prSet custT="1"/>
      <dgm:spPr/>
      <dgm:t>
        <a:bodyPr/>
        <a:lstStyle/>
        <a:p>
          <a:r>
            <a:rPr lang="en-US" sz="2000" dirty="0"/>
            <a:t>Interfering in classroom learning and learning environment</a:t>
          </a:r>
        </a:p>
      </dgm:t>
    </dgm:pt>
    <dgm:pt modelId="{CC7F755C-5FB9-4EE6-ACC4-FED6E0DBD789}" type="parTrans" cxnId="{9CD515FB-35FE-4FD7-8F91-5A43F60D3D1F}">
      <dgm:prSet/>
      <dgm:spPr/>
      <dgm:t>
        <a:bodyPr/>
        <a:lstStyle/>
        <a:p>
          <a:endParaRPr lang="en-US"/>
        </a:p>
      </dgm:t>
    </dgm:pt>
    <dgm:pt modelId="{CD4CB215-FEAB-4475-A2F6-E6311B298CA5}" type="sibTrans" cxnId="{9CD515FB-35FE-4FD7-8F91-5A43F60D3D1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8C66EEB-271E-4390-AD60-E0FAC19B55B5}">
      <dgm:prSet custT="1"/>
      <dgm:spPr/>
      <dgm:t>
        <a:bodyPr/>
        <a:lstStyle/>
        <a:p>
          <a:r>
            <a:rPr lang="en-US" sz="2000" dirty="0"/>
            <a:t>Weakening students’ respect for the academic environment</a:t>
          </a:r>
        </a:p>
      </dgm:t>
    </dgm:pt>
    <dgm:pt modelId="{1278D596-E31D-4C92-B79C-65DF07488F47}" type="parTrans" cxnId="{56090EE2-A210-46B4-806C-3D78FC8AD559}">
      <dgm:prSet/>
      <dgm:spPr/>
      <dgm:t>
        <a:bodyPr/>
        <a:lstStyle/>
        <a:p>
          <a:endParaRPr lang="en-US"/>
        </a:p>
      </dgm:t>
    </dgm:pt>
    <dgm:pt modelId="{A16CF0B3-2CFF-4FDF-B5ED-1381B483CBC8}" type="sibTrans" cxnId="{56090EE2-A210-46B4-806C-3D78FC8AD559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899F318F-83EA-4975-86D8-B5EB38FA9B2E}">
      <dgm:prSet custT="1"/>
      <dgm:spPr/>
      <dgm:t>
        <a:bodyPr/>
        <a:lstStyle/>
        <a:p>
          <a:r>
            <a:rPr lang="en-US" sz="2000" dirty="0"/>
            <a:t>Impairing students’ academic and intellectual development</a:t>
          </a:r>
        </a:p>
      </dgm:t>
    </dgm:pt>
    <dgm:pt modelId="{CB903108-0671-4CA9-9856-672B0CE2B277}" type="parTrans" cxnId="{0FAF2CBF-FAF5-4CDA-9916-AEBC874CCA88}">
      <dgm:prSet/>
      <dgm:spPr/>
      <dgm:t>
        <a:bodyPr/>
        <a:lstStyle/>
        <a:p>
          <a:endParaRPr lang="en-US"/>
        </a:p>
      </dgm:t>
    </dgm:pt>
    <dgm:pt modelId="{648E31C6-D65C-4C8C-A1F8-FC51C85AC68F}" type="sibTrans" cxnId="{0FAF2CBF-FAF5-4CDA-9916-AEBC874CCA8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BD5C527-AC1A-49F1-9FA0-E7EAF8DB2090}">
      <dgm:prSet custT="1"/>
      <dgm:spPr/>
      <dgm:t>
        <a:bodyPr/>
        <a:lstStyle/>
        <a:p>
          <a:r>
            <a:rPr lang="en-US" sz="2000" dirty="0"/>
            <a:t>Decreasing students’ engagement,  commitment and retention</a:t>
          </a:r>
        </a:p>
      </dgm:t>
    </dgm:pt>
    <dgm:pt modelId="{9E2C2350-BEEF-4046-93CE-8F63B1F996DD}" type="parTrans" cxnId="{B7C8595D-CFB8-46C6-B63C-B97977A71645}">
      <dgm:prSet/>
      <dgm:spPr/>
      <dgm:t>
        <a:bodyPr/>
        <a:lstStyle/>
        <a:p>
          <a:endParaRPr lang="en-US"/>
        </a:p>
      </dgm:t>
    </dgm:pt>
    <dgm:pt modelId="{048FCF0F-166C-4483-A2F2-A238D7B453B5}" type="sibTrans" cxnId="{B7C8595D-CFB8-46C6-B63C-B97977A7164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1288191-E660-448C-8B2E-99858350B438}">
      <dgm:prSet custT="1"/>
      <dgm:spPr>
        <a:gradFill rotWithShape="0">
          <a:gsLst>
            <a:gs pos="0">
              <a:schemeClr val="accent6">
                <a:shade val="80000"/>
                <a:hueOff val="-479579"/>
                <a:satOff val="-8658"/>
                <a:lumOff val="28685"/>
                <a:alphaOff val="0"/>
                <a:satMod val="110000"/>
                <a:lumMod val="100000"/>
                <a:shade val="100000"/>
              </a:schemeClr>
            </a:gs>
            <a:gs pos="0">
              <a:schemeClr val="accent6">
                <a:shade val="80000"/>
                <a:hueOff val="-479579"/>
                <a:satOff val="-8658"/>
                <a:lumOff val="28685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Causing social isolation, possibility of depression or other issues</a:t>
          </a:r>
        </a:p>
      </dgm:t>
    </dgm:pt>
    <dgm:pt modelId="{8E317B87-E700-4FD5-86C8-41CE2C732162}" type="parTrans" cxnId="{50763791-070F-4098-9F20-9651F61C184D}">
      <dgm:prSet/>
      <dgm:spPr/>
      <dgm:t>
        <a:bodyPr/>
        <a:lstStyle/>
        <a:p>
          <a:endParaRPr lang="en-US"/>
        </a:p>
      </dgm:t>
    </dgm:pt>
    <dgm:pt modelId="{CEA623A0-AD98-4495-BE01-FA2FE30C7F03}" type="sibTrans" cxnId="{50763791-070F-4098-9F20-9651F61C184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804277A-E97D-4D60-9E0F-EFC8167A2F6C}" type="pres">
      <dgm:prSet presAssocID="{D83BD27D-D894-40E2-8102-7CDDA5B84588}" presName="Name0" presStyleCnt="0">
        <dgm:presLayoutVars>
          <dgm:animLvl val="lvl"/>
          <dgm:resizeHandles val="exact"/>
        </dgm:presLayoutVars>
      </dgm:prSet>
      <dgm:spPr/>
    </dgm:pt>
    <dgm:pt modelId="{9BD921C2-DBC5-4153-8812-C8D96E2788FA}" type="pres">
      <dgm:prSet presAssocID="{741612CE-DD3C-415E-9593-286B420EE02E}" presName="compositeNode" presStyleCnt="0">
        <dgm:presLayoutVars>
          <dgm:bulletEnabled val="1"/>
        </dgm:presLayoutVars>
      </dgm:prSet>
      <dgm:spPr/>
    </dgm:pt>
    <dgm:pt modelId="{6B71DE41-C816-4006-8A9F-0693E952846B}" type="pres">
      <dgm:prSet presAssocID="{741612CE-DD3C-415E-9593-286B420EE02E}" presName="bgRect" presStyleLbl="alignNode1" presStyleIdx="0" presStyleCnt="5" custLinFactNeighborX="-583"/>
      <dgm:spPr/>
    </dgm:pt>
    <dgm:pt modelId="{534A5353-1E59-43DC-A52C-16CDA3F94106}" type="pres">
      <dgm:prSet presAssocID="{CD4CB215-FEAB-4475-A2F6-E6311B298CA5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B09BA47-5EB7-415A-9736-050253C7357B}" type="pres">
      <dgm:prSet presAssocID="{741612CE-DD3C-415E-9593-286B420EE02E}" presName="nodeRect" presStyleLbl="alignNode1" presStyleIdx="0" presStyleCnt="5">
        <dgm:presLayoutVars>
          <dgm:bulletEnabled val="1"/>
        </dgm:presLayoutVars>
      </dgm:prSet>
      <dgm:spPr/>
    </dgm:pt>
    <dgm:pt modelId="{73675FE2-0E2E-406C-8956-F2A195DD8A06}" type="pres">
      <dgm:prSet presAssocID="{CD4CB215-FEAB-4475-A2F6-E6311B298CA5}" presName="sibTrans" presStyleCnt="0"/>
      <dgm:spPr/>
    </dgm:pt>
    <dgm:pt modelId="{D1A7DAAF-0588-4E0B-AA1E-E2211F85FC63}" type="pres">
      <dgm:prSet presAssocID="{48C66EEB-271E-4390-AD60-E0FAC19B55B5}" presName="compositeNode" presStyleCnt="0">
        <dgm:presLayoutVars>
          <dgm:bulletEnabled val="1"/>
        </dgm:presLayoutVars>
      </dgm:prSet>
      <dgm:spPr/>
    </dgm:pt>
    <dgm:pt modelId="{ADDBE77C-910E-4E79-A653-E6ED786E4A52}" type="pres">
      <dgm:prSet presAssocID="{48C66EEB-271E-4390-AD60-E0FAC19B55B5}" presName="bgRect" presStyleLbl="alignNode1" presStyleIdx="1" presStyleCnt="5"/>
      <dgm:spPr/>
    </dgm:pt>
    <dgm:pt modelId="{EB26D4C7-A019-46E3-82EC-544C7595A3EC}" type="pres">
      <dgm:prSet presAssocID="{A16CF0B3-2CFF-4FDF-B5ED-1381B483CBC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8CB7B1D-65DF-46D9-B7DC-09EC0C2FF33C}" type="pres">
      <dgm:prSet presAssocID="{48C66EEB-271E-4390-AD60-E0FAC19B55B5}" presName="nodeRect" presStyleLbl="alignNode1" presStyleIdx="1" presStyleCnt="5">
        <dgm:presLayoutVars>
          <dgm:bulletEnabled val="1"/>
        </dgm:presLayoutVars>
      </dgm:prSet>
      <dgm:spPr/>
    </dgm:pt>
    <dgm:pt modelId="{5443DE80-0144-4BD9-B7AB-8C20BDBC7551}" type="pres">
      <dgm:prSet presAssocID="{A16CF0B3-2CFF-4FDF-B5ED-1381B483CBC8}" presName="sibTrans" presStyleCnt="0"/>
      <dgm:spPr/>
    </dgm:pt>
    <dgm:pt modelId="{D6862526-E967-4C25-B61D-F58BE48B6B9B}" type="pres">
      <dgm:prSet presAssocID="{899F318F-83EA-4975-86D8-B5EB38FA9B2E}" presName="compositeNode" presStyleCnt="0">
        <dgm:presLayoutVars>
          <dgm:bulletEnabled val="1"/>
        </dgm:presLayoutVars>
      </dgm:prSet>
      <dgm:spPr/>
    </dgm:pt>
    <dgm:pt modelId="{F4D2D8CC-090F-4AAF-A555-69E6909C3766}" type="pres">
      <dgm:prSet presAssocID="{899F318F-83EA-4975-86D8-B5EB38FA9B2E}" presName="bgRect" presStyleLbl="alignNode1" presStyleIdx="2" presStyleCnt="5"/>
      <dgm:spPr/>
    </dgm:pt>
    <dgm:pt modelId="{C2EB87AD-8433-40A7-BC64-4AC93FFB41DC}" type="pres">
      <dgm:prSet presAssocID="{648E31C6-D65C-4C8C-A1F8-FC51C85AC68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DD1A31C-0C18-47EF-BC9C-C8F663BBA9F5}" type="pres">
      <dgm:prSet presAssocID="{899F318F-83EA-4975-86D8-B5EB38FA9B2E}" presName="nodeRect" presStyleLbl="alignNode1" presStyleIdx="2" presStyleCnt="5">
        <dgm:presLayoutVars>
          <dgm:bulletEnabled val="1"/>
        </dgm:presLayoutVars>
      </dgm:prSet>
      <dgm:spPr/>
    </dgm:pt>
    <dgm:pt modelId="{0A8DBBE1-F7B8-4FED-BC92-37A27222DA09}" type="pres">
      <dgm:prSet presAssocID="{648E31C6-D65C-4C8C-A1F8-FC51C85AC68F}" presName="sibTrans" presStyleCnt="0"/>
      <dgm:spPr/>
    </dgm:pt>
    <dgm:pt modelId="{71528D35-9286-4CB9-8935-01CF72B0C6FF}" type="pres">
      <dgm:prSet presAssocID="{1BD5C527-AC1A-49F1-9FA0-E7EAF8DB2090}" presName="compositeNode" presStyleCnt="0">
        <dgm:presLayoutVars>
          <dgm:bulletEnabled val="1"/>
        </dgm:presLayoutVars>
      </dgm:prSet>
      <dgm:spPr/>
    </dgm:pt>
    <dgm:pt modelId="{F74B07DC-4D38-4DA4-B63E-14CDC00F3637}" type="pres">
      <dgm:prSet presAssocID="{1BD5C527-AC1A-49F1-9FA0-E7EAF8DB2090}" presName="bgRect" presStyleLbl="alignNode1" presStyleIdx="3" presStyleCnt="5"/>
      <dgm:spPr/>
    </dgm:pt>
    <dgm:pt modelId="{8945EF4E-9D0A-4534-88DA-384A54D478DD}" type="pres">
      <dgm:prSet presAssocID="{048FCF0F-166C-4483-A2F2-A238D7B453B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C665B32C-14FA-441C-BF18-89BAF18504B4}" type="pres">
      <dgm:prSet presAssocID="{1BD5C527-AC1A-49F1-9FA0-E7EAF8DB2090}" presName="nodeRect" presStyleLbl="alignNode1" presStyleIdx="3" presStyleCnt="5">
        <dgm:presLayoutVars>
          <dgm:bulletEnabled val="1"/>
        </dgm:presLayoutVars>
      </dgm:prSet>
      <dgm:spPr/>
    </dgm:pt>
    <dgm:pt modelId="{09FBC79E-4C80-4CD0-A2CD-2A2482031E88}" type="pres">
      <dgm:prSet presAssocID="{048FCF0F-166C-4483-A2F2-A238D7B453B5}" presName="sibTrans" presStyleCnt="0"/>
      <dgm:spPr/>
    </dgm:pt>
    <dgm:pt modelId="{9595021B-A9E5-4016-A3AF-6F6057ED056E}" type="pres">
      <dgm:prSet presAssocID="{11288191-E660-448C-8B2E-99858350B438}" presName="compositeNode" presStyleCnt="0">
        <dgm:presLayoutVars>
          <dgm:bulletEnabled val="1"/>
        </dgm:presLayoutVars>
      </dgm:prSet>
      <dgm:spPr/>
    </dgm:pt>
    <dgm:pt modelId="{7EA1D878-DCFD-4AF3-B2FE-FEFA40BA336F}" type="pres">
      <dgm:prSet presAssocID="{11288191-E660-448C-8B2E-99858350B438}" presName="bgRect" presStyleLbl="alignNode1" presStyleIdx="4" presStyleCnt="5"/>
      <dgm:spPr/>
    </dgm:pt>
    <dgm:pt modelId="{23C57340-40E6-49B0-B0FA-37C5278527AE}" type="pres">
      <dgm:prSet presAssocID="{CEA623A0-AD98-4495-BE01-FA2FE30C7F0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7A5BE66-AB71-4391-A1B7-2ABDF4819A9B}" type="pres">
      <dgm:prSet presAssocID="{11288191-E660-448C-8B2E-99858350B43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C822F806-217B-4D6C-90DE-9240148090C3}" type="presOf" srcId="{648E31C6-D65C-4C8C-A1F8-FC51C85AC68F}" destId="{C2EB87AD-8433-40A7-BC64-4AC93FFB41DC}" srcOrd="0" destOrd="0" presId="urn:microsoft.com/office/officeart/2016/7/layout/LinearBlockProcessNumbered"/>
    <dgm:cxn modelId="{1ABA710A-3D29-4E87-95BD-32EFDAB8028B}" type="presOf" srcId="{1BD5C527-AC1A-49F1-9FA0-E7EAF8DB2090}" destId="{C665B32C-14FA-441C-BF18-89BAF18504B4}" srcOrd="1" destOrd="0" presId="urn:microsoft.com/office/officeart/2016/7/layout/LinearBlockProcessNumbered"/>
    <dgm:cxn modelId="{C547451F-502C-4CEA-99A2-71A6D612123B}" type="presOf" srcId="{741612CE-DD3C-415E-9593-286B420EE02E}" destId="{6B71DE41-C816-4006-8A9F-0693E952846B}" srcOrd="0" destOrd="0" presId="urn:microsoft.com/office/officeart/2016/7/layout/LinearBlockProcessNumbered"/>
    <dgm:cxn modelId="{3542E82A-123C-4FB3-99CD-06607FB44ECB}" type="presOf" srcId="{899F318F-83EA-4975-86D8-B5EB38FA9B2E}" destId="{F4D2D8CC-090F-4AAF-A555-69E6909C3766}" srcOrd="0" destOrd="0" presId="urn:microsoft.com/office/officeart/2016/7/layout/LinearBlockProcessNumbered"/>
    <dgm:cxn modelId="{2B0AB633-2289-444A-8178-EC720B6453CE}" type="presOf" srcId="{48C66EEB-271E-4390-AD60-E0FAC19B55B5}" destId="{D8CB7B1D-65DF-46D9-B7DC-09EC0C2FF33C}" srcOrd="1" destOrd="0" presId="urn:microsoft.com/office/officeart/2016/7/layout/LinearBlockProcessNumbered"/>
    <dgm:cxn modelId="{E0EA9C37-8521-4D31-876B-6E97F4A14B4D}" type="presOf" srcId="{A16CF0B3-2CFF-4FDF-B5ED-1381B483CBC8}" destId="{EB26D4C7-A019-46E3-82EC-544C7595A3EC}" srcOrd="0" destOrd="0" presId="urn:microsoft.com/office/officeart/2016/7/layout/LinearBlockProcessNumbered"/>
    <dgm:cxn modelId="{B7C8595D-CFB8-46C6-B63C-B97977A71645}" srcId="{D83BD27D-D894-40E2-8102-7CDDA5B84588}" destId="{1BD5C527-AC1A-49F1-9FA0-E7EAF8DB2090}" srcOrd="3" destOrd="0" parTransId="{9E2C2350-BEEF-4046-93CE-8F63B1F996DD}" sibTransId="{048FCF0F-166C-4483-A2F2-A238D7B453B5}"/>
    <dgm:cxn modelId="{C2E38C44-66E3-43E7-89F5-D5A16AFA30BD}" type="presOf" srcId="{1BD5C527-AC1A-49F1-9FA0-E7EAF8DB2090}" destId="{F74B07DC-4D38-4DA4-B63E-14CDC00F3637}" srcOrd="0" destOrd="0" presId="urn:microsoft.com/office/officeart/2016/7/layout/LinearBlockProcessNumbered"/>
    <dgm:cxn modelId="{57502F73-6949-481E-B4AE-FE4B0FB05E15}" type="presOf" srcId="{899F318F-83EA-4975-86D8-B5EB38FA9B2E}" destId="{1DD1A31C-0C18-47EF-BC9C-C8F663BBA9F5}" srcOrd="1" destOrd="0" presId="urn:microsoft.com/office/officeart/2016/7/layout/LinearBlockProcessNumbered"/>
    <dgm:cxn modelId="{6DB1657D-73AD-49C2-AEF8-617EA220A305}" type="presOf" srcId="{741612CE-DD3C-415E-9593-286B420EE02E}" destId="{AB09BA47-5EB7-415A-9736-050253C7357B}" srcOrd="1" destOrd="0" presId="urn:microsoft.com/office/officeart/2016/7/layout/LinearBlockProcessNumbered"/>
    <dgm:cxn modelId="{EFBD7D80-E17A-4121-8355-474ABC328C0C}" type="presOf" srcId="{11288191-E660-448C-8B2E-99858350B438}" destId="{B7A5BE66-AB71-4391-A1B7-2ABDF4819A9B}" srcOrd="1" destOrd="0" presId="urn:microsoft.com/office/officeart/2016/7/layout/LinearBlockProcessNumbered"/>
    <dgm:cxn modelId="{5A0F6682-6B15-45E7-855D-D66F96125E54}" type="presOf" srcId="{48C66EEB-271E-4390-AD60-E0FAC19B55B5}" destId="{ADDBE77C-910E-4E79-A653-E6ED786E4A52}" srcOrd="0" destOrd="0" presId="urn:microsoft.com/office/officeart/2016/7/layout/LinearBlockProcessNumbered"/>
    <dgm:cxn modelId="{50763791-070F-4098-9F20-9651F61C184D}" srcId="{D83BD27D-D894-40E2-8102-7CDDA5B84588}" destId="{11288191-E660-448C-8B2E-99858350B438}" srcOrd="4" destOrd="0" parTransId="{8E317B87-E700-4FD5-86C8-41CE2C732162}" sibTransId="{CEA623A0-AD98-4495-BE01-FA2FE30C7F03}"/>
    <dgm:cxn modelId="{5CD7B094-BF30-4C88-8306-45DBDB4B1F76}" type="presOf" srcId="{CD4CB215-FEAB-4475-A2F6-E6311B298CA5}" destId="{534A5353-1E59-43DC-A52C-16CDA3F94106}" srcOrd="0" destOrd="0" presId="urn:microsoft.com/office/officeart/2016/7/layout/LinearBlockProcessNumbered"/>
    <dgm:cxn modelId="{6DC302BB-AFF2-4796-BB9B-0BD148AEE64C}" type="presOf" srcId="{048FCF0F-166C-4483-A2F2-A238D7B453B5}" destId="{8945EF4E-9D0A-4534-88DA-384A54D478DD}" srcOrd="0" destOrd="0" presId="urn:microsoft.com/office/officeart/2016/7/layout/LinearBlockProcessNumbered"/>
    <dgm:cxn modelId="{0FAF2CBF-FAF5-4CDA-9916-AEBC874CCA88}" srcId="{D83BD27D-D894-40E2-8102-7CDDA5B84588}" destId="{899F318F-83EA-4975-86D8-B5EB38FA9B2E}" srcOrd="2" destOrd="0" parTransId="{CB903108-0671-4CA9-9856-672B0CE2B277}" sibTransId="{648E31C6-D65C-4C8C-A1F8-FC51C85AC68F}"/>
    <dgm:cxn modelId="{DE1AC1BF-0E29-4383-AB8D-08B8785B6FB7}" type="presOf" srcId="{CEA623A0-AD98-4495-BE01-FA2FE30C7F03}" destId="{23C57340-40E6-49B0-B0FA-37C5278527AE}" srcOrd="0" destOrd="0" presId="urn:microsoft.com/office/officeart/2016/7/layout/LinearBlockProcessNumbered"/>
    <dgm:cxn modelId="{56090EE2-A210-46B4-806C-3D78FC8AD559}" srcId="{D83BD27D-D894-40E2-8102-7CDDA5B84588}" destId="{48C66EEB-271E-4390-AD60-E0FAC19B55B5}" srcOrd="1" destOrd="0" parTransId="{1278D596-E31D-4C92-B79C-65DF07488F47}" sibTransId="{A16CF0B3-2CFF-4FDF-B5ED-1381B483CBC8}"/>
    <dgm:cxn modelId="{86D8D3E8-EB1A-4F63-B34F-B359E9360804}" type="presOf" srcId="{D83BD27D-D894-40E2-8102-7CDDA5B84588}" destId="{3804277A-E97D-4D60-9E0F-EFC8167A2F6C}" srcOrd="0" destOrd="0" presId="urn:microsoft.com/office/officeart/2016/7/layout/LinearBlockProcessNumbered"/>
    <dgm:cxn modelId="{9CD515FB-35FE-4FD7-8F91-5A43F60D3D1F}" srcId="{D83BD27D-D894-40E2-8102-7CDDA5B84588}" destId="{741612CE-DD3C-415E-9593-286B420EE02E}" srcOrd="0" destOrd="0" parTransId="{CC7F755C-5FB9-4EE6-ACC4-FED6E0DBD789}" sibTransId="{CD4CB215-FEAB-4475-A2F6-E6311B298CA5}"/>
    <dgm:cxn modelId="{8B5219FD-4030-486E-BF8A-5639167E3C0D}" type="presOf" srcId="{11288191-E660-448C-8B2E-99858350B438}" destId="{7EA1D878-DCFD-4AF3-B2FE-FEFA40BA336F}" srcOrd="0" destOrd="0" presId="urn:microsoft.com/office/officeart/2016/7/layout/LinearBlockProcessNumbered"/>
    <dgm:cxn modelId="{78BB2038-5DA2-447F-A890-1C9290133FEC}" type="presParOf" srcId="{3804277A-E97D-4D60-9E0F-EFC8167A2F6C}" destId="{9BD921C2-DBC5-4153-8812-C8D96E2788FA}" srcOrd="0" destOrd="0" presId="urn:microsoft.com/office/officeart/2016/7/layout/LinearBlockProcessNumbered"/>
    <dgm:cxn modelId="{492292F1-A1A5-4F0A-87D8-93347D457388}" type="presParOf" srcId="{9BD921C2-DBC5-4153-8812-C8D96E2788FA}" destId="{6B71DE41-C816-4006-8A9F-0693E952846B}" srcOrd="0" destOrd="0" presId="urn:microsoft.com/office/officeart/2016/7/layout/LinearBlockProcessNumbered"/>
    <dgm:cxn modelId="{4444799A-C00F-4E10-BD98-324FE5F79398}" type="presParOf" srcId="{9BD921C2-DBC5-4153-8812-C8D96E2788FA}" destId="{534A5353-1E59-43DC-A52C-16CDA3F94106}" srcOrd="1" destOrd="0" presId="urn:microsoft.com/office/officeart/2016/7/layout/LinearBlockProcessNumbered"/>
    <dgm:cxn modelId="{DE14348B-BFA2-443C-B510-BC920957006A}" type="presParOf" srcId="{9BD921C2-DBC5-4153-8812-C8D96E2788FA}" destId="{AB09BA47-5EB7-415A-9736-050253C7357B}" srcOrd="2" destOrd="0" presId="urn:microsoft.com/office/officeart/2016/7/layout/LinearBlockProcessNumbered"/>
    <dgm:cxn modelId="{FD4B8CC0-E134-4D4F-9972-397D2C535CAD}" type="presParOf" srcId="{3804277A-E97D-4D60-9E0F-EFC8167A2F6C}" destId="{73675FE2-0E2E-406C-8956-F2A195DD8A06}" srcOrd="1" destOrd="0" presId="urn:microsoft.com/office/officeart/2016/7/layout/LinearBlockProcessNumbered"/>
    <dgm:cxn modelId="{49459DF1-87ED-4FA1-BF35-6912558594EF}" type="presParOf" srcId="{3804277A-E97D-4D60-9E0F-EFC8167A2F6C}" destId="{D1A7DAAF-0588-4E0B-AA1E-E2211F85FC63}" srcOrd="2" destOrd="0" presId="urn:microsoft.com/office/officeart/2016/7/layout/LinearBlockProcessNumbered"/>
    <dgm:cxn modelId="{B91F2362-D9E3-40CD-A6F6-5DF85F44A558}" type="presParOf" srcId="{D1A7DAAF-0588-4E0B-AA1E-E2211F85FC63}" destId="{ADDBE77C-910E-4E79-A653-E6ED786E4A52}" srcOrd="0" destOrd="0" presId="urn:microsoft.com/office/officeart/2016/7/layout/LinearBlockProcessNumbered"/>
    <dgm:cxn modelId="{01331ACB-11A5-44B8-8B7E-F36858CBB4AC}" type="presParOf" srcId="{D1A7DAAF-0588-4E0B-AA1E-E2211F85FC63}" destId="{EB26D4C7-A019-46E3-82EC-544C7595A3EC}" srcOrd="1" destOrd="0" presId="urn:microsoft.com/office/officeart/2016/7/layout/LinearBlockProcessNumbered"/>
    <dgm:cxn modelId="{E5C04E55-FD66-4960-B5B8-431DE2A46832}" type="presParOf" srcId="{D1A7DAAF-0588-4E0B-AA1E-E2211F85FC63}" destId="{D8CB7B1D-65DF-46D9-B7DC-09EC0C2FF33C}" srcOrd="2" destOrd="0" presId="urn:microsoft.com/office/officeart/2016/7/layout/LinearBlockProcessNumbered"/>
    <dgm:cxn modelId="{CBE6867B-69FF-40CB-BB5E-A0695F997A7D}" type="presParOf" srcId="{3804277A-E97D-4D60-9E0F-EFC8167A2F6C}" destId="{5443DE80-0144-4BD9-B7AB-8C20BDBC7551}" srcOrd="3" destOrd="0" presId="urn:microsoft.com/office/officeart/2016/7/layout/LinearBlockProcessNumbered"/>
    <dgm:cxn modelId="{59F46934-8E48-4CA1-86BC-21C463CCE8F4}" type="presParOf" srcId="{3804277A-E97D-4D60-9E0F-EFC8167A2F6C}" destId="{D6862526-E967-4C25-B61D-F58BE48B6B9B}" srcOrd="4" destOrd="0" presId="urn:microsoft.com/office/officeart/2016/7/layout/LinearBlockProcessNumbered"/>
    <dgm:cxn modelId="{1B1C6A8F-A4FF-4363-B9A8-EDAE38E181A5}" type="presParOf" srcId="{D6862526-E967-4C25-B61D-F58BE48B6B9B}" destId="{F4D2D8CC-090F-4AAF-A555-69E6909C3766}" srcOrd="0" destOrd="0" presId="urn:microsoft.com/office/officeart/2016/7/layout/LinearBlockProcessNumbered"/>
    <dgm:cxn modelId="{D0926D07-2447-4049-B3C1-85602B5532D3}" type="presParOf" srcId="{D6862526-E967-4C25-B61D-F58BE48B6B9B}" destId="{C2EB87AD-8433-40A7-BC64-4AC93FFB41DC}" srcOrd="1" destOrd="0" presId="urn:microsoft.com/office/officeart/2016/7/layout/LinearBlockProcessNumbered"/>
    <dgm:cxn modelId="{E6C18C8F-2233-41CC-86BD-D6BD20EC5594}" type="presParOf" srcId="{D6862526-E967-4C25-B61D-F58BE48B6B9B}" destId="{1DD1A31C-0C18-47EF-BC9C-C8F663BBA9F5}" srcOrd="2" destOrd="0" presId="urn:microsoft.com/office/officeart/2016/7/layout/LinearBlockProcessNumbered"/>
    <dgm:cxn modelId="{3E1967AA-179E-4345-87C7-6D9717968E4C}" type="presParOf" srcId="{3804277A-E97D-4D60-9E0F-EFC8167A2F6C}" destId="{0A8DBBE1-F7B8-4FED-BC92-37A27222DA09}" srcOrd="5" destOrd="0" presId="urn:microsoft.com/office/officeart/2016/7/layout/LinearBlockProcessNumbered"/>
    <dgm:cxn modelId="{86D304E5-DD4C-49E6-930B-B01113E382FD}" type="presParOf" srcId="{3804277A-E97D-4D60-9E0F-EFC8167A2F6C}" destId="{71528D35-9286-4CB9-8935-01CF72B0C6FF}" srcOrd="6" destOrd="0" presId="urn:microsoft.com/office/officeart/2016/7/layout/LinearBlockProcessNumbered"/>
    <dgm:cxn modelId="{5F03ABD2-1C7A-439D-94D0-1C3290397F5B}" type="presParOf" srcId="{71528D35-9286-4CB9-8935-01CF72B0C6FF}" destId="{F74B07DC-4D38-4DA4-B63E-14CDC00F3637}" srcOrd="0" destOrd="0" presId="urn:microsoft.com/office/officeart/2016/7/layout/LinearBlockProcessNumbered"/>
    <dgm:cxn modelId="{DD3EEDC6-07EB-4E9F-AB9C-503D701AACEF}" type="presParOf" srcId="{71528D35-9286-4CB9-8935-01CF72B0C6FF}" destId="{8945EF4E-9D0A-4534-88DA-384A54D478DD}" srcOrd="1" destOrd="0" presId="urn:microsoft.com/office/officeart/2016/7/layout/LinearBlockProcessNumbered"/>
    <dgm:cxn modelId="{74276853-D187-429F-AB80-A06DCBA51239}" type="presParOf" srcId="{71528D35-9286-4CB9-8935-01CF72B0C6FF}" destId="{C665B32C-14FA-441C-BF18-89BAF18504B4}" srcOrd="2" destOrd="0" presId="urn:microsoft.com/office/officeart/2016/7/layout/LinearBlockProcessNumbered"/>
    <dgm:cxn modelId="{E78D9E21-01B3-4CFE-B249-7FB1277CE80A}" type="presParOf" srcId="{3804277A-E97D-4D60-9E0F-EFC8167A2F6C}" destId="{09FBC79E-4C80-4CD0-A2CD-2A2482031E88}" srcOrd="7" destOrd="0" presId="urn:microsoft.com/office/officeart/2016/7/layout/LinearBlockProcessNumbered"/>
    <dgm:cxn modelId="{A1A41597-2A84-47E4-9CDA-471FD59DD94A}" type="presParOf" srcId="{3804277A-E97D-4D60-9E0F-EFC8167A2F6C}" destId="{9595021B-A9E5-4016-A3AF-6F6057ED056E}" srcOrd="8" destOrd="0" presId="urn:microsoft.com/office/officeart/2016/7/layout/LinearBlockProcessNumbered"/>
    <dgm:cxn modelId="{16E4C26F-7B8F-492C-A0AE-F33AD2F07C28}" type="presParOf" srcId="{9595021B-A9E5-4016-A3AF-6F6057ED056E}" destId="{7EA1D878-DCFD-4AF3-B2FE-FEFA40BA336F}" srcOrd="0" destOrd="0" presId="urn:microsoft.com/office/officeart/2016/7/layout/LinearBlockProcessNumbered"/>
    <dgm:cxn modelId="{D3ED8098-4CDF-4E70-B89B-50AB2DA7D3E1}" type="presParOf" srcId="{9595021B-A9E5-4016-A3AF-6F6057ED056E}" destId="{23C57340-40E6-49B0-B0FA-37C5278527AE}" srcOrd="1" destOrd="0" presId="urn:microsoft.com/office/officeart/2016/7/layout/LinearBlockProcessNumbered"/>
    <dgm:cxn modelId="{56EAD6D0-241F-482D-BF98-DAEF65CC469F}" type="presParOf" srcId="{9595021B-A9E5-4016-A3AF-6F6057ED056E}" destId="{B7A5BE66-AB71-4391-A1B7-2ABDF4819A9B}" srcOrd="2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16A922-6836-431C-805C-A80B405E9C68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7B6D41-553E-4630-B086-E258A50996D0}">
      <dgm:prSet/>
      <dgm:spPr/>
      <dgm:t>
        <a:bodyPr/>
        <a:lstStyle/>
        <a:p>
          <a:r>
            <a:rPr lang="en-US" dirty="0"/>
            <a:t>An ABAL approach shifts class time from passive lecture-based learning to interactive, fun, disciplined, often social activities</a:t>
          </a:r>
        </a:p>
      </dgm:t>
    </dgm:pt>
    <dgm:pt modelId="{3683C7E0-1494-4791-8801-80DD84A1BB48}" type="parTrans" cxnId="{7BCCE8C1-1593-4B38-AB88-6595383A4C01}">
      <dgm:prSet/>
      <dgm:spPr/>
      <dgm:t>
        <a:bodyPr/>
        <a:lstStyle/>
        <a:p>
          <a:endParaRPr lang="en-US"/>
        </a:p>
      </dgm:t>
    </dgm:pt>
    <dgm:pt modelId="{DE4C9DE3-7146-4B40-82DE-6C1155974FB8}" type="sibTrans" cxnId="{7BCCE8C1-1593-4B38-AB88-6595383A4C01}">
      <dgm:prSet/>
      <dgm:spPr/>
      <dgm:t>
        <a:bodyPr/>
        <a:lstStyle/>
        <a:p>
          <a:endParaRPr lang="en-US"/>
        </a:p>
      </dgm:t>
    </dgm:pt>
    <dgm:pt modelId="{0C4B2DCA-56BC-48EB-A15E-03BABEB4B12E}">
      <dgm:prSet/>
      <dgm:spPr/>
      <dgm:t>
        <a:bodyPr/>
        <a:lstStyle/>
        <a:p>
          <a:r>
            <a:rPr lang="en-US" dirty="0"/>
            <a:t>Students also continuously go through low-stake assessments to evaluate their learnings, which helps to identify and address any problems early on. </a:t>
          </a:r>
        </a:p>
      </dgm:t>
    </dgm:pt>
    <dgm:pt modelId="{1C241CBD-EF20-4DE1-BC64-4A8924DA4EDD}" type="parTrans" cxnId="{442A10E2-7730-4740-9A52-99100E6DF480}">
      <dgm:prSet/>
      <dgm:spPr/>
      <dgm:t>
        <a:bodyPr/>
        <a:lstStyle/>
        <a:p>
          <a:endParaRPr lang="en-US"/>
        </a:p>
      </dgm:t>
    </dgm:pt>
    <dgm:pt modelId="{2CC60B18-35C5-4EBF-8559-4D335BA9FC96}" type="sibTrans" cxnId="{442A10E2-7730-4740-9A52-99100E6DF480}">
      <dgm:prSet/>
      <dgm:spPr/>
      <dgm:t>
        <a:bodyPr/>
        <a:lstStyle/>
        <a:p>
          <a:endParaRPr lang="en-US"/>
        </a:p>
      </dgm:t>
    </dgm:pt>
    <dgm:pt modelId="{B76B9F39-6E5B-4A6A-A32F-95922A0FC20D}" type="pres">
      <dgm:prSet presAssocID="{4316A922-6836-431C-805C-A80B405E9C68}" presName="Name0" presStyleCnt="0">
        <dgm:presLayoutVars>
          <dgm:dir/>
          <dgm:resizeHandles val="exact"/>
        </dgm:presLayoutVars>
      </dgm:prSet>
      <dgm:spPr/>
    </dgm:pt>
    <dgm:pt modelId="{E2BC3C07-396C-4546-BF33-1D99D3E2D3BA}" type="pres">
      <dgm:prSet presAssocID="{4B7B6D41-553E-4630-B086-E258A50996D0}" presName="node" presStyleLbl="node1" presStyleIdx="0" presStyleCnt="2">
        <dgm:presLayoutVars>
          <dgm:bulletEnabled val="1"/>
        </dgm:presLayoutVars>
      </dgm:prSet>
      <dgm:spPr/>
    </dgm:pt>
    <dgm:pt modelId="{E4EAB665-AD8D-408C-8C5C-CA49088848D8}" type="pres">
      <dgm:prSet presAssocID="{DE4C9DE3-7146-4B40-82DE-6C1155974FB8}" presName="sibTrans" presStyleLbl="sibTrans1D1" presStyleIdx="0" presStyleCnt="1"/>
      <dgm:spPr/>
    </dgm:pt>
    <dgm:pt modelId="{009060F8-DCA3-4168-AC74-5100BF604A1A}" type="pres">
      <dgm:prSet presAssocID="{DE4C9DE3-7146-4B40-82DE-6C1155974FB8}" presName="connectorText" presStyleLbl="sibTrans1D1" presStyleIdx="0" presStyleCnt="1"/>
      <dgm:spPr/>
    </dgm:pt>
    <dgm:pt modelId="{2B7FB593-68AD-40A0-8661-D45C084445CD}" type="pres">
      <dgm:prSet presAssocID="{0C4B2DCA-56BC-48EB-A15E-03BABEB4B12E}" presName="node" presStyleLbl="node1" presStyleIdx="1" presStyleCnt="2">
        <dgm:presLayoutVars>
          <dgm:bulletEnabled val="1"/>
        </dgm:presLayoutVars>
      </dgm:prSet>
      <dgm:spPr/>
    </dgm:pt>
  </dgm:ptLst>
  <dgm:cxnLst>
    <dgm:cxn modelId="{ABCC9A5F-CFF3-468A-87CA-2E26B01DABCC}" type="presOf" srcId="{DE4C9DE3-7146-4B40-82DE-6C1155974FB8}" destId="{E4EAB665-AD8D-408C-8C5C-CA49088848D8}" srcOrd="0" destOrd="0" presId="urn:microsoft.com/office/officeart/2016/7/layout/RepeatingBendingProcessNew"/>
    <dgm:cxn modelId="{85501691-0A8B-4991-8097-133986822720}" type="presOf" srcId="{4316A922-6836-431C-805C-A80B405E9C68}" destId="{B76B9F39-6E5B-4A6A-A32F-95922A0FC20D}" srcOrd="0" destOrd="0" presId="urn:microsoft.com/office/officeart/2016/7/layout/RepeatingBendingProcessNew"/>
    <dgm:cxn modelId="{80376995-7CA2-4299-AFA4-3EC4CCB04F64}" type="presOf" srcId="{0C4B2DCA-56BC-48EB-A15E-03BABEB4B12E}" destId="{2B7FB593-68AD-40A0-8661-D45C084445CD}" srcOrd="0" destOrd="0" presId="urn:microsoft.com/office/officeart/2016/7/layout/RepeatingBendingProcessNew"/>
    <dgm:cxn modelId="{7BCCE8C1-1593-4B38-AB88-6595383A4C01}" srcId="{4316A922-6836-431C-805C-A80B405E9C68}" destId="{4B7B6D41-553E-4630-B086-E258A50996D0}" srcOrd="0" destOrd="0" parTransId="{3683C7E0-1494-4791-8801-80DD84A1BB48}" sibTransId="{DE4C9DE3-7146-4B40-82DE-6C1155974FB8}"/>
    <dgm:cxn modelId="{442A10E2-7730-4740-9A52-99100E6DF480}" srcId="{4316A922-6836-431C-805C-A80B405E9C68}" destId="{0C4B2DCA-56BC-48EB-A15E-03BABEB4B12E}" srcOrd="1" destOrd="0" parTransId="{1C241CBD-EF20-4DE1-BC64-4A8924DA4EDD}" sibTransId="{2CC60B18-35C5-4EBF-8559-4D335BA9FC96}"/>
    <dgm:cxn modelId="{34D978E8-9A30-4AE7-9831-0CDE108FDADC}" type="presOf" srcId="{4B7B6D41-553E-4630-B086-E258A50996D0}" destId="{E2BC3C07-396C-4546-BF33-1D99D3E2D3BA}" srcOrd="0" destOrd="0" presId="urn:microsoft.com/office/officeart/2016/7/layout/RepeatingBendingProcessNew"/>
    <dgm:cxn modelId="{0827AEF4-550D-4888-85DB-28ED1AD9E545}" type="presOf" srcId="{DE4C9DE3-7146-4B40-82DE-6C1155974FB8}" destId="{009060F8-DCA3-4168-AC74-5100BF604A1A}" srcOrd="1" destOrd="0" presId="urn:microsoft.com/office/officeart/2016/7/layout/RepeatingBendingProcessNew"/>
    <dgm:cxn modelId="{A9BEC5A7-2178-43A4-966F-037F67A8BFF6}" type="presParOf" srcId="{B76B9F39-6E5B-4A6A-A32F-95922A0FC20D}" destId="{E2BC3C07-396C-4546-BF33-1D99D3E2D3BA}" srcOrd="0" destOrd="0" presId="urn:microsoft.com/office/officeart/2016/7/layout/RepeatingBendingProcessNew"/>
    <dgm:cxn modelId="{D74E947A-4D5C-40A0-9A4F-5CF3EBC504AF}" type="presParOf" srcId="{B76B9F39-6E5B-4A6A-A32F-95922A0FC20D}" destId="{E4EAB665-AD8D-408C-8C5C-CA49088848D8}" srcOrd="1" destOrd="0" presId="urn:microsoft.com/office/officeart/2016/7/layout/RepeatingBendingProcessNew"/>
    <dgm:cxn modelId="{C9337423-02AA-45A6-B7A6-9146C8C30951}" type="presParOf" srcId="{E4EAB665-AD8D-408C-8C5C-CA49088848D8}" destId="{009060F8-DCA3-4168-AC74-5100BF604A1A}" srcOrd="0" destOrd="0" presId="urn:microsoft.com/office/officeart/2016/7/layout/RepeatingBendingProcessNew"/>
    <dgm:cxn modelId="{F313DEAF-E352-4A3D-8D05-0D07A4631C27}" type="presParOf" srcId="{B76B9F39-6E5B-4A6A-A32F-95922A0FC20D}" destId="{2B7FB593-68AD-40A0-8661-D45C084445CD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63CF79-7785-4655-ADE7-F69F7936C9EE}" type="doc">
      <dgm:prSet loTypeId="urn:microsoft.com/office/officeart/2005/8/layout/hierarchy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E12060-290D-427F-9F9E-F6752BCBCB42}">
      <dgm:prSet/>
      <dgm:spPr/>
      <dgm:t>
        <a:bodyPr/>
        <a:lstStyle/>
        <a:p>
          <a:r>
            <a:rPr lang="en-US" dirty="0"/>
            <a:t>ABAL</a:t>
          </a:r>
        </a:p>
      </dgm:t>
    </dgm:pt>
    <dgm:pt modelId="{3F513A50-B8BC-40E7-BB17-DB2B8B6ADEDA}" type="parTrans" cxnId="{AEFEF076-1079-4DCF-BF73-7CB6C3C1750E}">
      <dgm:prSet/>
      <dgm:spPr/>
      <dgm:t>
        <a:bodyPr/>
        <a:lstStyle/>
        <a:p>
          <a:endParaRPr lang="en-US"/>
        </a:p>
      </dgm:t>
    </dgm:pt>
    <dgm:pt modelId="{A8893805-D95D-4CC1-A8A4-D1D6355ECFE7}" type="sibTrans" cxnId="{AEFEF076-1079-4DCF-BF73-7CB6C3C1750E}">
      <dgm:prSet/>
      <dgm:spPr/>
      <dgm:t>
        <a:bodyPr/>
        <a:lstStyle/>
        <a:p>
          <a:endParaRPr lang="en-US"/>
        </a:p>
      </dgm:t>
    </dgm:pt>
    <dgm:pt modelId="{B4CB6519-7FC9-48D4-90CD-7C31F56E51A2}">
      <dgm:prSet/>
      <dgm:spPr/>
      <dgm:t>
        <a:bodyPr/>
        <a:lstStyle/>
        <a:p>
          <a:r>
            <a:rPr lang="en-US"/>
            <a:t>Active learning</a:t>
          </a:r>
        </a:p>
      </dgm:t>
    </dgm:pt>
    <dgm:pt modelId="{D7A7F8F7-CEC6-4094-84B1-5D1599C3F1B5}" type="parTrans" cxnId="{6D3F1C4E-EE35-4853-B0B0-5896D2412C22}">
      <dgm:prSet/>
      <dgm:spPr/>
      <dgm:t>
        <a:bodyPr/>
        <a:lstStyle/>
        <a:p>
          <a:endParaRPr lang="en-US"/>
        </a:p>
      </dgm:t>
    </dgm:pt>
    <dgm:pt modelId="{2254A9C9-9641-4C19-A3DA-3B25D946FC35}" type="sibTrans" cxnId="{6D3F1C4E-EE35-4853-B0B0-5896D2412C22}">
      <dgm:prSet/>
      <dgm:spPr/>
      <dgm:t>
        <a:bodyPr/>
        <a:lstStyle/>
        <a:p>
          <a:endParaRPr lang="en-US"/>
        </a:p>
      </dgm:t>
    </dgm:pt>
    <dgm:pt modelId="{05367A72-2AAD-4123-86B6-23ED348C0ABF}">
      <dgm:prSet/>
      <dgm:spPr/>
      <dgm:t>
        <a:bodyPr/>
        <a:lstStyle/>
        <a:p>
          <a:r>
            <a:rPr lang="en-US"/>
            <a:t>Collaborative learning</a:t>
          </a:r>
        </a:p>
      </dgm:t>
    </dgm:pt>
    <dgm:pt modelId="{071DF99B-8BE9-4677-8E72-7E2C983499C9}" type="parTrans" cxnId="{518EB088-F6D4-4C60-BF9C-F7C0CE3203AC}">
      <dgm:prSet/>
      <dgm:spPr/>
      <dgm:t>
        <a:bodyPr/>
        <a:lstStyle/>
        <a:p>
          <a:endParaRPr lang="en-US"/>
        </a:p>
      </dgm:t>
    </dgm:pt>
    <dgm:pt modelId="{40D26B7A-32FD-4B58-AEA5-60F8CE8ECEF8}" type="sibTrans" cxnId="{518EB088-F6D4-4C60-BF9C-F7C0CE3203AC}">
      <dgm:prSet/>
      <dgm:spPr/>
      <dgm:t>
        <a:bodyPr/>
        <a:lstStyle/>
        <a:p>
          <a:endParaRPr lang="en-US"/>
        </a:p>
      </dgm:t>
    </dgm:pt>
    <dgm:pt modelId="{A4E2AF3A-7BDE-48F1-BF2E-C0F77A836E7E}">
      <dgm:prSet/>
      <dgm:spPr/>
      <dgm:t>
        <a:bodyPr/>
        <a:lstStyle/>
        <a:p>
          <a:r>
            <a:rPr lang="en-US"/>
            <a:t>Cooperative learning</a:t>
          </a:r>
        </a:p>
      </dgm:t>
    </dgm:pt>
    <dgm:pt modelId="{6EE013FF-88AA-4F18-B875-E9200E5929D7}" type="parTrans" cxnId="{0BE16609-F046-447D-8BC7-8EE4BA065B06}">
      <dgm:prSet/>
      <dgm:spPr/>
      <dgm:t>
        <a:bodyPr/>
        <a:lstStyle/>
        <a:p>
          <a:endParaRPr lang="en-US"/>
        </a:p>
      </dgm:t>
    </dgm:pt>
    <dgm:pt modelId="{E00D1C88-01EB-49FF-AAD7-55A9761F6780}" type="sibTrans" cxnId="{0BE16609-F046-447D-8BC7-8EE4BA065B06}">
      <dgm:prSet/>
      <dgm:spPr/>
      <dgm:t>
        <a:bodyPr/>
        <a:lstStyle/>
        <a:p>
          <a:endParaRPr lang="en-US"/>
        </a:p>
      </dgm:t>
    </dgm:pt>
    <dgm:pt modelId="{8EEE287F-8B06-4478-9694-40C533F44AD7}">
      <dgm:prSet/>
      <dgm:spPr/>
      <dgm:t>
        <a:bodyPr/>
        <a:lstStyle/>
        <a:p>
          <a:r>
            <a:rPr lang="en-US"/>
            <a:t>Problem-based learning</a:t>
          </a:r>
        </a:p>
      </dgm:t>
    </dgm:pt>
    <dgm:pt modelId="{FB59F590-16C5-4202-84D6-71334241FE9E}" type="parTrans" cxnId="{EA41198D-EB38-405C-8FE1-7F3D2F3B59E7}">
      <dgm:prSet/>
      <dgm:spPr/>
      <dgm:t>
        <a:bodyPr/>
        <a:lstStyle/>
        <a:p>
          <a:endParaRPr lang="en-US"/>
        </a:p>
      </dgm:t>
    </dgm:pt>
    <dgm:pt modelId="{D45EC6E4-7EF3-4C5C-A0B8-B0E12C3E6750}" type="sibTrans" cxnId="{EA41198D-EB38-405C-8FE1-7F3D2F3B59E7}">
      <dgm:prSet/>
      <dgm:spPr/>
      <dgm:t>
        <a:bodyPr/>
        <a:lstStyle/>
        <a:p>
          <a:endParaRPr lang="en-US"/>
        </a:p>
      </dgm:t>
    </dgm:pt>
    <dgm:pt modelId="{8E2D4F3D-EFE7-4362-8712-3E3E23425877}" type="pres">
      <dgm:prSet presAssocID="{6463CF79-7785-4655-ADE7-F69F7936C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BABDC5-2AC6-4FFF-99EE-9602F1D8504B}" type="pres">
      <dgm:prSet presAssocID="{04E12060-290D-427F-9F9E-F6752BCBCB42}" presName="hierRoot1" presStyleCnt="0"/>
      <dgm:spPr/>
    </dgm:pt>
    <dgm:pt modelId="{32C38AD8-8C55-4AFC-9A86-2FD270A1BB24}" type="pres">
      <dgm:prSet presAssocID="{04E12060-290D-427F-9F9E-F6752BCBCB42}" presName="composite" presStyleCnt="0"/>
      <dgm:spPr/>
    </dgm:pt>
    <dgm:pt modelId="{24C34A48-1520-43C0-B596-D2789F19185E}" type="pres">
      <dgm:prSet presAssocID="{04E12060-290D-427F-9F9E-F6752BCBCB42}" presName="background" presStyleLbl="node0" presStyleIdx="0" presStyleCnt="1"/>
      <dgm:spPr/>
    </dgm:pt>
    <dgm:pt modelId="{429FF82C-7E8B-4965-8B05-B615FDA77589}" type="pres">
      <dgm:prSet presAssocID="{04E12060-290D-427F-9F9E-F6752BCBCB42}" presName="text" presStyleLbl="fgAcc0" presStyleIdx="0" presStyleCnt="1">
        <dgm:presLayoutVars>
          <dgm:chPref val="3"/>
        </dgm:presLayoutVars>
      </dgm:prSet>
      <dgm:spPr/>
    </dgm:pt>
    <dgm:pt modelId="{5E9601CB-F4BB-4C3C-8F6C-2BB54FEEE4AF}" type="pres">
      <dgm:prSet presAssocID="{04E12060-290D-427F-9F9E-F6752BCBCB42}" presName="hierChild2" presStyleCnt="0"/>
      <dgm:spPr/>
    </dgm:pt>
    <dgm:pt modelId="{A32186FD-C8B1-45EE-B0D7-467FE1FE1747}" type="pres">
      <dgm:prSet presAssocID="{D7A7F8F7-CEC6-4094-84B1-5D1599C3F1B5}" presName="Name10" presStyleLbl="parChTrans1D2" presStyleIdx="0" presStyleCnt="4"/>
      <dgm:spPr/>
    </dgm:pt>
    <dgm:pt modelId="{2A71FE19-E5F5-43CA-9493-CDFC104CCD34}" type="pres">
      <dgm:prSet presAssocID="{B4CB6519-7FC9-48D4-90CD-7C31F56E51A2}" presName="hierRoot2" presStyleCnt="0"/>
      <dgm:spPr/>
    </dgm:pt>
    <dgm:pt modelId="{2DF0FB16-F4D8-45E0-BC12-1F5C7F7E4B3D}" type="pres">
      <dgm:prSet presAssocID="{B4CB6519-7FC9-48D4-90CD-7C31F56E51A2}" presName="composite2" presStyleCnt="0"/>
      <dgm:spPr/>
    </dgm:pt>
    <dgm:pt modelId="{A9AA777A-4B21-4D6E-B0CA-3AD358FCF67A}" type="pres">
      <dgm:prSet presAssocID="{B4CB6519-7FC9-48D4-90CD-7C31F56E51A2}" presName="background2" presStyleLbl="node2" presStyleIdx="0" presStyleCnt="4"/>
      <dgm:spPr/>
    </dgm:pt>
    <dgm:pt modelId="{BC97430C-7153-4321-B6CD-9D47B2E6370B}" type="pres">
      <dgm:prSet presAssocID="{B4CB6519-7FC9-48D4-90CD-7C31F56E51A2}" presName="text2" presStyleLbl="fgAcc2" presStyleIdx="0" presStyleCnt="4">
        <dgm:presLayoutVars>
          <dgm:chPref val="3"/>
        </dgm:presLayoutVars>
      </dgm:prSet>
      <dgm:spPr/>
    </dgm:pt>
    <dgm:pt modelId="{85DD6006-2A70-4AC5-BDAF-0D6BB20A0EC3}" type="pres">
      <dgm:prSet presAssocID="{B4CB6519-7FC9-48D4-90CD-7C31F56E51A2}" presName="hierChild3" presStyleCnt="0"/>
      <dgm:spPr/>
    </dgm:pt>
    <dgm:pt modelId="{5C31F70D-A0CB-40F9-A111-E7D712EBA5EF}" type="pres">
      <dgm:prSet presAssocID="{071DF99B-8BE9-4677-8E72-7E2C983499C9}" presName="Name10" presStyleLbl="parChTrans1D2" presStyleIdx="1" presStyleCnt="4"/>
      <dgm:spPr/>
    </dgm:pt>
    <dgm:pt modelId="{FAA40EE2-683F-4618-9C73-998F56914728}" type="pres">
      <dgm:prSet presAssocID="{05367A72-2AAD-4123-86B6-23ED348C0ABF}" presName="hierRoot2" presStyleCnt="0"/>
      <dgm:spPr/>
    </dgm:pt>
    <dgm:pt modelId="{04232DF6-F565-4AF2-B617-80A48C8A39B8}" type="pres">
      <dgm:prSet presAssocID="{05367A72-2AAD-4123-86B6-23ED348C0ABF}" presName="composite2" presStyleCnt="0"/>
      <dgm:spPr/>
    </dgm:pt>
    <dgm:pt modelId="{B6D5B5A7-E65C-4C62-A930-475E0DFF2C67}" type="pres">
      <dgm:prSet presAssocID="{05367A72-2AAD-4123-86B6-23ED348C0ABF}" presName="background2" presStyleLbl="node2" presStyleIdx="1" presStyleCnt="4"/>
      <dgm:spPr/>
    </dgm:pt>
    <dgm:pt modelId="{E7E7DD1F-ED0F-4F10-834E-059B198E8A38}" type="pres">
      <dgm:prSet presAssocID="{05367A72-2AAD-4123-86B6-23ED348C0ABF}" presName="text2" presStyleLbl="fgAcc2" presStyleIdx="1" presStyleCnt="4">
        <dgm:presLayoutVars>
          <dgm:chPref val="3"/>
        </dgm:presLayoutVars>
      </dgm:prSet>
      <dgm:spPr/>
    </dgm:pt>
    <dgm:pt modelId="{B62FA0C4-659D-4DB8-829E-54EF80EB14C8}" type="pres">
      <dgm:prSet presAssocID="{05367A72-2AAD-4123-86B6-23ED348C0ABF}" presName="hierChild3" presStyleCnt="0"/>
      <dgm:spPr/>
    </dgm:pt>
    <dgm:pt modelId="{7BC2E75C-7979-43DC-90BC-AC29EFF85561}" type="pres">
      <dgm:prSet presAssocID="{6EE013FF-88AA-4F18-B875-E9200E5929D7}" presName="Name10" presStyleLbl="parChTrans1D2" presStyleIdx="2" presStyleCnt="4"/>
      <dgm:spPr/>
    </dgm:pt>
    <dgm:pt modelId="{537963D9-429A-47E9-8542-840C45D88F81}" type="pres">
      <dgm:prSet presAssocID="{A4E2AF3A-7BDE-48F1-BF2E-C0F77A836E7E}" presName="hierRoot2" presStyleCnt="0"/>
      <dgm:spPr/>
    </dgm:pt>
    <dgm:pt modelId="{040578A8-60BC-4628-869E-F30E7AFA3144}" type="pres">
      <dgm:prSet presAssocID="{A4E2AF3A-7BDE-48F1-BF2E-C0F77A836E7E}" presName="composite2" presStyleCnt="0"/>
      <dgm:spPr/>
    </dgm:pt>
    <dgm:pt modelId="{4BA89125-EED5-4D5E-B899-667A3F60C3FF}" type="pres">
      <dgm:prSet presAssocID="{A4E2AF3A-7BDE-48F1-BF2E-C0F77A836E7E}" presName="background2" presStyleLbl="node2" presStyleIdx="2" presStyleCnt="4"/>
      <dgm:spPr/>
    </dgm:pt>
    <dgm:pt modelId="{E8086BFA-5190-42E9-93C7-776E1EDA22F9}" type="pres">
      <dgm:prSet presAssocID="{A4E2AF3A-7BDE-48F1-BF2E-C0F77A836E7E}" presName="text2" presStyleLbl="fgAcc2" presStyleIdx="2" presStyleCnt="4">
        <dgm:presLayoutVars>
          <dgm:chPref val="3"/>
        </dgm:presLayoutVars>
      </dgm:prSet>
      <dgm:spPr/>
    </dgm:pt>
    <dgm:pt modelId="{E299AD2F-7F35-46F3-9844-FB9ACE77BD0F}" type="pres">
      <dgm:prSet presAssocID="{A4E2AF3A-7BDE-48F1-BF2E-C0F77A836E7E}" presName="hierChild3" presStyleCnt="0"/>
      <dgm:spPr/>
    </dgm:pt>
    <dgm:pt modelId="{C78369CC-1DFD-435D-9A92-71E0B18A9861}" type="pres">
      <dgm:prSet presAssocID="{FB59F590-16C5-4202-84D6-71334241FE9E}" presName="Name10" presStyleLbl="parChTrans1D2" presStyleIdx="3" presStyleCnt="4"/>
      <dgm:spPr/>
    </dgm:pt>
    <dgm:pt modelId="{E9FD9752-0917-4F15-BEB6-F62ADAE75CBC}" type="pres">
      <dgm:prSet presAssocID="{8EEE287F-8B06-4478-9694-40C533F44AD7}" presName="hierRoot2" presStyleCnt="0"/>
      <dgm:spPr/>
    </dgm:pt>
    <dgm:pt modelId="{DAE21EB6-D6F4-4E56-9AB2-A90CAD9772D1}" type="pres">
      <dgm:prSet presAssocID="{8EEE287F-8B06-4478-9694-40C533F44AD7}" presName="composite2" presStyleCnt="0"/>
      <dgm:spPr/>
    </dgm:pt>
    <dgm:pt modelId="{A121EEFD-7080-4289-9178-98CD61C6F10E}" type="pres">
      <dgm:prSet presAssocID="{8EEE287F-8B06-4478-9694-40C533F44AD7}" presName="background2" presStyleLbl="node2" presStyleIdx="3" presStyleCnt="4"/>
      <dgm:spPr/>
    </dgm:pt>
    <dgm:pt modelId="{3E67DA27-39F0-402E-BF89-95DA7296CE9A}" type="pres">
      <dgm:prSet presAssocID="{8EEE287F-8B06-4478-9694-40C533F44AD7}" presName="text2" presStyleLbl="fgAcc2" presStyleIdx="3" presStyleCnt="4">
        <dgm:presLayoutVars>
          <dgm:chPref val="3"/>
        </dgm:presLayoutVars>
      </dgm:prSet>
      <dgm:spPr/>
    </dgm:pt>
    <dgm:pt modelId="{75CFBB55-86E8-4385-9532-CB36D58CA7CD}" type="pres">
      <dgm:prSet presAssocID="{8EEE287F-8B06-4478-9694-40C533F44AD7}" presName="hierChild3" presStyleCnt="0"/>
      <dgm:spPr/>
    </dgm:pt>
  </dgm:ptLst>
  <dgm:cxnLst>
    <dgm:cxn modelId="{14985D08-A89E-4ED8-8D9D-C9511E2E0C92}" type="presOf" srcId="{6EE013FF-88AA-4F18-B875-E9200E5929D7}" destId="{7BC2E75C-7979-43DC-90BC-AC29EFF85561}" srcOrd="0" destOrd="0" presId="urn:microsoft.com/office/officeart/2005/8/layout/hierarchy1"/>
    <dgm:cxn modelId="{0BE16609-F046-447D-8BC7-8EE4BA065B06}" srcId="{04E12060-290D-427F-9F9E-F6752BCBCB42}" destId="{A4E2AF3A-7BDE-48F1-BF2E-C0F77A836E7E}" srcOrd="2" destOrd="0" parTransId="{6EE013FF-88AA-4F18-B875-E9200E5929D7}" sibTransId="{E00D1C88-01EB-49FF-AAD7-55A9761F6780}"/>
    <dgm:cxn modelId="{F545252E-8C58-4931-8239-0E6B635BB2D0}" type="presOf" srcId="{05367A72-2AAD-4123-86B6-23ED348C0ABF}" destId="{E7E7DD1F-ED0F-4F10-834E-059B198E8A38}" srcOrd="0" destOrd="0" presId="urn:microsoft.com/office/officeart/2005/8/layout/hierarchy1"/>
    <dgm:cxn modelId="{44AFC345-6404-42D9-A4EE-06AEDD9A8A60}" type="presOf" srcId="{FB59F590-16C5-4202-84D6-71334241FE9E}" destId="{C78369CC-1DFD-435D-9A92-71E0B18A9861}" srcOrd="0" destOrd="0" presId="urn:microsoft.com/office/officeart/2005/8/layout/hierarchy1"/>
    <dgm:cxn modelId="{9D469B47-CA2A-4282-80BF-52932B121CEE}" type="presOf" srcId="{D7A7F8F7-CEC6-4094-84B1-5D1599C3F1B5}" destId="{A32186FD-C8B1-45EE-B0D7-467FE1FE1747}" srcOrd="0" destOrd="0" presId="urn:microsoft.com/office/officeart/2005/8/layout/hierarchy1"/>
    <dgm:cxn modelId="{6D3F1C4E-EE35-4853-B0B0-5896D2412C22}" srcId="{04E12060-290D-427F-9F9E-F6752BCBCB42}" destId="{B4CB6519-7FC9-48D4-90CD-7C31F56E51A2}" srcOrd="0" destOrd="0" parTransId="{D7A7F8F7-CEC6-4094-84B1-5D1599C3F1B5}" sibTransId="{2254A9C9-9641-4C19-A3DA-3B25D946FC35}"/>
    <dgm:cxn modelId="{8FC0BD76-F9BF-4896-B8CA-343619D94E2C}" type="presOf" srcId="{071DF99B-8BE9-4677-8E72-7E2C983499C9}" destId="{5C31F70D-A0CB-40F9-A111-E7D712EBA5EF}" srcOrd="0" destOrd="0" presId="urn:microsoft.com/office/officeart/2005/8/layout/hierarchy1"/>
    <dgm:cxn modelId="{AEFEF076-1079-4DCF-BF73-7CB6C3C1750E}" srcId="{6463CF79-7785-4655-ADE7-F69F7936C9EE}" destId="{04E12060-290D-427F-9F9E-F6752BCBCB42}" srcOrd="0" destOrd="0" parTransId="{3F513A50-B8BC-40E7-BB17-DB2B8B6ADEDA}" sibTransId="{A8893805-D95D-4CC1-A8A4-D1D6355ECFE7}"/>
    <dgm:cxn modelId="{46071D77-A010-4D39-B7C3-00B7CB112716}" type="presOf" srcId="{6463CF79-7785-4655-ADE7-F69F7936C9EE}" destId="{8E2D4F3D-EFE7-4362-8712-3E3E23425877}" srcOrd="0" destOrd="0" presId="urn:microsoft.com/office/officeart/2005/8/layout/hierarchy1"/>
    <dgm:cxn modelId="{DE438F7C-857D-4E74-B654-9D8961FE891E}" type="presOf" srcId="{04E12060-290D-427F-9F9E-F6752BCBCB42}" destId="{429FF82C-7E8B-4965-8B05-B615FDA77589}" srcOrd="0" destOrd="0" presId="urn:microsoft.com/office/officeart/2005/8/layout/hierarchy1"/>
    <dgm:cxn modelId="{518EB088-F6D4-4C60-BF9C-F7C0CE3203AC}" srcId="{04E12060-290D-427F-9F9E-F6752BCBCB42}" destId="{05367A72-2AAD-4123-86B6-23ED348C0ABF}" srcOrd="1" destOrd="0" parTransId="{071DF99B-8BE9-4677-8E72-7E2C983499C9}" sibTransId="{40D26B7A-32FD-4B58-AEA5-60F8CE8ECEF8}"/>
    <dgm:cxn modelId="{EA41198D-EB38-405C-8FE1-7F3D2F3B59E7}" srcId="{04E12060-290D-427F-9F9E-F6752BCBCB42}" destId="{8EEE287F-8B06-4478-9694-40C533F44AD7}" srcOrd="3" destOrd="0" parTransId="{FB59F590-16C5-4202-84D6-71334241FE9E}" sibTransId="{D45EC6E4-7EF3-4C5C-A0B8-B0E12C3E6750}"/>
    <dgm:cxn modelId="{16109EC5-6569-4C31-A44F-2B0420D3D410}" type="presOf" srcId="{8EEE287F-8B06-4478-9694-40C533F44AD7}" destId="{3E67DA27-39F0-402E-BF89-95DA7296CE9A}" srcOrd="0" destOrd="0" presId="urn:microsoft.com/office/officeart/2005/8/layout/hierarchy1"/>
    <dgm:cxn modelId="{267B58CA-261C-4695-8EB5-751D743CE5B7}" type="presOf" srcId="{B4CB6519-7FC9-48D4-90CD-7C31F56E51A2}" destId="{BC97430C-7153-4321-B6CD-9D47B2E6370B}" srcOrd="0" destOrd="0" presId="urn:microsoft.com/office/officeart/2005/8/layout/hierarchy1"/>
    <dgm:cxn modelId="{6DD820DB-0BED-4432-8150-DFA0CA987F90}" type="presOf" srcId="{A4E2AF3A-7BDE-48F1-BF2E-C0F77A836E7E}" destId="{E8086BFA-5190-42E9-93C7-776E1EDA22F9}" srcOrd="0" destOrd="0" presId="urn:microsoft.com/office/officeart/2005/8/layout/hierarchy1"/>
    <dgm:cxn modelId="{80CF57B4-DF93-453E-BE96-B193AEDB2B14}" type="presParOf" srcId="{8E2D4F3D-EFE7-4362-8712-3E3E23425877}" destId="{14BABDC5-2AC6-4FFF-99EE-9602F1D8504B}" srcOrd="0" destOrd="0" presId="urn:microsoft.com/office/officeart/2005/8/layout/hierarchy1"/>
    <dgm:cxn modelId="{B1D31BE1-C795-4194-B7C2-ECA6078515FC}" type="presParOf" srcId="{14BABDC5-2AC6-4FFF-99EE-9602F1D8504B}" destId="{32C38AD8-8C55-4AFC-9A86-2FD270A1BB24}" srcOrd="0" destOrd="0" presId="urn:microsoft.com/office/officeart/2005/8/layout/hierarchy1"/>
    <dgm:cxn modelId="{FED02D0C-A8E4-4F39-85BF-586F0FCF1B9D}" type="presParOf" srcId="{32C38AD8-8C55-4AFC-9A86-2FD270A1BB24}" destId="{24C34A48-1520-43C0-B596-D2789F19185E}" srcOrd="0" destOrd="0" presId="urn:microsoft.com/office/officeart/2005/8/layout/hierarchy1"/>
    <dgm:cxn modelId="{91539FC3-5428-4DD8-AAA5-8028F6CC3DF7}" type="presParOf" srcId="{32C38AD8-8C55-4AFC-9A86-2FD270A1BB24}" destId="{429FF82C-7E8B-4965-8B05-B615FDA77589}" srcOrd="1" destOrd="0" presId="urn:microsoft.com/office/officeart/2005/8/layout/hierarchy1"/>
    <dgm:cxn modelId="{E58D831F-91A5-468F-894E-FCA56980676C}" type="presParOf" srcId="{14BABDC5-2AC6-4FFF-99EE-9602F1D8504B}" destId="{5E9601CB-F4BB-4C3C-8F6C-2BB54FEEE4AF}" srcOrd="1" destOrd="0" presId="urn:microsoft.com/office/officeart/2005/8/layout/hierarchy1"/>
    <dgm:cxn modelId="{413FE244-0762-48FF-91B5-DD812266B9A5}" type="presParOf" srcId="{5E9601CB-F4BB-4C3C-8F6C-2BB54FEEE4AF}" destId="{A32186FD-C8B1-45EE-B0D7-467FE1FE1747}" srcOrd="0" destOrd="0" presId="urn:microsoft.com/office/officeart/2005/8/layout/hierarchy1"/>
    <dgm:cxn modelId="{6D51B60B-ACE7-4674-B568-518F0BBD6AE2}" type="presParOf" srcId="{5E9601CB-F4BB-4C3C-8F6C-2BB54FEEE4AF}" destId="{2A71FE19-E5F5-43CA-9493-CDFC104CCD34}" srcOrd="1" destOrd="0" presId="urn:microsoft.com/office/officeart/2005/8/layout/hierarchy1"/>
    <dgm:cxn modelId="{DE7F3B82-0416-47A1-93EE-433E3D1D80FA}" type="presParOf" srcId="{2A71FE19-E5F5-43CA-9493-CDFC104CCD34}" destId="{2DF0FB16-F4D8-45E0-BC12-1F5C7F7E4B3D}" srcOrd="0" destOrd="0" presId="urn:microsoft.com/office/officeart/2005/8/layout/hierarchy1"/>
    <dgm:cxn modelId="{1AE681CE-5C9C-4D91-9732-D0EF1DE2E776}" type="presParOf" srcId="{2DF0FB16-F4D8-45E0-BC12-1F5C7F7E4B3D}" destId="{A9AA777A-4B21-4D6E-B0CA-3AD358FCF67A}" srcOrd="0" destOrd="0" presId="urn:microsoft.com/office/officeart/2005/8/layout/hierarchy1"/>
    <dgm:cxn modelId="{3F9193BD-E868-40DE-936C-B994BB903900}" type="presParOf" srcId="{2DF0FB16-F4D8-45E0-BC12-1F5C7F7E4B3D}" destId="{BC97430C-7153-4321-B6CD-9D47B2E6370B}" srcOrd="1" destOrd="0" presId="urn:microsoft.com/office/officeart/2005/8/layout/hierarchy1"/>
    <dgm:cxn modelId="{25757745-04A7-46C4-9B66-0E1FB0F469D5}" type="presParOf" srcId="{2A71FE19-E5F5-43CA-9493-CDFC104CCD34}" destId="{85DD6006-2A70-4AC5-BDAF-0D6BB20A0EC3}" srcOrd="1" destOrd="0" presId="urn:microsoft.com/office/officeart/2005/8/layout/hierarchy1"/>
    <dgm:cxn modelId="{E993C009-5F44-471B-8F40-4E87958351AB}" type="presParOf" srcId="{5E9601CB-F4BB-4C3C-8F6C-2BB54FEEE4AF}" destId="{5C31F70D-A0CB-40F9-A111-E7D712EBA5EF}" srcOrd="2" destOrd="0" presId="urn:microsoft.com/office/officeart/2005/8/layout/hierarchy1"/>
    <dgm:cxn modelId="{E3692A46-3958-4FAC-8E8C-A2BD7BA5ACA8}" type="presParOf" srcId="{5E9601CB-F4BB-4C3C-8F6C-2BB54FEEE4AF}" destId="{FAA40EE2-683F-4618-9C73-998F56914728}" srcOrd="3" destOrd="0" presId="urn:microsoft.com/office/officeart/2005/8/layout/hierarchy1"/>
    <dgm:cxn modelId="{6206F9A6-0AC6-42C3-BF3D-43694B5566EB}" type="presParOf" srcId="{FAA40EE2-683F-4618-9C73-998F56914728}" destId="{04232DF6-F565-4AF2-B617-80A48C8A39B8}" srcOrd="0" destOrd="0" presId="urn:microsoft.com/office/officeart/2005/8/layout/hierarchy1"/>
    <dgm:cxn modelId="{01BDEF32-D274-406B-A0D9-63EB5657B3B0}" type="presParOf" srcId="{04232DF6-F565-4AF2-B617-80A48C8A39B8}" destId="{B6D5B5A7-E65C-4C62-A930-475E0DFF2C67}" srcOrd="0" destOrd="0" presId="urn:microsoft.com/office/officeart/2005/8/layout/hierarchy1"/>
    <dgm:cxn modelId="{B001B5E8-E27D-4C25-B2FA-FD4ACF2437DB}" type="presParOf" srcId="{04232DF6-F565-4AF2-B617-80A48C8A39B8}" destId="{E7E7DD1F-ED0F-4F10-834E-059B198E8A38}" srcOrd="1" destOrd="0" presId="urn:microsoft.com/office/officeart/2005/8/layout/hierarchy1"/>
    <dgm:cxn modelId="{D916129E-7F51-48EC-8DFA-DA7397B30519}" type="presParOf" srcId="{FAA40EE2-683F-4618-9C73-998F56914728}" destId="{B62FA0C4-659D-4DB8-829E-54EF80EB14C8}" srcOrd="1" destOrd="0" presId="urn:microsoft.com/office/officeart/2005/8/layout/hierarchy1"/>
    <dgm:cxn modelId="{981EB2A3-9412-4E51-B95D-929F3217F1D0}" type="presParOf" srcId="{5E9601CB-F4BB-4C3C-8F6C-2BB54FEEE4AF}" destId="{7BC2E75C-7979-43DC-90BC-AC29EFF85561}" srcOrd="4" destOrd="0" presId="urn:microsoft.com/office/officeart/2005/8/layout/hierarchy1"/>
    <dgm:cxn modelId="{65A254D7-4055-4689-B99E-47B8D7C6509C}" type="presParOf" srcId="{5E9601CB-F4BB-4C3C-8F6C-2BB54FEEE4AF}" destId="{537963D9-429A-47E9-8542-840C45D88F81}" srcOrd="5" destOrd="0" presId="urn:microsoft.com/office/officeart/2005/8/layout/hierarchy1"/>
    <dgm:cxn modelId="{E17FE724-C387-4362-A265-FF52D0E80CBE}" type="presParOf" srcId="{537963D9-429A-47E9-8542-840C45D88F81}" destId="{040578A8-60BC-4628-869E-F30E7AFA3144}" srcOrd="0" destOrd="0" presId="urn:microsoft.com/office/officeart/2005/8/layout/hierarchy1"/>
    <dgm:cxn modelId="{8583ADA7-B1CF-4178-A128-85E0B4495C35}" type="presParOf" srcId="{040578A8-60BC-4628-869E-F30E7AFA3144}" destId="{4BA89125-EED5-4D5E-B899-667A3F60C3FF}" srcOrd="0" destOrd="0" presId="urn:microsoft.com/office/officeart/2005/8/layout/hierarchy1"/>
    <dgm:cxn modelId="{30E2F6F5-E66B-4545-A781-B9FDEA6EE7D8}" type="presParOf" srcId="{040578A8-60BC-4628-869E-F30E7AFA3144}" destId="{E8086BFA-5190-42E9-93C7-776E1EDA22F9}" srcOrd="1" destOrd="0" presId="urn:microsoft.com/office/officeart/2005/8/layout/hierarchy1"/>
    <dgm:cxn modelId="{93C38CAC-B669-472E-B60E-6328F22A8395}" type="presParOf" srcId="{537963D9-429A-47E9-8542-840C45D88F81}" destId="{E299AD2F-7F35-46F3-9844-FB9ACE77BD0F}" srcOrd="1" destOrd="0" presId="urn:microsoft.com/office/officeart/2005/8/layout/hierarchy1"/>
    <dgm:cxn modelId="{A8DD255F-FDA3-4BFA-8703-0CD88EE862B9}" type="presParOf" srcId="{5E9601CB-F4BB-4C3C-8F6C-2BB54FEEE4AF}" destId="{C78369CC-1DFD-435D-9A92-71E0B18A9861}" srcOrd="6" destOrd="0" presId="urn:microsoft.com/office/officeart/2005/8/layout/hierarchy1"/>
    <dgm:cxn modelId="{97446CF5-C204-4A37-90B8-47DE92DCD449}" type="presParOf" srcId="{5E9601CB-F4BB-4C3C-8F6C-2BB54FEEE4AF}" destId="{E9FD9752-0917-4F15-BEB6-F62ADAE75CBC}" srcOrd="7" destOrd="0" presId="urn:microsoft.com/office/officeart/2005/8/layout/hierarchy1"/>
    <dgm:cxn modelId="{A0E41D16-5437-467F-98A0-1B2532861A9D}" type="presParOf" srcId="{E9FD9752-0917-4F15-BEB6-F62ADAE75CBC}" destId="{DAE21EB6-D6F4-4E56-9AB2-A90CAD9772D1}" srcOrd="0" destOrd="0" presId="urn:microsoft.com/office/officeart/2005/8/layout/hierarchy1"/>
    <dgm:cxn modelId="{7E3795A2-9E4F-4596-A947-40A68B85653D}" type="presParOf" srcId="{DAE21EB6-D6F4-4E56-9AB2-A90CAD9772D1}" destId="{A121EEFD-7080-4289-9178-98CD61C6F10E}" srcOrd="0" destOrd="0" presId="urn:microsoft.com/office/officeart/2005/8/layout/hierarchy1"/>
    <dgm:cxn modelId="{54DE7113-7CBE-40B8-965B-6A8845FE24A3}" type="presParOf" srcId="{DAE21EB6-D6F4-4E56-9AB2-A90CAD9772D1}" destId="{3E67DA27-39F0-402E-BF89-95DA7296CE9A}" srcOrd="1" destOrd="0" presId="urn:microsoft.com/office/officeart/2005/8/layout/hierarchy1"/>
    <dgm:cxn modelId="{C0491F2B-3F14-476B-8581-369C34463DAB}" type="presParOf" srcId="{E9FD9752-0917-4F15-BEB6-F62ADAE75CBC}" destId="{75CFBB55-86E8-4385-9532-CB36D58CA7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63CF79-7785-4655-ADE7-F69F7936C9EE}" type="doc">
      <dgm:prSet loTypeId="urn:microsoft.com/office/officeart/2005/8/layout/hierarchy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E12060-290D-427F-9F9E-F6752BCBCB42}">
      <dgm:prSet/>
      <dgm:spPr/>
      <dgm:t>
        <a:bodyPr/>
        <a:lstStyle/>
        <a:p>
          <a:r>
            <a:rPr lang="en-US" dirty="0"/>
            <a:t>ABAL approaches</a:t>
          </a:r>
        </a:p>
      </dgm:t>
    </dgm:pt>
    <dgm:pt modelId="{3F513A50-B8BC-40E7-BB17-DB2B8B6ADEDA}" type="parTrans" cxnId="{AEFEF076-1079-4DCF-BF73-7CB6C3C1750E}">
      <dgm:prSet/>
      <dgm:spPr/>
      <dgm:t>
        <a:bodyPr/>
        <a:lstStyle/>
        <a:p>
          <a:endParaRPr lang="en-US"/>
        </a:p>
      </dgm:t>
    </dgm:pt>
    <dgm:pt modelId="{A8893805-D95D-4CC1-A8A4-D1D6355ECFE7}" type="sibTrans" cxnId="{AEFEF076-1079-4DCF-BF73-7CB6C3C1750E}">
      <dgm:prSet/>
      <dgm:spPr/>
      <dgm:t>
        <a:bodyPr/>
        <a:lstStyle/>
        <a:p>
          <a:endParaRPr lang="en-US"/>
        </a:p>
      </dgm:t>
    </dgm:pt>
    <dgm:pt modelId="{B4CB6519-7FC9-48D4-90CD-7C31F56E51A2}">
      <dgm:prSet/>
      <dgm:spPr/>
      <dgm:t>
        <a:bodyPr/>
        <a:lstStyle/>
        <a:p>
          <a:r>
            <a:rPr lang="en-US" dirty="0"/>
            <a:t>Different forms of class activities</a:t>
          </a:r>
        </a:p>
      </dgm:t>
    </dgm:pt>
    <dgm:pt modelId="{D7A7F8F7-CEC6-4094-84B1-5D1599C3F1B5}" type="parTrans" cxnId="{6D3F1C4E-EE35-4853-B0B0-5896D2412C22}">
      <dgm:prSet/>
      <dgm:spPr/>
      <dgm:t>
        <a:bodyPr/>
        <a:lstStyle/>
        <a:p>
          <a:endParaRPr lang="en-US"/>
        </a:p>
      </dgm:t>
    </dgm:pt>
    <dgm:pt modelId="{2254A9C9-9641-4C19-A3DA-3B25D946FC35}" type="sibTrans" cxnId="{6D3F1C4E-EE35-4853-B0B0-5896D2412C22}">
      <dgm:prSet/>
      <dgm:spPr/>
      <dgm:t>
        <a:bodyPr/>
        <a:lstStyle/>
        <a:p>
          <a:endParaRPr lang="en-US"/>
        </a:p>
      </dgm:t>
    </dgm:pt>
    <dgm:pt modelId="{05367A72-2AAD-4123-86B6-23ED348C0ABF}">
      <dgm:prSet/>
      <dgm:spPr/>
      <dgm:t>
        <a:bodyPr/>
        <a:lstStyle/>
        <a:p>
          <a:r>
            <a:rPr lang="en-US" dirty="0"/>
            <a:t>Activities with Self/Group assessments</a:t>
          </a:r>
        </a:p>
      </dgm:t>
    </dgm:pt>
    <dgm:pt modelId="{071DF99B-8BE9-4677-8E72-7E2C983499C9}" type="parTrans" cxnId="{518EB088-F6D4-4C60-BF9C-F7C0CE3203AC}">
      <dgm:prSet/>
      <dgm:spPr/>
      <dgm:t>
        <a:bodyPr/>
        <a:lstStyle/>
        <a:p>
          <a:endParaRPr lang="en-US"/>
        </a:p>
      </dgm:t>
    </dgm:pt>
    <dgm:pt modelId="{40D26B7A-32FD-4B58-AEA5-60F8CE8ECEF8}" type="sibTrans" cxnId="{518EB088-F6D4-4C60-BF9C-F7C0CE3203AC}">
      <dgm:prSet/>
      <dgm:spPr/>
      <dgm:t>
        <a:bodyPr/>
        <a:lstStyle/>
        <a:p>
          <a:endParaRPr lang="en-US"/>
        </a:p>
      </dgm:t>
    </dgm:pt>
    <dgm:pt modelId="{A4E2AF3A-7BDE-48F1-BF2E-C0F77A836E7E}">
      <dgm:prSet/>
      <dgm:spPr/>
      <dgm:t>
        <a:bodyPr/>
        <a:lstStyle/>
        <a:p>
          <a:r>
            <a:rPr lang="en-US" dirty="0"/>
            <a:t>Continuous groups of related activities</a:t>
          </a:r>
        </a:p>
      </dgm:t>
    </dgm:pt>
    <dgm:pt modelId="{6EE013FF-88AA-4F18-B875-E9200E5929D7}" type="parTrans" cxnId="{0BE16609-F046-447D-8BC7-8EE4BA065B06}">
      <dgm:prSet/>
      <dgm:spPr/>
      <dgm:t>
        <a:bodyPr/>
        <a:lstStyle/>
        <a:p>
          <a:endParaRPr lang="en-US"/>
        </a:p>
      </dgm:t>
    </dgm:pt>
    <dgm:pt modelId="{E00D1C88-01EB-49FF-AAD7-55A9761F6780}" type="sibTrans" cxnId="{0BE16609-F046-447D-8BC7-8EE4BA065B06}">
      <dgm:prSet/>
      <dgm:spPr/>
      <dgm:t>
        <a:bodyPr/>
        <a:lstStyle/>
        <a:p>
          <a:endParaRPr lang="en-US"/>
        </a:p>
      </dgm:t>
    </dgm:pt>
    <dgm:pt modelId="{8E2D4F3D-EFE7-4362-8712-3E3E23425877}" type="pres">
      <dgm:prSet presAssocID="{6463CF79-7785-4655-ADE7-F69F7936C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BABDC5-2AC6-4FFF-99EE-9602F1D8504B}" type="pres">
      <dgm:prSet presAssocID="{04E12060-290D-427F-9F9E-F6752BCBCB42}" presName="hierRoot1" presStyleCnt="0"/>
      <dgm:spPr/>
    </dgm:pt>
    <dgm:pt modelId="{32C38AD8-8C55-4AFC-9A86-2FD270A1BB24}" type="pres">
      <dgm:prSet presAssocID="{04E12060-290D-427F-9F9E-F6752BCBCB42}" presName="composite" presStyleCnt="0"/>
      <dgm:spPr/>
    </dgm:pt>
    <dgm:pt modelId="{24C34A48-1520-43C0-B596-D2789F19185E}" type="pres">
      <dgm:prSet presAssocID="{04E12060-290D-427F-9F9E-F6752BCBCB42}" presName="background" presStyleLbl="node0" presStyleIdx="0" presStyleCnt="1"/>
      <dgm:spPr/>
    </dgm:pt>
    <dgm:pt modelId="{429FF82C-7E8B-4965-8B05-B615FDA77589}" type="pres">
      <dgm:prSet presAssocID="{04E12060-290D-427F-9F9E-F6752BCBCB42}" presName="text" presStyleLbl="fgAcc0" presStyleIdx="0" presStyleCnt="1">
        <dgm:presLayoutVars>
          <dgm:chPref val="3"/>
        </dgm:presLayoutVars>
      </dgm:prSet>
      <dgm:spPr/>
    </dgm:pt>
    <dgm:pt modelId="{5E9601CB-F4BB-4C3C-8F6C-2BB54FEEE4AF}" type="pres">
      <dgm:prSet presAssocID="{04E12060-290D-427F-9F9E-F6752BCBCB42}" presName="hierChild2" presStyleCnt="0"/>
      <dgm:spPr/>
    </dgm:pt>
    <dgm:pt modelId="{A32186FD-C8B1-45EE-B0D7-467FE1FE1747}" type="pres">
      <dgm:prSet presAssocID="{D7A7F8F7-CEC6-4094-84B1-5D1599C3F1B5}" presName="Name10" presStyleLbl="parChTrans1D2" presStyleIdx="0" presStyleCnt="3"/>
      <dgm:spPr/>
    </dgm:pt>
    <dgm:pt modelId="{2A71FE19-E5F5-43CA-9493-CDFC104CCD34}" type="pres">
      <dgm:prSet presAssocID="{B4CB6519-7FC9-48D4-90CD-7C31F56E51A2}" presName="hierRoot2" presStyleCnt="0"/>
      <dgm:spPr/>
    </dgm:pt>
    <dgm:pt modelId="{2DF0FB16-F4D8-45E0-BC12-1F5C7F7E4B3D}" type="pres">
      <dgm:prSet presAssocID="{B4CB6519-7FC9-48D4-90CD-7C31F56E51A2}" presName="composite2" presStyleCnt="0"/>
      <dgm:spPr/>
    </dgm:pt>
    <dgm:pt modelId="{A9AA777A-4B21-4D6E-B0CA-3AD358FCF67A}" type="pres">
      <dgm:prSet presAssocID="{B4CB6519-7FC9-48D4-90CD-7C31F56E51A2}" presName="background2" presStyleLbl="node2" presStyleIdx="0" presStyleCnt="3"/>
      <dgm:spPr/>
    </dgm:pt>
    <dgm:pt modelId="{BC97430C-7153-4321-B6CD-9D47B2E6370B}" type="pres">
      <dgm:prSet presAssocID="{B4CB6519-7FC9-48D4-90CD-7C31F56E51A2}" presName="text2" presStyleLbl="fgAcc2" presStyleIdx="0" presStyleCnt="3">
        <dgm:presLayoutVars>
          <dgm:chPref val="3"/>
        </dgm:presLayoutVars>
      </dgm:prSet>
      <dgm:spPr/>
    </dgm:pt>
    <dgm:pt modelId="{85DD6006-2A70-4AC5-BDAF-0D6BB20A0EC3}" type="pres">
      <dgm:prSet presAssocID="{B4CB6519-7FC9-48D4-90CD-7C31F56E51A2}" presName="hierChild3" presStyleCnt="0"/>
      <dgm:spPr/>
    </dgm:pt>
    <dgm:pt modelId="{5C31F70D-A0CB-40F9-A111-E7D712EBA5EF}" type="pres">
      <dgm:prSet presAssocID="{071DF99B-8BE9-4677-8E72-7E2C983499C9}" presName="Name10" presStyleLbl="parChTrans1D2" presStyleIdx="1" presStyleCnt="3"/>
      <dgm:spPr/>
    </dgm:pt>
    <dgm:pt modelId="{FAA40EE2-683F-4618-9C73-998F56914728}" type="pres">
      <dgm:prSet presAssocID="{05367A72-2AAD-4123-86B6-23ED348C0ABF}" presName="hierRoot2" presStyleCnt="0"/>
      <dgm:spPr/>
    </dgm:pt>
    <dgm:pt modelId="{04232DF6-F565-4AF2-B617-80A48C8A39B8}" type="pres">
      <dgm:prSet presAssocID="{05367A72-2AAD-4123-86B6-23ED348C0ABF}" presName="composite2" presStyleCnt="0"/>
      <dgm:spPr/>
    </dgm:pt>
    <dgm:pt modelId="{B6D5B5A7-E65C-4C62-A930-475E0DFF2C67}" type="pres">
      <dgm:prSet presAssocID="{05367A72-2AAD-4123-86B6-23ED348C0ABF}" presName="background2" presStyleLbl="node2" presStyleIdx="1" presStyleCnt="3"/>
      <dgm:spPr/>
    </dgm:pt>
    <dgm:pt modelId="{E7E7DD1F-ED0F-4F10-834E-059B198E8A38}" type="pres">
      <dgm:prSet presAssocID="{05367A72-2AAD-4123-86B6-23ED348C0ABF}" presName="text2" presStyleLbl="fgAcc2" presStyleIdx="1" presStyleCnt="3">
        <dgm:presLayoutVars>
          <dgm:chPref val="3"/>
        </dgm:presLayoutVars>
      </dgm:prSet>
      <dgm:spPr/>
    </dgm:pt>
    <dgm:pt modelId="{B62FA0C4-659D-4DB8-829E-54EF80EB14C8}" type="pres">
      <dgm:prSet presAssocID="{05367A72-2AAD-4123-86B6-23ED348C0ABF}" presName="hierChild3" presStyleCnt="0"/>
      <dgm:spPr/>
    </dgm:pt>
    <dgm:pt modelId="{7BC2E75C-7979-43DC-90BC-AC29EFF85561}" type="pres">
      <dgm:prSet presAssocID="{6EE013FF-88AA-4F18-B875-E9200E5929D7}" presName="Name10" presStyleLbl="parChTrans1D2" presStyleIdx="2" presStyleCnt="3"/>
      <dgm:spPr/>
    </dgm:pt>
    <dgm:pt modelId="{537963D9-429A-47E9-8542-840C45D88F81}" type="pres">
      <dgm:prSet presAssocID="{A4E2AF3A-7BDE-48F1-BF2E-C0F77A836E7E}" presName="hierRoot2" presStyleCnt="0"/>
      <dgm:spPr/>
    </dgm:pt>
    <dgm:pt modelId="{040578A8-60BC-4628-869E-F30E7AFA3144}" type="pres">
      <dgm:prSet presAssocID="{A4E2AF3A-7BDE-48F1-BF2E-C0F77A836E7E}" presName="composite2" presStyleCnt="0"/>
      <dgm:spPr/>
    </dgm:pt>
    <dgm:pt modelId="{4BA89125-EED5-4D5E-B899-667A3F60C3FF}" type="pres">
      <dgm:prSet presAssocID="{A4E2AF3A-7BDE-48F1-BF2E-C0F77A836E7E}" presName="background2" presStyleLbl="node2" presStyleIdx="2" presStyleCnt="3"/>
      <dgm:spPr/>
    </dgm:pt>
    <dgm:pt modelId="{E8086BFA-5190-42E9-93C7-776E1EDA22F9}" type="pres">
      <dgm:prSet presAssocID="{A4E2AF3A-7BDE-48F1-BF2E-C0F77A836E7E}" presName="text2" presStyleLbl="fgAcc2" presStyleIdx="2" presStyleCnt="3">
        <dgm:presLayoutVars>
          <dgm:chPref val="3"/>
        </dgm:presLayoutVars>
      </dgm:prSet>
      <dgm:spPr/>
    </dgm:pt>
    <dgm:pt modelId="{E299AD2F-7F35-46F3-9844-FB9ACE77BD0F}" type="pres">
      <dgm:prSet presAssocID="{A4E2AF3A-7BDE-48F1-BF2E-C0F77A836E7E}" presName="hierChild3" presStyleCnt="0"/>
      <dgm:spPr/>
    </dgm:pt>
  </dgm:ptLst>
  <dgm:cxnLst>
    <dgm:cxn modelId="{14985D08-A89E-4ED8-8D9D-C9511E2E0C92}" type="presOf" srcId="{6EE013FF-88AA-4F18-B875-E9200E5929D7}" destId="{7BC2E75C-7979-43DC-90BC-AC29EFF85561}" srcOrd="0" destOrd="0" presId="urn:microsoft.com/office/officeart/2005/8/layout/hierarchy1"/>
    <dgm:cxn modelId="{0BE16609-F046-447D-8BC7-8EE4BA065B06}" srcId="{04E12060-290D-427F-9F9E-F6752BCBCB42}" destId="{A4E2AF3A-7BDE-48F1-BF2E-C0F77A836E7E}" srcOrd="2" destOrd="0" parTransId="{6EE013FF-88AA-4F18-B875-E9200E5929D7}" sibTransId="{E00D1C88-01EB-49FF-AAD7-55A9761F6780}"/>
    <dgm:cxn modelId="{F545252E-8C58-4931-8239-0E6B635BB2D0}" type="presOf" srcId="{05367A72-2AAD-4123-86B6-23ED348C0ABF}" destId="{E7E7DD1F-ED0F-4F10-834E-059B198E8A38}" srcOrd="0" destOrd="0" presId="urn:microsoft.com/office/officeart/2005/8/layout/hierarchy1"/>
    <dgm:cxn modelId="{9D469B47-CA2A-4282-80BF-52932B121CEE}" type="presOf" srcId="{D7A7F8F7-CEC6-4094-84B1-5D1599C3F1B5}" destId="{A32186FD-C8B1-45EE-B0D7-467FE1FE1747}" srcOrd="0" destOrd="0" presId="urn:microsoft.com/office/officeart/2005/8/layout/hierarchy1"/>
    <dgm:cxn modelId="{6D3F1C4E-EE35-4853-B0B0-5896D2412C22}" srcId="{04E12060-290D-427F-9F9E-F6752BCBCB42}" destId="{B4CB6519-7FC9-48D4-90CD-7C31F56E51A2}" srcOrd="0" destOrd="0" parTransId="{D7A7F8F7-CEC6-4094-84B1-5D1599C3F1B5}" sibTransId="{2254A9C9-9641-4C19-A3DA-3B25D946FC35}"/>
    <dgm:cxn modelId="{8FC0BD76-F9BF-4896-B8CA-343619D94E2C}" type="presOf" srcId="{071DF99B-8BE9-4677-8E72-7E2C983499C9}" destId="{5C31F70D-A0CB-40F9-A111-E7D712EBA5EF}" srcOrd="0" destOrd="0" presId="urn:microsoft.com/office/officeart/2005/8/layout/hierarchy1"/>
    <dgm:cxn modelId="{AEFEF076-1079-4DCF-BF73-7CB6C3C1750E}" srcId="{6463CF79-7785-4655-ADE7-F69F7936C9EE}" destId="{04E12060-290D-427F-9F9E-F6752BCBCB42}" srcOrd="0" destOrd="0" parTransId="{3F513A50-B8BC-40E7-BB17-DB2B8B6ADEDA}" sibTransId="{A8893805-D95D-4CC1-A8A4-D1D6355ECFE7}"/>
    <dgm:cxn modelId="{46071D77-A010-4D39-B7C3-00B7CB112716}" type="presOf" srcId="{6463CF79-7785-4655-ADE7-F69F7936C9EE}" destId="{8E2D4F3D-EFE7-4362-8712-3E3E23425877}" srcOrd="0" destOrd="0" presId="urn:microsoft.com/office/officeart/2005/8/layout/hierarchy1"/>
    <dgm:cxn modelId="{DE438F7C-857D-4E74-B654-9D8961FE891E}" type="presOf" srcId="{04E12060-290D-427F-9F9E-F6752BCBCB42}" destId="{429FF82C-7E8B-4965-8B05-B615FDA77589}" srcOrd="0" destOrd="0" presId="urn:microsoft.com/office/officeart/2005/8/layout/hierarchy1"/>
    <dgm:cxn modelId="{518EB088-F6D4-4C60-BF9C-F7C0CE3203AC}" srcId="{04E12060-290D-427F-9F9E-F6752BCBCB42}" destId="{05367A72-2AAD-4123-86B6-23ED348C0ABF}" srcOrd="1" destOrd="0" parTransId="{071DF99B-8BE9-4677-8E72-7E2C983499C9}" sibTransId="{40D26B7A-32FD-4B58-AEA5-60F8CE8ECEF8}"/>
    <dgm:cxn modelId="{267B58CA-261C-4695-8EB5-751D743CE5B7}" type="presOf" srcId="{B4CB6519-7FC9-48D4-90CD-7C31F56E51A2}" destId="{BC97430C-7153-4321-B6CD-9D47B2E6370B}" srcOrd="0" destOrd="0" presId="urn:microsoft.com/office/officeart/2005/8/layout/hierarchy1"/>
    <dgm:cxn modelId="{6DD820DB-0BED-4432-8150-DFA0CA987F90}" type="presOf" srcId="{A4E2AF3A-7BDE-48F1-BF2E-C0F77A836E7E}" destId="{E8086BFA-5190-42E9-93C7-776E1EDA22F9}" srcOrd="0" destOrd="0" presId="urn:microsoft.com/office/officeart/2005/8/layout/hierarchy1"/>
    <dgm:cxn modelId="{80CF57B4-DF93-453E-BE96-B193AEDB2B14}" type="presParOf" srcId="{8E2D4F3D-EFE7-4362-8712-3E3E23425877}" destId="{14BABDC5-2AC6-4FFF-99EE-9602F1D8504B}" srcOrd="0" destOrd="0" presId="urn:microsoft.com/office/officeart/2005/8/layout/hierarchy1"/>
    <dgm:cxn modelId="{B1D31BE1-C795-4194-B7C2-ECA6078515FC}" type="presParOf" srcId="{14BABDC5-2AC6-4FFF-99EE-9602F1D8504B}" destId="{32C38AD8-8C55-4AFC-9A86-2FD270A1BB24}" srcOrd="0" destOrd="0" presId="urn:microsoft.com/office/officeart/2005/8/layout/hierarchy1"/>
    <dgm:cxn modelId="{FED02D0C-A8E4-4F39-85BF-586F0FCF1B9D}" type="presParOf" srcId="{32C38AD8-8C55-4AFC-9A86-2FD270A1BB24}" destId="{24C34A48-1520-43C0-B596-D2789F19185E}" srcOrd="0" destOrd="0" presId="urn:microsoft.com/office/officeart/2005/8/layout/hierarchy1"/>
    <dgm:cxn modelId="{91539FC3-5428-4DD8-AAA5-8028F6CC3DF7}" type="presParOf" srcId="{32C38AD8-8C55-4AFC-9A86-2FD270A1BB24}" destId="{429FF82C-7E8B-4965-8B05-B615FDA77589}" srcOrd="1" destOrd="0" presId="urn:microsoft.com/office/officeart/2005/8/layout/hierarchy1"/>
    <dgm:cxn modelId="{E58D831F-91A5-468F-894E-FCA56980676C}" type="presParOf" srcId="{14BABDC5-2AC6-4FFF-99EE-9602F1D8504B}" destId="{5E9601CB-F4BB-4C3C-8F6C-2BB54FEEE4AF}" srcOrd="1" destOrd="0" presId="urn:microsoft.com/office/officeart/2005/8/layout/hierarchy1"/>
    <dgm:cxn modelId="{413FE244-0762-48FF-91B5-DD812266B9A5}" type="presParOf" srcId="{5E9601CB-F4BB-4C3C-8F6C-2BB54FEEE4AF}" destId="{A32186FD-C8B1-45EE-B0D7-467FE1FE1747}" srcOrd="0" destOrd="0" presId="urn:microsoft.com/office/officeart/2005/8/layout/hierarchy1"/>
    <dgm:cxn modelId="{6D51B60B-ACE7-4674-B568-518F0BBD6AE2}" type="presParOf" srcId="{5E9601CB-F4BB-4C3C-8F6C-2BB54FEEE4AF}" destId="{2A71FE19-E5F5-43CA-9493-CDFC104CCD34}" srcOrd="1" destOrd="0" presId="urn:microsoft.com/office/officeart/2005/8/layout/hierarchy1"/>
    <dgm:cxn modelId="{DE7F3B82-0416-47A1-93EE-433E3D1D80FA}" type="presParOf" srcId="{2A71FE19-E5F5-43CA-9493-CDFC104CCD34}" destId="{2DF0FB16-F4D8-45E0-BC12-1F5C7F7E4B3D}" srcOrd="0" destOrd="0" presId="urn:microsoft.com/office/officeart/2005/8/layout/hierarchy1"/>
    <dgm:cxn modelId="{1AE681CE-5C9C-4D91-9732-D0EF1DE2E776}" type="presParOf" srcId="{2DF0FB16-F4D8-45E0-BC12-1F5C7F7E4B3D}" destId="{A9AA777A-4B21-4D6E-B0CA-3AD358FCF67A}" srcOrd="0" destOrd="0" presId="urn:microsoft.com/office/officeart/2005/8/layout/hierarchy1"/>
    <dgm:cxn modelId="{3F9193BD-E868-40DE-936C-B994BB903900}" type="presParOf" srcId="{2DF0FB16-F4D8-45E0-BC12-1F5C7F7E4B3D}" destId="{BC97430C-7153-4321-B6CD-9D47B2E6370B}" srcOrd="1" destOrd="0" presId="urn:microsoft.com/office/officeart/2005/8/layout/hierarchy1"/>
    <dgm:cxn modelId="{25757745-04A7-46C4-9B66-0E1FB0F469D5}" type="presParOf" srcId="{2A71FE19-E5F5-43CA-9493-CDFC104CCD34}" destId="{85DD6006-2A70-4AC5-BDAF-0D6BB20A0EC3}" srcOrd="1" destOrd="0" presId="urn:microsoft.com/office/officeart/2005/8/layout/hierarchy1"/>
    <dgm:cxn modelId="{E993C009-5F44-471B-8F40-4E87958351AB}" type="presParOf" srcId="{5E9601CB-F4BB-4C3C-8F6C-2BB54FEEE4AF}" destId="{5C31F70D-A0CB-40F9-A111-E7D712EBA5EF}" srcOrd="2" destOrd="0" presId="urn:microsoft.com/office/officeart/2005/8/layout/hierarchy1"/>
    <dgm:cxn modelId="{E3692A46-3958-4FAC-8E8C-A2BD7BA5ACA8}" type="presParOf" srcId="{5E9601CB-F4BB-4C3C-8F6C-2BB54FEEE4AF}" destId="{FAA40EE2-683F-4618-9C73-998F56914728}" srcOrd="3" destOrd="0" presId="urn:microsoft.com/office/officeart/2005/8/layout/hierarchy1"/>
    <dgm:cxn modelId="{6206F9A6-0AC6-42C3-BF3D-43694B5566EB}" type="presParOf" srcId="{FAA40EE2-683F-4618-9C73-998F56914728}" destId="{04232DF6-F565-4AF2-B617-80A48C8A39B8}" srcOrd="0" destOrd="0" presId="urn:microsoft.com/office/officeart/2005/8/layout/hierarchy1"/>
    <dgm:cxn modelId="{01BDEF32-D274-406B-A0D9-63EB5657B3B0}" type="presParOf" srcId="{04232DF6-F565-4AF2-B617-80A48C8A39B8}" destId="{B6D5B5A7-E65C-4C62-A930-475E0DFF2C67}" srcOrd="0" destOrd="0" presId="urn:microsoft.com/office/officeart/2005/8/layout/hierarchy1"/>
    <dgm:cxn modelId="{B001B5E8-E27D-4C25-B2FA-FD4ACF2437DB}" type="presParOf" srcId="{04232DF6-F565-4AF2-B617-80A48C8A39B8}" destId="{E7E7DD1F-ED0F-4F10-834E-059B198E8A38}" srcOrd="1" destOrd="0" presId="urn:microsoft.com/office/officeart/2005/8/layout/hierarchy1"/>
    <dgm:cxn modelId="{D916129E-7F51-48EC-8DFA-DA7397B30519}" type="presParOf" srcId="{FAA40EE2-683F-4618-9C73-998F56914728}" destId="{B62FA0C4-659D-4DB8-829E-54EF80EB14C8}" srcOrd="1" destOrd="0" presId="urn:microsoft.com/office/officeart/2005/8/layout/hierarchy1"/>
    <dgm:cxn modelId="{981EB2A3-9412-4E51-B95D-929F3217F1D0}" type="presParOf" srcId="{5E9601CB-F4BB-4C3C-8F6C-2BB54FEEE4AF}" destId="{7BC2E75C-7979-43DC-90BC-AC29EFF85561}" srcOrd="4" destOrd="0" presId="urn:microsoft.com/office/officeart/2005/8/layout/hierarchy1"/>
    <dgm:cxn modelId="{65A254D7-4055-4689-B99E-47B8D7C6509C}" type="presParOf" srcId="{5E9601CB-F4BB-4C3C-8F6C-2BB54FEEE4AF}" destId="{537963D9-429A-47E9-8542-840C45D88F81}" srcOrd="5" destOrd="0" presId="urn:microsoft.com/office/officeart/2005/8/layout/hierarchy1"/>
    <dgm:cxn modelId="{E17FE724-C387-4362-A265-FF52D0E80CBE}" type="presParOf" srcId="{537963D9-429A-47E9-8542-840C45D88F81}" destId="{040578A8-60BC-4628-869E-F30E7AFA3144}" srcOrd="0" destOrd="0" presId="urn:microsoft.com/office/officeart/2005/8/layout/hierarchy1"/>
    <dgm:cxn modelId="{8583ADA7-B1CF-4178-A128-85E0B4495C35}" type="presParOf" srcId="{040578A8-60BC-4628-869E-F30E7AFA3144}" destId="{4BA89125-EED5-4D5E-B899-667A3F60C3FF}" srcOrd="0" destOrd="0" presId="urn:microsoft.com/office/officeart/2005/8/layout/hierarchy1"/>
    <dgm:cxn modelId="{30E2F6F5-E66B-4545-A781-B9FDEA6EE7D8}" type="presParOf" srcId="{040578A8-60BC-4628-869E-F30E7AFA3144}" destId="{E8086BFA-5190-42E9-93C7-776E1EDA22F9}" srcOrd="1" destOrd="0" presId="urn:microsoft.com/office/officeart/2005/8/layout/hierarchy1"/>
    <dgm:cxn modelId="{93C38CAC-B669-472E-B60E-6328F22A8395}" type="presParOf" srcId="{537963D9-429A-47E9-8542-840C45D88F81}" destId="{E299AD2F-7F35-46F3-9844-FB9ACE77BD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D889-51DE-49C8-B5EF-7F05430562B5}">
      <dsp:nvSpPr>
        <dsp:cNvPr id="0" name=""/>
        <dsp:cNvSpPr/>
      </dsp:nvSpPr>
      <dsp:spPr>
        <a:xfrm>
          <a:off x="2241532" y="110140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144551"/>
        <a:ext cx="25774" cy="5154"/>
      </dsp:txXfrm>
    </dsp:sp>
    <dsp:sp modelId="{33A1CB3B-6CF8-4A42-A1FE-BA0184112386}">
      <dsp:nvSpPr>
        <dsp:cNvPr id="0" name=""/>
        <dsp:cNvSpPr/>
      </dsp:nvSpPr>
      <dsp:spPr>
        <a:xfrm>
          <a:off x="2092" y="474757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Preliminary Discussion</a:t>
          </a:r>
        </a:p>
      </dsp:txBody>
      <dsp:txXfrm>
        <a:off x="2092" y="474757"/>
        <a:ext cx="2241239" cy="1344743"/>
      </dsp:txXfrm>
    </dsp:sp>
    <dsp:sp modelId="{445F3950-5230-4257-B251-C3300B2EEB14}">
      <dsp:nvSpPr>
        <dsp:cNvPr id="0" name=""/>
        <dsp:cNvSpPr/>
      </dsp:nvSpPr>
      <dsp:spPr>
        <a:xfrm>
          <a:off x="4998257" y="110140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165686"/>
              <a:satOff val="-3229"/>
              <a:lumOff val="99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144551"/>
        <a:ext cx="25774" cy="5154"/>
      </dsp:txXfrm>
    </dsp:sp>
    <dsp:sp modelId="{420780F0-74D4-4374-9BE4-4A96CF0204C7}">
      <dsp:nvSpPr>
        <dsp:cNvPr id="0" name=""/>
        <dsp:cNvSpPr/>
      </dsp:nvSpPr>
      <dsp:spPr>
        <a:xfrm>
          <a:off x="2758817" y="474757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139907"/>
                <a:satOff val="-3190"/>
                <a:lumOff val="111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139907"/>
                <a:satOff val="-3190"/>
                <a:lumOff val="111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139907"/>
                <a:satOff val="-3190"/>
                <a:lumOff val="111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Introducing the problem</a:t>
          </a:r>
        </a:p>
      </dsp:txBody>
      <dsp:txXfrm>
        <a:off x="2758817" y="474757"/>
        <a:ext cx="2241239" cy="1344743"/>
      </dsp:txXfrm>
    </dsp:sp>
    <dsp:sp modelId="{62E09629-9F0D-4FC6-9642-F9239B56D5ED}">
      <dsp:nvSpPr>
        <dsp:cNvPr id="0" name=""/>
        <dsp:cNvSpPr/>
      </dsp:nvSpPr>
      <dsp:spPr>
        <a:xfrm>
          <a:off x="7754982" y="1101409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331373"/>
              <a:satOff val="-6459"/>
              <a:lumOff val="199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144551"/>
        <a:ext cx="25774" cy="5154"/>
      </dsp:txXfrm>
    </dsp:sp>
    <dsp:sp modelId="{069EB22E-50A5-4CFA-B41C-EDFE553D4132}">
      <dsp:nvSpPr>
        <dsp:cNvPr id="0" name=""/>
        <dsp:cNvSpPr/>
      </dsp:nvSpPr>
      <dsp:spPr>
        <a:xfrm>
          <a:off x="5515542" y="474757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279814"/>
                <a:satOff val="-6380"/>
                <a:lumOff val="223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279814"/>
                <a:satOff val="-6380"/>
                <a:lumOff val="223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279814"/>
                <a:satOff val="-6380"/>
                <a:lumOff val="223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Literature review on ABAL</a:t>
          </a:r>
        </a:p>
      </dsp:txBody>
      <dsp:txXfrm>
        <a:off x="5515542" y="474757"/>
        <a:ext cx="2241239" cy="1344743"/>
      </dsp:txXfrm>
    </dsp:sp>
    <dsp:sp modelId="{AFD02EB2-5BD5-448C-B4B1-910E45B7F6D1}">
      <dsp:nvSpPr>
        <dsp:cNvPr id="0" name=""/>
        <dsp:cNvSpPr/>
      </dsp:nvSpPr>
      <dsp:spPr>
        <a:xfrm>
          <a:off x="1122712" y="1817701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497059"/>
              <a:satOff val="-9688"/>
              <a:lumOff val="299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057566"/>
        <a:ext cx="414311" cy="5154"/>
      </dsp:txXfrm>
    </dsp:sp>
    <dsp:sp modelId="{C27769BF-53B0-4858-8E69-80BA3F379DF3}">
      <dsp:nvSpPr>
        <dsp:cNvPr id="0" name=""/>
        <dsp:cNvSpPr/>
      </dsp:nvSpPr>
      <dsp:spPr>
        <a:xfrm>
          <a:off x="8272267" y="474757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419722"/>
                <a:satOff val="-9571"/>
                <a:lumOff val="334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419722"/>
                <a:satOff val="-9571"/>
                <a:lumOff val="334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419722"/>
                <a:satOff val="-9571"/>
                <a:lumOff val="334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Literature review of students’ social factors</a:t>
          </a:r>
        </a:p>
      </dsp:txBody>
      <dsp:txXfrm>
        <a:off x="8272267" y="474757"/>
        <a:ext cx="2241239" cy="1344743"/>
      </dsp:txXfrm>
    </dsp:sp>
    <dsp:sp modelId="{A3BAB04A-1AF2-419F-A11B-B9DAB3D0448F}">
      <dsp:nvSpPr>
        <dsp:cNvPr id="0" name=""/>
        <dsp:cNvSpPr/>
      </dsp:nvSpPr>
      <dsp:spPr>
        <a:xfrm>
          <a:off x="2241532" y="296163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497059"/>
              <a:satOff val="-9688"/>
              <a:lumOff val="299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004781"/>
        <a:ext cx="25774" cy="5154"/>
      </dsp:txXfrm>
    </dsp:sp>
    <dsp:sp modelId="{7F802AE1-EEB5-4447-B4E8-51E18C758A8D}">
      <dsp:nvSpPr>
        <dsp:cNvPr id="0" name=""/>
        <dsp:cNvSpPr/>
      </dsp:nvSpPr>
      <dsp:spPr>
        <a:xfrm>
          <a:off x="2092" y="2334986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559629"/>
                <a:satOff val="-12761"/>
                <a:lumOff val="446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559629"/>
                <a:satOff val="-12761"/>
                <a:lumOff val="446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559629"/>
                <a:satOff val="-12761"/>
                <a:lumOff val="446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Observation studies</a:t>
          </a:r>
        </a:p>
      </dsp:txBody>
      <dsp:txXfrm>
        <a:off x="2092" y="2334986"/>
        <a:ext cx="2241239" cy="1344743"/>
      </dsp:txXfrm>
    </dsp:sp>
    <dsp:sp modelId="{868A30B0-8D8E-40CC-9C6C-7D361D923C4B}">
      <dsp:nvSpPr>
        <dsp:cNvPr id="0" name=""/>
        <dsp:cNvSpPr/>
      </dsp:nvSpPr>
      <dsp:spPr>
        <a:xfrm>
          <a:off x="4998257" y="296163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331373"/>
              <a:satOff val="-6459"/>
              <a:lumOff val="199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004781"/>
        <a:ext cx="25774" cy="5154"/>
      </dsp:txXfrm>
    </dsp:sp>
    <dsp:sp modelId="{67370A38-8AAD-42A1-BD26-7336C0438368}">
      <dsp:nvSpPr>
        <dsp:cNvPr id="0" name=""/>
        <dsp:cNvSpPr/>
      </dsp:nvSpPr>
      <dsp:spPr>
        <a:xfrm>
          <a:off x="2758817" y="2334986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419722"/>
                <a:satOff val="-9571"/>
                <a:lumOff val="334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419722"/>
                <a:satOff val="-9571"/>
                <a:lumOff val="334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419722"/>
                <a:satOff val="-9571"/>
                <a:lumOff val="334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analysis</a:t>
          </a:r>
        </a:p>
      </dsp:txBody>
      <dsp:txXfrm>
        <a:off x="2758817" y="2334986"/>
        <a:ext cx="2241239" cy="1344743"/>
      </dsp:txXfrm>
    </dsp:sp>
    <dsp:sp modelId="{890DC5CE-39C0-4257-B2D5-AAC4A9D43839}">
      <dsp:nvSpPr>
        <dsp:cNvPr id="0" name=""/>
        <dsp:cNvSpPr/>
      </dsp:nvSpPr>
      <dsp:spPr>
        <a:xfrm>
          <a:off x="7754982" y="296163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-165686"/>
              <a:satOff val="-3229"/>
              <a:lumOff val="99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004781"/>
        <a:ext cx="25774" cy="5154"/>
      </dsp:txXfrm>
    </dsp:sp>
    <dsp:sp modelId="{584E4E2C-BA96-40C7-B333-A8B3C50BFA4A}">
      <dsp:nvSpPr>
        <dsp:cNvPr id="0" name=""/>
        <dsp:cNvSpPr/>
      </dsp:nvSpPr>
      <dsp:spPr>
        <a:xfrm>
          <a:off x="5515542" y="2334986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279814"/>
                <a:satOff val="-6380"/>
                <a:lumOff val="223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279814"/>
                <a:satOff val="-6380"/>
                <a:lumOff val="223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279814"/>
                <a:satOff val="-6380"/>
                <a:lumOff val="223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work</a:t>
          </a:r>
        </a:p>
      </dsp:txBody>
      <dsp:txXfrm>
        <a:off x="5515542" y="2334986"/>
        <a:ext cx="2241239" cy="1344743"/>
      </dsp:txXfrm>
    </dsp:sp>
    <dsp:sp modelId="{E04B15AB-5143-499F-9DF7-DB256BC371F7}">
      <dsp:nvSpPr>
        <dsp:cNvPr id="0" name=""/>
        <dsp:cNvSpPr/>
      </dsp:nvSpPr>
      <dsp:spPr>
        <a:xfrm>
          <a:off x="8272267" y="2334986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-139907"/>
                <a:satOff val="-3190"/>
                <a:lumOff val="111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-139907"/>
                <a:satOff val="-3190"/>
                <a:lumOff val="111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-139907"/>
                <a:satOff val="-3190"/>
                <a:lumOff val="111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</a:p>
      </dsp:txBody>
      <dsp:txXfrm>
        <a:off x="8272267" y="2334986"/>
        <a:ext cx="2241239" cy="13447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75C-7979-43DC-90BC-AC29EFF85561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1F70D-A0CB-40F9-A111-E7D712EBA5EF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86FD-C8B1-45EE-B0D7-467FE1FE1747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34A48-1520-43C0-B596-D2789F19185E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FF82C-7E8B-4965-8B05-B615FDA77589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Disruptive Social behaviors</a:t>
          </a:r>
        </a:p>
      </dsp:txBody>
      <dsp:txXfrm>
        <a:off x="4145946" y="324414"/>
        <a:ext cx="2513811" cy="1560821"/>
      </dsp:txXfrm>
    </dsp:sp>
    <dsp:sp modelId="{A9AA777A-4B21-4D6E-B0CA-3AD358FCF67A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97430C-7153-4321-B6CD-9D47B2E6370B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effectLst/>
            </a:rPr>
            <a:t>(</a:t>
          </a:r>
          <a:r>
            <a:rPr lang="en-US" sz="3100" kern="1200" dirty="0" err="1">
              <a:effectLst/>
            </a:rPr>
            <a:t>Sorcinelli</a:t>
          </a:r>
          <a:r>
            <a:rPr lang="en-US" sz="3100" kern="1200" dirty="0">
              <a:effectLst/>
            </a:rPr>
            <a:t>, 1994)</a:t>
          </a:r>
          <a:endParaRPr lang="en-US" sz="3100" kern="1200" dirty="0"/>
        </a:p>
      </dsp:txBody>
      <dsp:txXfrm>
        <a:off x="954810" y="2741699"/>
        <a:ext cx="2513811" cy="1560821"/>
      </dsp:txXfrm>
    </dsp:sp>
    <dsp:sp modelId="{B6D5B5A7-E65C-4C62-A930-475E0DFF2C67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E7DD1F-ED0F-4F10-834E-059B198E8A38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effectLst/>
            </a:rPr>
            <a:t>(Bjorklund &amp; Rehling, 2009)</a:t>
          </a:r>
        </a:p>
      </dsp:txBody>
      <dsp:txXfrm>
        <a:off x="4145946" y="2741699"/>
        <a:ext cx="2513811" cy="1560821"/>
      </dsp:txXfrm>
    </dsp:sp>
    <dsp:sp modelId="{4BA89125-EED5-4D5E-B899-667A3F60C3FF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086BFA-5190-42E9-93C7-776E1EDA22F9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(Stein et al., 2015)</a:t>
          </a:r>
          <a:endParaRPr lang="en-US" sz="3100" kern="1200" dirty="0"/>
        </a:p>
      </dsp:txBody>
      <dsp:txXfrm>
        <a:off x="7337081" y="2741699"/>
        <a:ext cx="2513811" cy="15608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14558-2EE8-4CBE-8214-D650C2A94C9C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ITCS 1212 - Fall 2017 </a:t>
          </a:r>
        </a:p>
      </dsp:txBody>
      <dsp:txXfrm>
        <a:off x="38234" y="38234"/>
        <a:ext cx="7529629" cy="1228933"/>
      </dsp:txXfrm>
    </dsp:sp>
    <dsp:sp modelId="{2ADF949D-002F-45CF-94C9-DB1479E66FF1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Mondays and Wednesdays</a:t>
          </a:r>
        </a:p>
      </dsp:txBody>
      <dsp:txXfrm>
        <a:off x="826903" y="1561202"/>
        <a:ext cx="7224611" cy="1228933"/>
      </dsp:txXfrm>
    </dsp:sp>
    <dsp:sp modelId="{1875B136-8496-4840-BB99-001B3512286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1:00 PM to 3:15 PM</a:t>
          </a:r>
        </a:p>
      </dsp:txBody>
      <dsp:txXfrm>
        <a:off x="1615573" y="3084170"/>
        <a:ext cx="7224611" cy="1228933"/>
      </dsp:txXfrm>
    </dsp:sp>
    <dsp:sp modelId="{D5B53A91-461A-4070-A200-D6DE2B0CB9A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E7D2C80B-53E2-46E7-B631-DFFBC819A7D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26D90-3DD1-49EA-AC5A-9BF928434396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4930-7BD8-4A83-B3AA-E8BA09395B4B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Observers and Participants</a:t>
          </a:r>
        </a:p>
      </dsp:txBody>
      <dsp:txXfrm>
        <a:off x="4145946" y="324414"/>
        <a:ext cx="2513811" cy="1560821"/>
      </dsp:txXfrm>
    </dsp:sp>
    <dsp:sp modelId="{4248753B-C56A-4794-A22C-B21E0D7109A6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883DA-4421-40E2-B979-290AE71D503F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91 students split into 11 groups</a:t>
          </a:r>
        </a:p>
      </dsp:txBody>
      <dsp:txXfrm>
        <a:off x="2550378" y="2741699"/>
        <a:ext cx="2513811" cy="1560821"/>
      </dsp:txXfrm>
    </dsp:sp>
    <dsp:sp modelId="{630A3D9A-66AF-444E-8FD8-6A012B5DC100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0000-0940-4937-81EF-866C727E33E7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 observers</a:t>
          </a:r>
        </a:p>
      </dsp:txBody>
      <dsp:txXfrm>
        <a:off x="5741513" y="2741699"/>
        <a:ext cx="2513811" cy="1560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9B1E3-4270-4EF8-A42A-9D63DFE77221}">
      <dsp:nvSpPr>
        <dsp:cNvPr id="0" name=""/>
        <dsp:cNvSpPr/>
      </dsp:nvSpPr>
      <dsp:spPr>
        <a:xfrm>
          <a:off x="5135597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4032691" y="435958"/>
              </a:lnTo>
              <a:lnTo>
                <a:pt x="4032691" y="6397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093CD-90D2-4AAC-98E5-A9DA607083FB}">
      <dsp:nvSpPr>
        <dsp:cNvPr id="0" name=""/>
        <dsp:cNvSpPr/>
      </dsp:nvSpPr>
      <dsp:spPr>
        <a:xfrm>
          <a:off x="513559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26D90-3DD1-49EA-AC5A-9BF928434396}">
      <dsp:nvSpPr>
        <dsp:cNvPr id="0" name=""/>
        <dsp:cNvSpPr/>
      </dsp:nvSpPr>
      <dsp:spPr>
        <a:xfrm>
          <a:off x="379136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4930-7BD8-4A83-B3AA-E8BA09395B4B}">
      <dsp:nvSpPr>
        <dsp:cNvPr id="0" name=""/>
        <dsp:cNvSpPr/>
      </dsp:nvSpPr>
      <dsp:spPr>
        <a:xfrm>
          <a:off x="1102905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4032691" y="0"/>
              </a:moveTo>
              <a:lnTo>
                <a:pt x="403269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4035772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428017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time-line</a:t>
          </a:r>
        </a:p>
      </dsp:txBody>
      <dsp:txXfrm>
        <a:off x="4321087" y="616028"/>
        <a:ext cx="2117829" cy="1314957"/>
      </dsp:txXfrm>
    </dsp:sp>
    <dsp:sp modelId="{4248753B-C56A-4794-A22C-B21E0D7109A6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883DA-4421-40E2-B979-290AE71D503F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Sep 13</a:t>
          </a:r>
          <a:r>
            <a:rPr lang="en-US" sz="3500" kern="1200" baseline="30000" dirty="0"/>
            <a:t>th</a:t>
          </a:r>
          <a:r>
            <a:rPr lang="en-US" sz="3500" kern="1200" dirty="0"/>
            <a:t> – Nov 1st</a:t>
          </a:r>
        </a:p>
      </dsp:txBody>
      <dsp:txXfrm>
        <a:off x="288396" y="2652537"/>
        <a:ext cx="2117829" cy="1314957"/>
      </dsp:txXfrm>
    </dsp:sp>
    <dsp:sp modelId="{630A3D9A-66AF-444E-8FD8-6A012B5DC100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0000-0940-4937-81EF-866C727E33E7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8 weeks</a:t>
          </a:r>
        </a:p>
      </dsp:txBody>
      <dsp:txXfrm>
        <a:off x="2976857" y="2652537"/>
        <a:ext cx="2117829" cy="1314957"/>
      </dsp:txXfrm>
    </dsp:sp>
    <dsp:sp modelId="{A72FF16C-CC9F-4620-B50B-E6AEE53FF956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9E27BF-55CA-46AA-B01C-0418FD4DA000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21 Group activities</a:t>
          </a:r>
        </a:p>
      </dsp:txBody>
      <dsp:txXfrm>
        <a:off x="5665318" y="2652537"/>
        <a:ext cx="2117829" cy="1314957"/>
      </dsp:txXfrm>
    </dsp:sp>
    <dsp:sp modelId="{E9DF9081-1D11-40F3-9422-B3EA36274A55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F6CE2-7B02-4F24-9B08-5AEB4BFBBE18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14 Kahoot </a:t>
          </a:r>
          <a:r>
            <a:rPr lang="en-US" sz="3500" kern="1200" dirty="0"/>
            <a:t>Activities</a:t>
          </a:r>
        </a:p>
      </dsp:txBody>
      <dsp:txXfrm>
        <a:off x="8353779" y="2652537"/>
        <a:ext cx="2117829" cy="1314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26D90-3DD1-49EA-AC5A-9BF928434396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4930-7BD8-4A83-B3AA-E8BA09395B4B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Interactions</a:t>
          </a:r>
        </a:p>
      </dsp:txBody>
      <dsp:txXfrm>
        <a:off x="4145946" y="324414"/>
        <a:ext cx="2513811" cy="1560821"/>
      </dsp:txXfrm>
    </dsp:sp>
    <dsp:sp modelId="{4248753B-C56A-4794-A22C-B21E0D7109A6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883DA-4421-40E2-B979-290AE71D503F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Group-based activities</a:t>
          </a:r>
        </a:p>
      </dsp:txBody>
      <dsp:txXfrm>
        <a:off x="2550378" y="2741699"/>
        <a:ext cx="2513811" cy="1560821"/>
      </dsp:txXfrm>
    </dsp:sp>
    <dsp:sp modelId="{630A3D9A-66AF-444E-8FD8-6A012B5DC100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0000-0940-4937-81EF-866C727E33E7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Kahoot</a:t>
          </a:r>
        </a:p>
      </dsp:txBody>
      <dsp:txXfrm>
        <a:off x="5741513" y="2741699"/>
        <a:ext cx="2513811" cy="15608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12415-42EA-49B8-A2B6-887C7C5212B9}">
      <dsp:nvSpPr>
        <dsp:cNvPr id="0" name=""/>
        <dsp:cNvSpPr/>
      </dsp:nvSpPr>
      <dsp:spPr>
        <a:xfrm>
          <a:off x="5043110" y="3560414"/>
          <a:ext cx="429378" cy="46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461581"/>
              </a:lnTo>
              <a:lnTo>
                <a:pt x="429378" y="461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49B3-5979-4C2D-8DE8-858CCB391F35}">
      <dsp:nvSpPr>
        <dsp:cNvPr id="0" name=""/>
        <dsp:cNvSpPr/>
      </dsp:nvSpPr>
      <dsp:spPr>
        <a:xfrm>
          <a:off x="5043110" y="3098832"/>
          <a:ext cx="429378" cy="461581"/>
        </a:xfrm>
        <a:custGeom>
          <a:avLst/>
          <a:gdLst/>
          <a:ahLst/>
          <a:cxnLst/>
          <a:rect l="0" t="0" r="0" b="0"/>
          <a:pathLst>
            <a:path>
              <a:moveTo>
                <a:pt x="0" y="461581"/>
              </a:moveTo>
              <a:lnTo>
                <a:pt x="214689" y="461581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E1847-5A6E-4A56-A712-D170B5A180BF}">
      <dsp:nvSpPr>
        <dsp:cNvPr id="0" name=""/>
        <dsp:cNvSpPr/>
      </dsp:nvSpPr>
      <dsp:spPr>
        <a:xfrm>
          <a:off x="5043110" y="1714087"/>
          <a:ext cx="429378" cy="46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461581"/>
              </a:lnTo>
              <a:lnTo>
                <a:pt x="429378" y="461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DF7-7079-48A3-9DD9-872CCDC15BD2}">
      <dsp:nvSpPr>
        <dsp:cNvPr id="0" name=""/>
        <dsp:cNvSpPr/>
      </dsp:nvSpPr>
      <dsp:spPr>
        <a:xfrm>
          <a:off x="5043110" y="1252505"/>
          <a:ext cx="429378" cy="461581"/>
        </a:xfrm>
        <a:custGeom>
          <a:avLst/>
          <a:gdLst/>
          <a:ahLst/>
          <a:cxnLst/>
          <a:rect l="0" t="0" r="0" b="0"/>
          <a:pathLst>
            <a:path>
              <a:moveTo>
                <a:pt x="0" y="461581"/>
              </a:moveTo>
              <a:lnTo>
                <a:pt x="214689" y="461581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874A2-7619-4EDF-AF17-CA9445DB3687}">
      <dsp:nvSpPr>
        <dsp:cNvPr id="0" name=""/>
        <dsp:cNvSpPr/>
      </dsp:nvSpPr>
      <dsp:spPr>
        <a:xfrm>
          <a:off x="5043110" y="283621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C5E9-5D69-4BE2-A235-8C4FBA0F43A5}">
      <dsp:nvSpPr>
        <dsp:cNvPr id="0" name=""/>
        <dsp:cNvSpPr/>
      </dsp:nvSpPr>
      <dsp:spPr>
        <a:xfrm>
          <a:off x="2896218" y="1940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Likert Scale questions</a:t>
          </a:r>
        </a:p>
      </dsp:txBody>
      <dsp:txXfrm>
        <a:off x="2896218" y="1940"/>
        <a:ext cx="2146892" cy="654802"/>
      </dsp:txXfrm>
    </dsp:sp>
    <dsp:sp modelId="{8197CF4A-2876-4FD4-8C96-CC2567862E8A}">
      <dsp:nvSpPr>
        <dsp:cNvPr id="0" name=""/>
        <dsp:cNvSpPr/>
      </dsp:nvSpPr>
      <dsp:spPr>
        <a:xfrm>
          <a:off x="5472489" y="1940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 Cohesiveness Traits</a:t>
          </a:r>
        </a:p>
      </dsp:txBody>
      <dsp:txXfrm>
        <a:off x="5472489" y="1940"/>
        <a:ext cx="2146892" cy="654802"/>
      </dsp:txXfrm>
    </dsp:sp>
    <dsp:sp modelId="{BBDB083F-0C40-42C6-9316-FB479CEF87B0}">
      <dsp:nvSpPr>
        <dsp:cNvPr id="0" name=""/>
        <dsp:cNvSpPr/>
      </dsp:nvSpPr>
      <dsp:spPr>
        <a:xfrm>
          <a:off x="2896218" y="1386686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Open-ended questions </a:t>
          </a:r>
        </a:p>
      </dsp:txBody>
      <dsp:txXfrm>
        <a:off x="2896218" y="1386686"/>
        <a:ext cx="2146892" cy="654802"/>
      </dsp:txXfrm>
    </dsp:sp>
    <dsp:sp modelId="{3ECCC2F9-7F4E-46B8-AFA9-4FB4A6837B4E}">
      <dsp:nvSpPr>
        <dsp:cNvPr id="0" name=""/>
        <dsp:cNvSpPr/>
      </dsp:nvSpPr>
      <dsp:spPr>
        <a:xfrm>
          <a:off x="5472489" y="925104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book</a:t>
          </a:r>
        </a:p>
      </dsp:txBody>
      <dsp:txXfrm>
        <a:off x="5472489" y="925104"/>
        <a:ext cx="2146892" cy="654802"/>
      </dsp:txXfrm>
    </dsp:sp>
    <dsp:sp modelId="{5669F24C-D467-41AA-B6E7-4E0D1AA6577F}">
      <dsp:nvSpPr>
        <dsp:cNvPr id="0" name=""/>
        <dsp:cNvSpPr/>
      </dsp:nvSpPr>
      <dsp:spPr>
        <a:xfrm>
          <a:off x="5472489" y="1848267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Sentiment analysis</a:t>
          </a:r>
        </a:p>
      </dsp:txBody>
      <dsp:txXfrm>
        <a:off x="5472489" y="1848267"/>
        <a:ext cx="2146892" cy="654802"/>
      </dsp:txXfrm>
    </dsp:sp>
    <dsp:sp modelId="{DEB39B70-6559-41A5-93CF-3C3A8F9311A8}">
      <dsp:nvSpPr>
        <dsp:cNvPr id="0" name=""/>
        <dsp:cNvSpPr/>
      </dsp:nvSpPr>
      <dsp:spPr>
        <a:xfrm>
          <a:off x="2896218" y="3233013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Correlations </a:t>
          </a:r>
        </a:p>
      </dsp:txBody>
      <dsp:txXfrm>
        <a:off x="2896218" y="3233013"/>
        <a:ext cx="2146892" cy="654802"/>
      </dsp:txXfrm>
    </dsp:sp>
    <dsp:sp modelId="{8A50967D-F9E6-4DBA-977C-95DD1C4FC4E6}">
      <dsp:nvSpPr>
        <dsp:cNvPr id="0" name=""/>
        <dsp:cNvSpPr/>
      </dsp:nvSpPr>
      <dsp:spPr>
        <a:xfrm>
          <a:off x="5472489" y="2771431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Kahoot</a:t>
          </a:r>
        </a:p>
      </dsp:txBody>
      <dsp:txXfrm>
        <a:off x="5472489" y="2771431"/>
        <a:ext cx="2146892" cy="654802"/>
      </dsp:txXfrm>
    </dsp:sp>
    <dsp:sp modelId="{2C257CF6-A066-4A14-A132-2ADE6131AE1D}">
      <dsp:nvSpPr>
        <dsp:cNvPr id="0" name=""/>
        <dsp:cNvSpPr/>
      </dsp:nvSpPr>
      <dsp:spPr>
        <a:xfrm>
          <a:off x="5472489" y="3694595"/>
          <a:ext cx="2146892" cy="6548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Group-based activities</a:t>
          </a:r>
        </a:p>
      </dsp:txBody>
      <dsp:txXfrm>
        <a:off x="5472489" y="3694595"/>
        <a:ext cx="2146892" cy="6548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FCEAD-144F-40CC-9132-2675230FCC4C}">
      <dsp:nvSpPr>
        <dsp:cNvPr id="0" name=""/>
        <dsp:cNvSpPr/>
      </dsp:nvSpPr>
      <dsp:spPr>
        <a:xfrm>
          <a:off x="5160499" y="1828550"/>
          <a:ext cx="4281204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4281204" y="347118"/>
              </a:lnTo>
              <a:lnTo>
                <a:pt x="4281204" y="50936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D9195-9C41-43E0-8DEE-40059067D29E}">
      <dsp:nvSpPr>
        <dsp:cNvPr id="0" name=""/>
        <dsp:cNvSpPr/>
      </dsp:nvSpPr>
      <dsp:spPr>
        <a:xfrm>
          <a:off x="5160499" y="1828550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2140602" y="347118"/>
              </a:lnTo>
              <a:lnTo>
                <a:pt x="2140602" y="50936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5F69F-142B-4F0C-84FB-36E82E808CFA}">
      <dsp:nvSpPr>
        <dsp:cNvPr id="0" name=""/>
        <dsp:cNvSpPr/>
      </dsp:nvSpPr>
      <dsp:spPr>
        <a:xfrm>
          <a:off x="5114779" y="1828550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809DD-0926-4726-908C-5C4A4E9C253A}">
      <dsp:nvSpPr>
        <dsp:cNvPr id="0" name=""/>
        <dsp:cNvSpPr/>
      </dsp:nvSpPr>
      <dsp:spPr>
        <a:xfrm>
          <a:off x="3019897" y="1828550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2A41-9E84-4AB0-95A8-87B956E203BA}">
      <dsp:nvSpPr>
        <dsp:cNvPr id="0" name=""/>
        <dsp:cNvSpPr/>
      </dsp:nvSpPr>
      <dsp:spPr>
        <a:xfrm>
          <a:off x="879295" y="1828550"/>
          <a:ext cx="4281204" cy="509366"/>
        </a:xfrm>
        <a:custGeom>
          <a:avLst/>
          <a:gdLst/>
          <a:ahLst/>
          <a:cxnLst/>
          <a:rect l="0" t="0" r="0" b="0"/>
          <a:pathLst>
            <a:path>
              <a:moveTo>
                <a:pt x="4281204" y="0"/>
              </a:moveTo>
              <a:lnTo>
                <a:pt x="4281204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DC93-0CA1-490D-A130-EFE34F6767B7}">
      <dsp:nvSpPr>
        <dsp:cNvPr id="0" name=""/>
        <dsp:cNvSpPr/>
      </dsp:nvSpPr>
      <dsp:spPr>
        <a:xfrm>
          <a:off x="4284798" y="716410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8BDC3-FDCD-4095-B446-4219C22CC99B}">
      <dsp:nvSpPr>
        <dsp:cNvPr id="0" name=""/>
        <dsp:cNvSpPr/>
      </dsp:nvSpPr>
      <dsp:spPr>
        <a:xfrm>
          <a:off x="4479399" y="9012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cohesiveness (Likert-scale) </a:t>
          </a:r>
        </a:p>
      </dsp:txBody>
      <dsp:txXfrm>
        <a:off x="4511972" y="933853"/>
        <a:ext cx="1686255" cy="1046994"/>
      </dsp:txXfrm>
    </dsp:sp>
    <dsp:sp modelId="{CDE4104C-F44E-4A3A-8094-EAA313CCDE8B}">
      <dsp:nvSpPr>
        <dsp:cNvPr id="0" name=""/>
        <dsp:cNvSpPr/>
      </dsp:nvSpPr>
      <dsp:spPr>
        <a:xfrm>
          <a:off x="3594" y="2337916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99043-E002-47D0-8C44-83269CBE1C1D}">
      <dsp:nvSpPr>
        <dsp:cNvPr id="0" name=""/>
        <dsp:cNvSpPr/>
      </dsp:nvSpPr>
      <dsp:spPr>
        <a:xfrm>
          <a:off x="198194" y="2522787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settings</a:t>
          </a:r>
        </a:p>
      </dsp:txBody>
      <dsp:txXfrm>
        <a:off x="230767" y="2555360"/>
        <a:ext cx="1686255" cy="1046994"/>
      </dsp:txXfrm>
    </dsp:sp>
    <dsp:sp modelId="{D4ABDABB-2E00-4409-8E07-4EE1A61114F3}">
      <dsp:nvSpPr>
        <dsp:cNvPr id="0" name=""/>
        <dsp:cNvSpPr/>
      </dsp:nvSpPr>
      <dsp:spPr>
        <a:xfrm>
          <a:off x="2144196" y="2337916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E1846-BFE8-4D90-BE0E-0398C82E6DC3}">
      <dsp:nvSpPr>
        <dsp:cNvPr id="0" name=""/>
        <dsp:cNvSpPr/>
      </dsp:nvSpPr>
      <dsp:spPr>
        <a:xfrm>
          <a:off x="2338796" y="2522787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2371369" y="2555360"/>
        <a:ext cx="1686255" cy="1046994"/>
      </dsp:txXfrm>
    </dsp:sp>
    <dsp:sp modelId="{F1BACEF7-B06A-41F8-AD8D-82770B02B247}">
      <dsp:nvSpPr>
        <dsp:cNvPr id="0" name=""/>
        <dsp:cNvSpPr/>
      </dsp:nvSpPr>
      <dsp:spPr>
        <a:xfrm>
          <a:off x="4284798" y="2337916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9FF1B6-89A9-40AA-8A10-4EFD47435C94}">
      <dsp:nvSpPr>
        <dsp:cNvPr id="0" name=""/>
        <dsp:cNvSpPr/>
      </dsp:nvSpPr>
      <dsp:spPr>
        <a:xfrm>
          <a:off x="4479399" y="2522787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Trust</a:t>
          </a:r>
        </a:p>
      </dsp:txBody>
      <dsp:txXfrm>
        <a:off x="4511972" y="2555360"/>
        <a:ext cx="1686255" cy="1046994"/>
      </dsp:txXfrm>
    </dsp:sp>
    <dsp:sp modelId="{8A7E37E7-D715-40A2-BE2F-A189CB2149CB}">
      <dsp:nvSpPr>
        <dsp:cNvPr id="0" name=""/>
        <dsp:cNvSpPr/>
      </dsp:nvSpPr>
      <dsp:spPr>
        <a:xfrm>
          <a:off x="6425401" y="2337916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BE88D-2817-444C-962A-89419D5BDE1C}">
      <dsp:nvSpPr>
        <dsp:cNvPr id="0" name=""/>
        <dsp:cNvSpPr/>
      </dsp:nvSpPr>
      <dsp:spPr>
        <a:xfrm>
          <a:off x="6620001" y="2522787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Accountability</a:t>
          </a:r>
        </a:p>
      </dsp:txBody>
      <dsp:txXfrm>
        <a:off x="6652574" y="2555360"/>
        <a:ext cx="1686255" cy="1046994"/>
      </dsp:txXfrm>
    </dsp:sp>
    <dsp:sp modelId="{2EE251F1-23C2-467E-B769-70941045211C}">
      <dsp:nvSpPr>
        <dsp:cNvPr id="0" name=""/>
        <dsp:cNvSpPr/>
      </dsp:nvSpPr>
      <dsp:spPr>
        <a:xfrm>
          <a:off x="8566003" y="2337916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93D41-75B5-4D2D-8D00-342DD99D20F0}">
      <dsp:nvSpPr>
        <dsp:cNvPr id="0" name=""/>
        <dsp:cNvSpPr/>
      </dsp:nvSpPr>
      <dsp:spPr>
        <a:xfrm>
          <a:off x="8760603" y="2522787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Recognition</a:t>
          </a:r>
        </a:p>
      </dsp:txBody>
      <dsp:txXfrm>
        <a:off x="8793176" y="2555360"/>
        <a:ext cx="1686255" cy="104699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809DD-0926-4726-908C-5C4A4E9C253A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2A41-9E84-4AB0-95A8-87B956E203BA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DC93-0CA1-490D-A130-EFE34F6767B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8BDC3-FDCD-4095-B446-4219C22CC99B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Open-ended</a:t>
          </a:r>
        </a:p>
      </dsp:txBody>
      <dsp:txXfrm>
        <a:off x="4145946" y="324414"/>
        <a:ext cx="2513811" cy="1560821"/>
      </dsp:txXfrm>
    </dsp:sp>
    <dsp:sp modelId="{CDE4104C-F44E-4A3A-8094-EAA313CCDE8B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99043-E002-47D0-8C44-83269CBE1C1D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Code book</a:t>
          </a:r>
        </a:p>
      </dsp:txBody>
      <dsp:txXfrm>
        <a:off x="2550378" y="2741699"/>
        <a:ext cx="2513811" cy="1560821"/>
      </dsp:txXfrm>
    </dsp:sp>
    <dsp:sp modelId="{D4ABDABB-2E00-4409-8E07-4EE1A61114F3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E1846-BFE8-4D90-BE0E-0398C82E6DC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Reasons</a:t>
          </a:r>
        </a:p>
      </dsp:txBody>
      <dsp:txXfrm>
        <a:off x="5741513" y="2741699"/>
        <a:ext cx="2513811" cy="1560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DEAF5-8B0D-4DE6-A1CC-9E718130E0C2}">
      <dsp:nvSpPr>
        <dsp:cNvPr id="0" name=""/>
        <dsp:cNvSpPr/>
      </dsp:nvSpPr>
      <dsp:spPr>
        <a:xfrm>
          <a:off x="5176930" y="1887167"/>
          <a:ext cx="4447821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4447821" y="288501"/>
              </a:lnTo>
              <a:lnTo>
                <a:pt x="4447821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10F32-D2E3-4A36-9928-0C3281C937B8}">
      <dsp:nvSpPr>
        <dsp:cNvPr id="0" name=""/>
        <dsp:cNvSpPr/>
      </dsp:nvSpPr>
      <dsp:spPr>
        <a:xfrm>
          <a:off x="5176930" y="1887167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582B9-402D-4079-978E-4C47C7FCB3BF}">
      <dsp:nvSpPr>
        <dsp:cNvPr id="0" name=""/>
        <dsp:cNvSpPr/>
      </dsp:nvSpPr>
      <dsp:spPr>
        <a:xfrm>
          <a:off x="5176930" y="1887167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7400-B8D9-46C4-9865-406B4DBB650E}">
      <dsp:nvSpPr>
        <dsp:cNvPr id="0" name=""/>
        <dsp:cNvSpPr/>
      </dsp:nvSpPr>
      <dsp:spPr>
        <a:xfrm>
          <a:off x="4287366" y="1887167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809DD-0926-4726-908C-5C4A4E9C253A}">
      <dsp:nvSpPr>
        <dsp:cNvPr id="0" name=""/>
        <dsp:cNvSpPr/>
      </dsp:nvSpPr>
      <dsp:spPr>
        <a:xfrm>
          <a:off x="2508237" y="1887167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2A41-9E84-4AB0-95A8-87B956E203BA}">
      <dsp:nvSpPr>
        <dsp:cNvPr id="0" name=""/>
        <dsp:cNvSpPr/>
      </dsp:nvSpPr>
      <dsp:spPr>
        <a:xfrm>
          <a:off x="729108" y="1887167"/>
          <a:ext cx="4447821" cy="423351"/>
        </a:xfrm>
        <a:custGeom>
          <a:avLst/>
          <a:gdLst/>
          <a:ahLst/>
          <a:cxnLst/>
          <a:rect l="0" t="0" r="0" b="0"/>
          <a:pathLst>
            <a:path>
              <a:moveTo>
                <a:pt x="4447821" y="0"/>
              </a:moveTo>
              <a:lnTo>
                <a:pt x="4447821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DC93-0CA1-490D-A130-EFE34F6767B7}">
      <dsp:nvSpPr>
        <dsp:cNvPr id="0" name=""/>
        <dsp:cNvSpPr/>
      </dsp:nvSpPr>
      <dsp:spPr>
        <a:xfrm>
          <a:off x="4449105" y="96282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8BDC3-FDCD-4095-B446-4219C22CC99B}">
      <dsp:nvSpPr>
        <dsp:cNvPr id="0" name=""/>
        <dsp:cNvSpPr/>
      </dsp:nvSpPr>
      <dsp:spPr>
        <a:xfrm>
          <a:off x="4610844" y="111648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Open-ended</a:t>
          </a:r>
        </a:p>
      </dsp:txBody>
      <dsp:txXfrm>
        <a:off x="4637917" y="1143553"/>
        <a:ext cx="1401504" cy="870192"/>
      </dsp:txXfrm>
    </dsp:sp>
    <dsp:sp modelId="{CDE4104C-F44E-4A3A-8094-EAA313CCDE8B}">
      <dsp:nvSpPr>
        <dsp:cNvPr id="0" name=""/>
        <dsp:cNvSpPr/>
      </dsp:nvSpPr>
      <dsp:spPr>
        <a:xfrm>
          <a:off x="1283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99043-E002-47D0-8C44-83269CBE1C1D}">
      <dsp:nvSpPr>
        <dsp:cNvPr id="0" name=""/>
        <dsp:cNvSpPr/>
      </dsp:nvSpPr>
      <dsp:spPr>
        <a:xfrm>
          <a:off x="163022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 settings</a:t>
          </a:r>
        </a:p>
      </dsp:txBody>
      <dsp:txXfrm>
        <a:off x="190095" y="2491243"/>
        <a:ext cx="1401504" cy="870192"/>
      </dsp:txXfrm>
    </dsp:sp>
    <dsp:sp modelId="{D4ABDABB-2E00-4409-8E07-4EE1A61114F3}">
      <dsp:nvSpPr>
        <dsp:cNvPr id="0" name=""/>
        <dsp:cNvSpPr/>
      </dsp:nvSpPr>
      <dsp:spPr>
        <a:xfrm>
          <a:off x="1780412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E1846-BFE8-4D90-BE0E-0398C82E6DC3}">
      <dsp:nvSpPr>
        <dsp:cNvPr id="0" name=""/>
        <dsp:cNvSpPr/>
      </dsp:nvSpPr>
      <dsp:spPr>
        <a:xfrm>
          <a:off x="1942151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Communication</a:t>
          </a:r>
        </a:p>
      </dsp:txBody>
      <dsp:txXfrm>
        <a:off x="1969224" y="2491243"/>
        <a:ext cx="1401504" cy="870192"/>
      </dsp:txXfrm>
    </dsp:sp>
    <dsp:sp modelId="{F190764C-57D2-4764-B7BA-835F16BA6BB5}">
      <dsp:nvSpPr>
        <dsp:cNvPr id="0" name=""/>
        <dsp:cNvSpPr/>
      </dsp:nvSpPr>
      <dsp:spPr>
        <a:xfrm>
          <a:off x="3559540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D244C-1ADF-4AC1-8209-B0358D3073FE}">
      <dsp:nvSpPr>
        <dsp:cNvPr id="0" name=""/>
        <dsp:cNvSpPr/>
      </dsp:nvSpPr>
      <dsp:spPr>
        <a:xfrm>
          <a:off x="3721279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Trust </a:t>
          </a:r>
        </a:p>
      </dsp:txBody>
      <dsp:txXfrm>
        <a:off x="3748352" y="2491243"/>
        <a:ext cx="1401504" cy="870192"/>
      </dsp:txXfrm>
    </dsp:sp>
    <dsp:sp modelId="{30392F5F-2D56-4893-9ECA-8B76264017C4}">
      <dsp:nvSpPr>
        <dsp:cNvPr id="0" name=""/>
        <dsp:cNvSpPr/>
      </dsp:nvSpPr>
      <dsp:spPr>
        <a:xfrm>
          <a:off x="5338669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0E2BF-1F70-409D-BF61-1CECE2576A3F}">
      <dsp:nvSpPr>
        <dsp:cNvPr id="0" name=""/>
        <dsp:cNvSpPr/>
      </dsp:nvSpPr>
      <dsp:spPr>
        <a:xfrm>
          <a:off x="5500408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Accountability</a:t>
          </a:r>
        </a:p>
      </dsp:txBody>
      <dsp:txXfrm>
        <a:off x="5527481" y="2491243"/>
        <a:ext cx="1401504" cy="870192"/>
      </dsp:txXfrm>
    </dsp:sp>
    <dsp:sp modelId="{DA6C48C1-7AE6-4916-B690-10BECDAB5CFE}">
      <dsp:nvSpPr>
        <dsp:cNvPr id="0" name=""/>
        <dsp:cNvSpPr/>
      </dsp:nvSpPr>
      <dsp:spPr>
        <a:xfrm>
          <a:off x="7117798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0A5DF-F352-4C1D-8378-BCED1C4BFBAF}">
      <dsp:nvSpPr>
        <dsp:cNvPr id="0" name=""/>
        <dsp:cNvSpPr/>
      </dsp:nvSpPr>
      <dsp:spPr>
        <a:xfrm>
          <a:off x="7279537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Recognition</a:t>
          </a:r>
        </a:p>
      </dsp:txBody>
      <dsp:txXfrm>
        <a:off x="7306610" y="2491243"/>
        <a:ext cx="1401504" cy="870192"/>
      </dsp:txXfrm>
    </dsp:sp>
    <dsp:sp modelId="{163C5578-27BD-4384-9D4F-7D707273B2E0}">
      <dsp:nvSpPr>
        <dsp:cNvPr id="0" name=""/>
        <dsp:cNvSpPr/>
      </dsp:nvSpPr>
      <dsp:spPr>
        <a:xfrm>
          <a:off x="8896926" y="2310518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8185C-A677-4D4E-9202-BEC7F1335AA8}">
      <dsp:nvSpPr>
        <dsp:cNvPr id="0" name=""/>
        <dsp:cNvSpPr/>
      </dsp:nvSpPr>
      <dsp:spPr>
        <a:xfrm>
          <a:off x="9058665" y="2464170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Others</a:t>
          </a:r>
        </a:p>
      </dsp:txBody>
      <dsp:txXfrm>
        <a:off x="9085738" y="2491243"/>
        <a:ext cx="1401504" cy="8701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B11E-27D8-41E6-86E6-0513497969D9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2A41-9E84-4AB0-95A8-87B956E203BA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DC93-0CA1-490D-A130-EFE34F6767B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8BDC3-FDCD-4095-B446-4219C22CC99B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Sentiment-analysis</a:t>
          </a:r>
        </a:p>
      </dsp:txBody>
      <dsp:txXfrm>
        <a:off x="4145946" y="324414"/>
        <a:ext cx="2513811" cy="1560821"/>
      </dsp:txXfrm>
    </dsp:sp>
    <dsp:sp modelId="{CDE4104C-F44E-4A3A-8094-EAA313CCDE8B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99043-E002-47D0-8C44-83269CBE1C1D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Positive emotions</a:t>
          </a:r>
        </a:p>
      </dsp:txBody>
      <dsp:txXfrm>
        <a:off x="2550378" y="2741699"/>
        <a:ext cx="2513811" cy="1560821"/>
      </dsp:txXfrm>
    </dsp:sp>
    <dsp:sp modelId="{BBBA6D19-C09D-4B97-B60F-D699F2DF3716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57257-1D0C-408F-A371-32A21F3AA2F4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Negative emotions</a:t>
          </a:r>
        </a:p>
      </dsp:txBody>
      <dsp:txXfrm>
        <a:off x="5741513" y="2741699"/>
        <a:ext cx="2513811" cy="1560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3B3BA-ABAE-46EA-8A4E-1CBD0CBBB70E}">
      <dsp:nvSpPr>
        <dsp:cNvPr id="0" name=""/>
        <dsp:cNvSpPr/>
      </dsp:nvSpPr>
      <dsp:spPr>
        <a:xfrm>
          <a:off x="4884901" y="2175669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898" y="0"/>
              </a:lnTo>
              <a:lnTo>
                <a:pt x="372898" y="1603462"/>
              </a:lnTo>
              <a:lnTo>
                <a:pt x="745796" y="160346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C62E-B5FD-4442-AC89-39DA1D15BA95}">
      <dsp:nvSpPr>
        <dsp:cNvPr id="0" name=""/>
        <dsp:cNvSpPr/>
      </dsp:nvSpPr>
      <dsp:spPr>
        <a:xfrm>
          <a:off x="4884901" y="2129949"/>
          <a:ext cx="745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5796" y="457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03CC-94F6-4874-80C6-67E03BEC9D9F}">
      <dsp:nvSpPr>
        <dsp:cNvPr id="0" name=""/>
        <dsp:cNvSpPr/>
      </dsp:nvSpPr>
      <dsp:spPr>
        <a:xfrm>
          <a:off x="4884901" y="572206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1603462"/>
              </a:moveTo>
              <a:lnTo>
                <a:pt x="372898" y="1603462"/>
              </a:lnTo>
              <a:lnTo>
                <a:pt x="372898" y="0"/>
              </a:lnTo>
              <a:lnTo>
                <a:pt x="745796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13585-0940-46E4-9B12-643665F31170}">
      <dsp:nvSpPr>
        <dsp:cNvPr id="0" name=""/>
        <dsp:cNvSpPr/>
      </dsp:nvSpPr>
      <dsp:spPr>
        <a:xfrm>
          <a:off x="1155920" y="1606999"/>
          <a:ext cx="3728981" cy="1137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ABAL based on 3 closely-knit iterative activities</a:t>
          </a:r>
        </a:p>
      </dsp:txBody>
      <dsp:txXfrm>
        <a:off x="1155920" y="1606999"/>
        <a:ext cx="3728981" cy="1137339"/>
      </dsp:txXfrm>
    </dsp:sp>
    <dsp:sp modelId="{E1DFE512-ED85-4BEA-8FEE-C7398897B1B3}">
      <dsp:nvSpPr>
        <dsp:cNvPr id="0" name=""/>
        <dsp:cNvSpPr/>
      </dsp:nvSpPr>
      <dsp:spPr>
        <a:xfrm>
          <a:off x="5630698" y="3537"/>
          <a:ext cx="3728981" cy="1137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Pre-class/lab activities</a:t>
          </a:r>
        </a:p>
      </dsp:txBody>
      <dsp:txXfrm>
        <a:off x="5630698" y="3537"/>
        <a:ext cx="3728981" cy="1137339"/>
      </dsp:txXfrm>
    </dsp:sp>
    <dsp:sp modelId="{17AC7970-868D-497C-8AF1-2E563D21774D}">
      <dsp:nvSpPr>
        <dsp:cNvPr id="0" name=""/>
        <dsp:cNvSpPr/>
      </dsp:nvSpPr>
      <dsp:spPr>
        <a:xfrm>
          <a:off x="5630698" y="1606999"/>
          <a:ext cx="3728981" cy="1137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In-class/lab activities </a:t>
          </a:r>
        </a:p>
      </dsp:txBody>
      <dsp:txXfrm>
        <a:off x="5630698" y="1606999"/>
        <a:ext cx="3728981" cy="1137339"/>
      </dsp:txXfrm>
    </dsp:sp>
    <dsp:sp modelId="{281DB95E-CA84-41A2-A7BE-B73193DB912D}">
      <dsp:nvSpPr>
        <dsp:cNvPr id="0" name=""/>
        <dsp:cNvSpPr/>
      </dsp:nvSpPr>
      <dsp:spPr>
        <a:xfrm>
          <a:off x="5630698" y="3210461"/>
          <a:ext cx="3728981" cy="1137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Post-class/lab activities</a:t>
          </a:r>
        </a:p>
      </dsp:txBody>
      <dsp:txXfrm>
        <a:off x="5630698" y="3210461"/>
        <a:ext cx="3728981" cy="11373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B11E-27D8-41E6-86E6-0513497969D9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2A41-9E84-4AB0-95A8-87B956E203BA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BDC93-0CA1-490D-A130-EFE34F6767B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8BDC3-FDCD-4095-B446-4219C22CC99B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Students performance</a:t>
          </a:r>
        </a:p>
      </dsp:txBody>
      <dsp:txXfrm>
        <a:off x="4145946" y="324414"/>
        <a:ext cx="2513811" cy="1560821"/>
      </dsp:txXfrm>
    </dsp:sp>
    <dsp:sp modelId="{CDE4104C-F44E-4A3A-8094-EAA313CCDE8B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99043-E002-47D0-8C44-83269CBE1C1D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activities</a:t>
          </a:r>
        </a:p>
      </dsp:txBody>
      <dsp:txXfrm>
        <a:off x="2550378" y="2741699"/>
        <a:ext cx="2513811" cy="1560821"/>
      </dsp:txXfrm>
    </dsp:sp>
    <dsp:sp modelId="{BBBA6D19-C09D-4B97-B60F-D699F2DF3716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57257-1D0C-408F-A371-32A21F3AA2F4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Kahoot</a:t>
          </a:r>
        </a:p>
      </dsp:txBody>
      <dsp:txXfrm>
        <a:off x="5741513" y="2741699"/>
        <a:ext cx="2513811" cy="15608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0540-ACD1-48AB-BA22-50DC89EF846A}">
      <dsp:nvSpPr>
        <dsp:cNvPr id="0" name=""/>
        <dsp:cNvSpPr/>
      </dsp:nvSpPr>
      <dsp:spPr>
        <a:xfrm>
          <a:off x="9700978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C8E33-36F7-4648-972E-871304EB3A14}">
      <dsp:nvSpPr>
        <dsp:cNvPr id="0" name=""/>
        <dsp:cNvSpPr/>
      </dsp:nvSpPr>
      <dsp:spPr>
        <a:xfrm>
          <a:off x="6708059" y="1353855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F69D-9D2C-4218-A9B2-0E7E0CA740EB}">
      <dsp:nvSpPr>
        <dsp:cNvPr id="0" name=""/>
        <dsp:cNvSpPr/>
      </dsp:nvSpPr>
      <dsp:spPr>
        <a:xfrm>
          <a:off x="8181658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26D90-3DD1-49EA-AC5A-9BF928434396}">
      <dsp:nvSpPr>
        <dsp:cNvPr id="0" name=""/>
        <dsp:cNvSpPr/>
      </dsp:nvSpPr>
      <dsp:spPr>
        <a:xfrm>
          <a:off x="6708059" y="1353855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46AD9-6B34-40C7-B16E-686E46F6A803}">
      <dsp:nvSpPr>
        <dsp:cNvPr id="0" name=""/>
        <dsp:cNvSpPr/>
      </dsp:nvSpPr>
      <dsp:spPr>
        <a:xfrm>
          <a:off x="3669420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B2B30-0622-415F-A4FA-70708A8E3034}">
      <dsp:nvSpPr>
        <dsp:cNvPr id="0" name=""/>
        <dsp:cNvSpPr/>
      </dsp:nvSpPr>
      <dsp:spPr>
        <a:xfrm>
          <a:off x="3669420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25456-F91F-4C91-A62C-FE7B973FEFC7}">
      <dsp:nvSpPr>
        <dsp:cNvPr id="0" name=""/>
        <dsp:cNvSpPr/>
      </dsp:nvSpPr>
      <dsp:spPr>
        <a:xfrm>
          <a:off x="3623700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09E8B-9547-4E3A-B34F-72DF87BB6960}">
      <dsp:nvSpPr>
        <dsp:cNvPr id="0" name=""/>
        <dsp:cNvSpPr/>
      </dsp:nvSpPr>
      <dsp:spPr>
        <a:xfrm>
          <a:off x="2150101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1519319" y="0"/>
              </a:moveTo>
              <a:lnTo>
                <a:pt x="1519319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B852A-0C7B-40AA-9E3E-9E6A30682517}">
      <dsp:nvSpPr>
        <dsp:cNvPr id="0" name=""/>
        <dsp:cNvSpPr/>
      </dsp:nvSpPr>
      <dsp:spPr>
        <a:xfrm>
          <a:off x="630781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4930-7BD8-4A83-B3AA-E8BA09395B4B}">
      <dsp:nvSpPr>
        <dsp:cNvPr id="0" name=""/>
        <dsp:cNvSpPr/>
      </dsp:nvSpPr>
      <dsp:spPr>
        <a:xfrm>
          <a:off x="3669420" y="1353855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6086519" y="564499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6224639" y="695713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Kahoot Activities</a:t>
          </a:r>
        </a:p>
      </dsp:txBody>
      <dsp:txXfrm>
        <a:off x="6247758" y="718832"/>
        <a:ext cx="1196841" cy="743117"/>
      </dsp:txXfrm>
    </dsp:sp>
    <dsp:sp modelId="{4248753B-C56A-4794-A22C-B21E0D7109A6}">
      <dsp:nvSpPr>
        <dsp:cNvPr id="0" name=""/>
        <dsp:cNvSpPr/>
      </dsp:nvSpPr>
      <dsp:spPr>
        <a:xfrm>
          <a:off x="3047880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883DA-4421-40E2-B979-290AE71D503F}">
      <dsp:nvSpPr>
        <dsp:cNvPr id="0" name=""/>
        <dsp:cNvSpPr/>
      </dsp:nvSpPr>
      <dsp:spPr>
        <a:xfrm>
          <a:off x="3186000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 cohesiveness (Likert-scale) </a:t>
          </a:r>
        </a:p>
      </dsp:txBody>
      <dsp:txXfrm>
        <a:off x="3209119" y="1869717"/>
        <a:ext cx="1196841" cy="743117"/>
      </dsp:txXfrm>
    </dsp:sp>
    <dsp:sp modelId="{913A6D41-27B3-4BF6-ADF3-B17EFDC4F37E}">
      <dsp:nvSpPr>
        <dsp:cNvPr id="0" name=""/>
        <dsp:cNvSpPr/>
      </dsp:nvSpPr>
      <dsp:spPr>
        <a:xfrm>
          <a:off x="9242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5F068-2DB2-4810-B203-105FA3361FC3}">
      <dsp:nvSpPr>
        <dsp:cNvPr id="0" name=""/>
        <dsp:cNvSpPr/>
      </dsp:nvSpPr>
      <dsp:spPr>
        <a:xfrm>
          <a:off x="147362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Goal settings</a:t>
          </a:r>
        </a:p>
      </dsp:txBody>
      <dsp:txXfrm>
        <a:off x="170481" y="3020601"/>
        <a:ext cx="1196841" cy="743117"/>
      </dsp:txXfrm>
    </dsp:sp>
    <dsp:sp modelId="{1F20D919-97B4-46BE-8CF7-CC0D4CF0667E}">
      <dsp:nvSpPr>
        <dsp:cNvPr id="0" name=""/>
        <dsp:cNvSpPr/>
      </dsp:nvSpPr>
      <dsp:spPr>
        <a:xfrm>
          <a:off x="1528561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C3640-8BE7-4981-AB47-0A3C5E0C8020}">
      <dsp:nvSpPr>
        <dsp:cNvPr id="0" name=""/>
        <dsp:cNvSpPr/>
      </dsp:nvSpPr>
      <dsp:spPr>
        <a:xfrm>
          <a:off x="1666681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Communication</a:t>
          </a:r>
        </a:p>
      </dsp:txBody>
      <dsp:txXfrm>
        <a:off x="1689800" y="3020601"/>
        <a:ext cx="1196841" cy="743117"/>
      </dsp:txXfrm>
    </dsp:sp>
    <dsp:sp modelId="{E399CCCC-4110-4FCD-BB43-E3DD72D453FA}">
      <dsp:nvSpPr>
        <dsp:cNvPr id="0" name=""/>
        <dsp:cNvSpPr/>
      </dsp:nvSpPr>
      <dsp:spPr>
        <a:xfrm>
          <a:off x="3047880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67BD6-A18C-4855-96A3-3F265CF42DBD}">
      <dsp:nvSpPr>
        <dsp:cNvPr id="0" name=""/>
        <dsp:cNvSpPr/>
      </dsp:nvSpPr>
      <dsp:spPr>
        <a:xfrm>
          <a:off x="318600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Trust</a:t>
          </a:r>
        </a:p>
      </dsp:txBody>
      <dsp:txXfrm>
        <a:off x="3209119" y="3020601"/>
        <a:ext cx="1196841" cy="743117"/>
      </dsp:txXfrm>
    </dsp:sp>
    <dsp:sp modelId="{5C8990CD-7103-47DB-93FB-149BEB6053BD}">
      <dsp:nvSpPr>
        <dsp:cNvPr id="0" name=""/>
        <dsp:cNvSpPr/>
      </dsp:nvSpPr>
      <dsp:spPr>
        <a:xfrm>
          <a:off x="4567200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ADFD12-C018-4FB0-B76C-707FD8FA81D5}">
      <dsp:nvSpPr>
        <dsp:cNvPr id="0" name=""/>
        <dsp:cNvSpPr/>
      </dsp:nvSpPr>
      <dsp:spPr>
        <a:xfrm>
          <a:off x="470532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Accountability</a:t>
          </a:r>
        </a:p>
      </dsp:txBody>
      <dsp:txXfrm>
        <a:off x="4728439" y="3020601"/>
        <a:ext cx="1196841" cy="743117"/>
      </dsp:txXfrm>
    </dsp:sp>
    <dsp:sp modelId="{46B0A644-E2C5-4DCA-9CB1-715D6AA6B3F2}">
      <dsp:nvSpPr>
        <dsp:cNvPr id="0" name=""/>
        <dsp:cNvSpPr/>
      </dsp:nvSpPr>
      <dsp:spPr>
        <a:xfrm>
          <a:off x="6086519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DB581-378B-42D7-8E3D-3512E1D4BAC9}">
      <dsp:nvSpPr>
        <dsp:cNvPr id="0" name=""/>
        <dsp:cNvSpPr/>
      </dsp:nvSpPr>
      <dsp:spPr>
        <a:xfrm>
          <a:off x="6224639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Recognition</a:t>
          </a:r>
        </a:p>
      </dsp:txBody>
      <dsp:txXfrm>
        <a:off x="6247758" y="3020601"/>
        <a:ext cx="1196841" cy="743117"/>
      </dsp:txXfrm>
    </dsp:sp>
    <dsp:sp modelId="{630A3D9A-66AF-444E-8FD8-6A012B5DC100}">
      <dsp:nvSpPr>
        <dsp:cNvPr id="0" name=""/>
        <dsp:cNvSpPr/>
      </dsp:nvSpPr>
      <dsp:spPr>
        <a:xfrm>
          <a:off x="7605839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0000-0940-4937-81EF-866C727E33E7}">
      <dsp:nvSpPr>
        <dsp:cNvPr id="0" name=""/>
        <dsp:cNvSpPr/>
      </dsp:nvSpPr>
      <dsp:spPr>
        <a:xfrm>
          <a:off x="7743958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Social Factors (open-ended)</a:t>
          </a:r>
        </a:p>
      </dsp:txBody>
      <dsp:txXfrm>
        <a:off x="7767077" y="1869717"/>
        <a:ext cx="1196841" cy="743117"/>
      </dsp:txXfrm>
    </dsp:sp>
    <dsp:sp modelId="{E72560CB-DB82-42FD-922C-C5A57A2FE571}">
      <dsp:nvSpPr>
        <dsp:cNvPr id="0" name=""/>
        <dsp:cNvSpPr/>
      </dsp:nvSpPr>
      <dsp:spPr>
        <a:xfrm>
          <a:off x="7605839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2F9C6-D148-4DA9-BF8D-F50F420725EE}">
      <dsp:nvSpPr>
        <dsp:cNvPr id="0" name=""/>
        <dsp:cNvSpPr/>
      </dsp:nvSpPr>
      <dsp:spPr>
        <a:xfrm>
          <a:off x="774395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Factors from code book</a:t>
          </a:r>
        </a:p>
      </dsp:txBody>
      <dsp:txXfrm>
        <a:off x="7767077" y="3020601"/>
        <a:ext cx="1196841" cy="743117"/>
      </dsp:txXfrm>
    </dsp:sp>
    <dsp:sp modelId="{145E3141-83FE-4CCA-9CD0-D8B75C9CDA19}">
      <dsp:nvSpPr>
        <dsp:cNvPr id="0" name=""/>
        <dsp:cNvSpPr/>
      </dsp:nvSpPr>
      <dsp:spPr>
        <a:xfrm>
          <a:off x="9125158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0689BE-3238-485E-A93D-53D7B8864F71}">
      <dsp:nvSpPr>
        <dsp:cNvPr id="0" name=""/>
        <dsp:cNvSpPr/>
      </dsp:nvSpPr>
      <dsp:spPr>
        <a:xfrm>
          <a:off x="9263278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LIWC tool</a:t>
          </a:r>
        </a:p>
      </dsp:txBody>
      <dsp:txXfrm>
        <a:off x="9286397" y="1869717"/>
        <a:ext cx="1196841" cy="743117"/>
      </dsp:txXfrm>
    </dsp:sp>
    <dsp:sp modelId="{5A1E5100-6253-40A8-B403-73F753BFEAE0}">
      <dsp:nvSpPr>
        <dsp:cNvPr id="0" name=""/>
        <dsp:cNvSpPr/>
      </dsp:nvSpPr>
      <dsp:spPr>
        <a:xfrm>
          <a:off x="9125158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A8827-4094-455C-B0CE-5A1D60B39C18}">
      <dsp:nvSpPr>
        <dsp:cNvPr id="0" name=""/>
        <dsp:cNvSpPr/>
      </dsp:nvSpPr>
      <dsp:spPr>
        <a:xfrm>
          <a:off x="926327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Sentiment Analysis</a:t>
          </a:r>
        </a:p>
      </dsp:txBody>
      <dsp:txXfrm>
        <a:off x="9286397" y="3020601"/>
        <a:ext cx="1196841" cy="7431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0540-ACD1-48AB-BA22-50DC89EF846A}">
      <dsp:nvSpPr>
        <dsp:cNvPr id="0" name=""/>
        <dsp:cNvSpPr/>
      </dsp:nvSpPr>
      <dsp:spPr>
        <a:xfrm>
          <a:off x="9700978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C8E33-36F7-4648-972E-871304EB3A14}">
      <dsp:nvSpPr>
        <dsp:cNvPr id="0" name=""/>
        <dsp:cNvSpPr/>
      </dsp:nvSpPr>
      <dsp:spPr>
        <a:xfrm>
          <a:off x="6708059" y="1353855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F69D-9D2C-4218-A9B2-0E7E0CA740EB}">
      <dsp:nvSpPr>
        <dsp:cNvPr id="0" name=""/>
        <dsp:cNvSpPr/>
      </dsp:nvSpPr>
      <dsp:spPr>
        <a:xfrm>
          <a:off x="8181658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26D90-3DD1-49EA-AC5A-9BF928434396}">
      <dsp:nvSpPr>
        <dsp:cNvPr id="0" name=""/>
        <dsp:cNvSpPr/>
      </dsp:nvSpPr>
      <dsp:spPr>
        <a:xfrm>
          <a:off x="6708059" y="1353855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46AD9-6B34-40C7-B16E-686E46F6A803}">
      <dsp:nvSpPr>
        <dsp:cNvPr id="0" name=""/>
        <dsp:cNvSpPr/>
      </dsp:nvSpPr>
      <dsp:spPr>
        <a:xfrm>
          <a:off x="3669420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B2B30-0622-415F-A4FA-70708A8E3034}">
      <dsp:nvSpPr>
        <dsp:cNvPr id="0" name=""/>
        <dsp:cNvSpPr/>
      </dsp:nvSpPr>
      <dsp:spPr>
        <a:xfrm>
          <a:off x="3669420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25456-F91F-4C91-A62C-FE7B973FEFC7}">
      <dsp:nvSpPr>
        <dsp:cNvPr id="0" name=""/>
        <dsp:cNvSpPr/>
      </dsp:nvSpPr>
      <dsp:spPr>
        <a:xfrm>
          <a:off x="3623700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09E8B-9547-4E3A-B34F-72DF87BB6960}">
      <dsp:nvSpPr>
        <dsp:cNvPr id="0" name=""/>
        <dsp:cNvSpPr/>
      </dsp:nvSpPr>
      <dsp:spPr>
        <a:xfrm>
          <a:off x="2150101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1519319" y="0"/>
              </a:moveTo>
              <a:lnTo>
                <a:pt x="1519319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B852A-0C7B-40AA-9E3E-9E6A30682517}">
      <dsp:nvSpPr>
        <dsp:cNvPr id="0" name=""/>
        <dsp:cNvSpPr/>
      </dsp:nvSpPr>
      <dsp:spPr>
        <a:xfrm>
          <a:off x="630781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4930-7BD8-4A83-B3AA-E8BA09395B4B}">
      <dsp:nvSpPr>
        <dsp:cNvPr id="0" name=""/>
        <dsp:cNvSpPr/>
      </dsp:nvSpPr>
      <dsp:spPr>
        <a:xfrm>
          <a:off x="3669420" y="1353855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6086519" y="564499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6224639" y="695713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Group-based Activities</a:t>
          </a:r>
        </a:p>
      </dsp:txBody>
      <dsp:txXfrm>
        <a:off x="6247758" y="718832"/>
        <a:ext cx="1196841" cy="743117"/>
      </dsp:txXfrm>
    </dsp:sp>
    <dsp:sp modelId="{4248753B-C56A-4794-A22C-B21E0D7109A6}">
      <dsp:nvSpPr>
        <dsp:cNvPr id="0" name=""/>
        <dsp:cNvSpPr/>
      </dsp:nvSpPr>
      <dsp:spPr>
        <a:xfrm>
          <a:off x="3047880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883DA-4421-40E2-B979-290AE71D503F}">
      <dsp:nvSpPr>
        <dsp:cNvPr id="0" name=""/>
        <dsp:cNvSpPr/>
      </dsp:nvSpPr>
      <dsp:spPr>
        <a:xfrm>
          <a:off x="3186000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 cohesiveness (Likert-scale) </a:t>
          </a:r>
        </a:p>
      </dsp:txBody>
      <dsp:txXfrm>
        <a:off x="3209119" y="1869717"/>
        <a:ext cx="1196841" cy="743117"/>
      </dsp:txXfrm>
    </dsp:sp>
    <dsp:sp modelId="{913A6D41-27B3-4BF6-ADF3-B17EFDC4F37E}">
      <dsp:nvSpPr>
        <dsp:cNvPr id="0" name=""/>
        <dsp:cNvSpPr/>
      </dsp:nvSpPr>
      <dsp:spPr>
        <a:xfrm>
          <a:off x="9242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5F068-2DB2-4810-B203-105FA3361FC3}">
      <dsp:nvSpPr>
        <dsp:cNvPr id="0" name=""/>
        <dsp:cNvSpPr/>
      </dsp:nvSpPr>
      <dsp:spPr>
        <a:xfrm>
          <a:off x="147362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Goal settings</a:t>
          </a:r>
        </a:p>
      </dsp:txBody>
      <dsp:txXfrm>
        <a:off x="170481" y="3020601"/>
        <a:ext cx="1196841" cy="743117"/>
      </dsp:txXfrm>
    </dsp:sp>
    <dsp:sp modelId="{1F20D919-97B4-46BE-8CF7-CC0D4CF0667E}">
      <dsp:nvSpPr>
        <dsp:cNvPr id="0" name=""/>
        <dsp:cNvSpPr/>
      </dsp:nvSpPr>
      <dsp:spPr>
        <a:xfrm>
          <a:off x="1528561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C3640-8BE7-4981-AB47-0A3C5E0C8020}">
      <dsp:nvSpPr>
        <dsp:cNvPr id="0" name=""/>
        <dsp:cNvSpPr/>
      </dsp:nvSpPr>
      <dsp:spPr>
        <a:xfrm>
          <a:off x="1666681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Communication</a:t>
          </a:r>
        </a:p>
      </dsp:txBody>
      <dsp:txXfrm>
        <a:off x="1689800" y="3020601"/>
        <a:ext cx="1196841" cy="743117"/>
      </dsp:txXfrm>
    </dsp:sp>
    <dsp:sp modelId="{E399CCCC-4110-4FCD-BB43-E3DD72D453FA}">
      <dsp:nvSpPr>
        <dsp:cNvPr id="0" name=""/>
        <dsp:cNvSpPr/>
      </dsp:nvSpPr>
      <dsp:spPr>
        <a:xfrm>
          <a:off x="3047880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67BD6-A18C-4855-96A3-3F265CF42DBD}">
      <dsp:nvSpPr>
        <dsp:cNvPr id="0" name=""/>
        <dsp:cNvSpPr/>
      </dsp:nvSpPr>
      <dsp:spPr>
        <a:xfrm>
          <a:off x="318600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Trust</a:t>
          </a:r>
        </a:p>
      </dsp:txBody>
      <dsp:txXfrm>
        <a:off x="3209119" y="3020601"/>
        <a:ext cx="1196841" cy="743117"/>
      </dsp:txXfrm>
    </dsp:sp>
    <dsp:sp modelId="{5C8990CD-7103-47DB-93FB-149BEB6053BD}">
      <dsp:nvSpPr>
        <dsp:cNvPr id="0" name=""/>
        <dsp:cNvSpPr/>
      </dsp:nvSpPr>
      <dsp:spPr>
        <a:xfrm>
          <a:off x="4567200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ADFD12-C018-4FB0-B76C-707FD8FA81D5}">
      <dsp:nvSpPr>
        <dsp:cNvPr id="0" name=""/>
        <dsp:cNvSpPr/>
      </dsp:nvSpPr>
      <dsp:spPr>
        <a:xfrm>
          <a:off x="470532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Accountability</a:t>
          </a:r>
        </a:p>
      </dsp:txBody>
      <dsp:txXfrm>
        <a:off x="4728439" y="3020601"/>
        <a:ext cx="1196841" cy="743117"/>
      </dsp:txXfrm>
    </dsp:sp>
    <dsp:sp modelId="{46B0A644-E2C5-4DCA-9CB1-715D6AA6B3F2}">
      <dsp:nvSpPr>
        <dsp:cNvPr id="0" name=""/>
        <dsp:cNvSpPr/>
      </dsp:nvSpPr>
      <dsp:spPr>
        <a:xfrm>
          <a:off x="6086519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DB581-378B-42D7-8E3D-3512E1D4BAC9}">
      <dsp:nvSpPr>
        <dsp:cNvPr id="0" name=""/>
        <dsp:cNvSpPr/>
      </dsp:nvSpPr>
      <dsp:spPr>
        <a:xfrm>
          <a:off x="6224639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Recognition</a:t>
          </a:r>
        </a:p>
      </dsp:txBody>
      <dsp:txXfrm>
        <a:off x="6247758" y="3020601"/>
        <a:ext cx="1196841" cy="743117"/>
      </dsp:txXfrm>
    </dsp:sp>
    <dsp:sp modelId="{630A3D9A-66AF-444E-8FD8-6A012B5DC100}">
      <dsp:nvSpPr>
        <dsp:cNvPr id="0" name=""/>
        <dsp:cNvSpPr/>
      </dsp:nvSpPr>
      <dsp:spPr>
        <a:xfrm>
          <a:off x="7605839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0000-0940-4937-81EF-866C727E33E7}">
      <dsp:nvSpPr>
        <dsp:cNvPr id="0" name=""/>
        <dsp:cNvSpPr/>
      </dsp:nvSpPr>
      <dsp:spPr>
        <a:xfrm>
          <a:off x="7743958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Social Factors (open-ended)</a:t>
          </a:r>
        </a:p>
      </dsp:txBody>
      <dsp:txXfrm>
        <a:off x="7767077" y="1869717"/>
        <a:ext cx="1196841" cy="743117"/>
      </dsp:txXfrm>
    </dsp:sp>
    <dsp:sp modelId="{E72560CB-DB82-42FD-922C-C5A57A2FE571}">
      <dsp:nvSpPr>
        <dsp:cNvPr id="0" name=""/>
        <dsp:cNvSpPr/>
      </dsp:nvSpPr>
      <dsp:spPr>
        <a:xfrm>
          <a:off x="7605839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2F9C6-D148-4DA9-BF8D-F50F420725EE}">
      <dsp:nvSpPr>
        <dsp:cNvPr id="0" name=""/>
        <dsp:cNvSpPr/>
      </dsp:nvSpPr>
      <dsp:spPr>
        <a:xfrm>
          <a:off x="774395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Factors from code book</a:t>
          </a:r>
        </a:p>
      </dsp:txBody>
      <dsp:txXfrm>
        <a:off x="7767077" y="3020601"/>
        <a:ext cx="1196841" cy="743117"/>
      </dsp:txXfrm>
    </dsp:sp>
    <dsp:sp modelId="{145E3141-83FE-4CCA-9CD0-D8B75C9CDA19}">
      <dsp:nvSpPr>
        <dsp:cNvPr id="0" name=""/>
        <dsp:cNvSpPr/>
      </dsp:nvSpPr>
      <dsp:spPr>
        <a:xfrm>
          <a:off x="9125158" y="1715384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0689BE-3238-485E-A93D-53D7B8864F71}">
      <dsp:nvSpPr>
        <dsp:cNvPr id="0" name=""/>
        <dsp:cNvSpPr/>
      </dsp:nvSpPr>
      <dsp:spPr>
        <a:xfrm>
          <a:off x="9263278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Sentiment Analysis</a:t>
          </a:r>
        </a:p>
      </dsp:txBody>
      <dsp:txXfrm>
        <a:off x="9286397" y="1869717"/>
        <a:ext cx="1196841" cy="743117"/>
      </dsp:txXfrm>
    </dsp:sp>
    <dsp:sp modelId="{5A1E5100-6253-40A8-B403-73F753BFEAE0}">
      <dsp:nvSpPr>
        <dsp:cNvPr id="0" name=""/>
        <dsp:cNvSpPr/>
      </dsp:nvSpPr>
      <dsp:spPr>
        <a:xfrm>
          <a:off x="9125158" y="2866268"/>
          <a:ext cx="1243079" cy="789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A8827-4094-455C-B0CE-5A1D60B39C18}">
      <dsp:nvSpPr>
        <dsp:cNvPr id="0" name=""/>
        <dsp:cNvSpPr/>
      </dsp:nvSpPr>
      <dsp:spPr>
        <a:xfrm>
          <a:off x="926327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LIWC tool</a:t>
          </a:r>
        </a:p>
      </dsp:txBody>
      <dsp:txXfrm>
        <a:off x="9286397" y="3020601"/>
        <a:ext cx="1196841" cy="7431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67311-AB7F-42AD-95DC-ADC90A71B47E}">
      <dsp:nvSpPr>
        <dsp:cNvPr id="0" name=""/>
        <dsp:cNvSpPr/>
      </dsp:nvSpPr>
      <dsp:spPr>
        <a:xfrm>
          <a:off x="6956059" y="256101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C7BF3-9071-487A-9352-87119DEFBAE6}">
      <dsp:nvSpPr>
        <dsp:cNvPr id="0" name=""/>
        <dsp:cNvSpPr/>
      </dsp:nvSpPr>
      <dsp:spPr>
        <a:xfrm>
          <a:off x="6956059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164D2-68C8-4BAF-8254-54F70EDC5BAF}">
      <dsp:nvSpPr>
        <dsp:cNvPr id="0" name=""/>
        <dsp:cNvSpPr/>
      </dsp:nvSpPr>
      <dsp:spPr>
        <a:xfrm>
          <a:off x="6066494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CD24-C465-4318-99FA-7E8FAA7E3451}">
      <dsp:nvSpPr>
        <dsp:cNvPr id="0" name=""/>
        <dsp:cNvSpPr/>
      </dsp:nvSpPr>
      <dsp:spPr>
        <a:xfrm>
          <a:off x="4287366" y="256101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96D7A-14C2-4353-8348-AE90318D30CA}">
      <dsp:nvSpPr>
        <dsp:cNvPr id="0" name=""/>
        <dsp:cNvSpPr/>
      </dsp:nvSpPr>
      <dsp:spPr>
        <a:xfrm>
          <a:off x="4287366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83F23-F768-4F24-94F4-68D5CA991E38}">
      <dsp:nvSpPr>
        <dsp:cNvPr id="0" name=""/>
        <dsp:cNvSpPr/>
      </dsp:nvSpPr>
      <dsp:spPr>
        <a:xfrm>
          <a:off x="1618673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BC0F7-37F9-4B48-BAC9-BF1A07B0943C}">
      <dsp:nvSpPr>
        <dsp:cNvPr id="0" name=""/>
        <dsp:cNvSpPr/>
      </dsp:nvSpPr>
      <dsp:spPr>
        <a:xfrm>
          <a:off x="729108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05643-8DB1-4FF7-80E1-BCE55B53E19E}">
      <dsp:nvSpPr>
        <dsp:cNvPr id="0" name=""/>
        <dsp:cNvSpPr/>
      </dsp:nvSpPr>
      <dsp:spPr>
        <a:xfrm>
          <a:off x="1618673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053F1-0C15-4318-8175-35C353EE01A8}">
      <dsp:nvSpPr>
        <dsp:cNvPr id="0" name=""/>
        <dsp:cNvSpPr/>
      </dsp:nvSpPr>
      <dsp:spPr>
        <a:xfrm>
          <a:off x="3559540" y="28898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80568-5634-4609-BAB9-13417FE5687F}">
      <dsp:nvSpPr>
        <dsp:cNvPr id="0" name=""/>
        <dsp:cNvSpPr/>
      </dsp:nvSpPr>
      <dsp:spPr>
        <a:xfrm>
          <a:off x="3721279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correlation</a:t>
          </a:r>
        </a:p>
      </dsp:txBody>
      <dsp:txXfrm>
        <a:off x="3748352" y="469708"/>
        <a:ext cx="1401504" cy="870192"/>
      </dsp:txXfrm>
    </dsp:sp>
    <dsp:sp modelId="{3FB50602-4D22-4C19-951A-EC0FA9E358DB}">
      <dsp:nvSpPr>
        <dsp:cNvPr id="0" name=""/>
        <dsp:cNvSpPr/>
      </dsp:nvSpPr>
      <dsp:spPr>
        <a:xfrm>
          <a:off x="890847" y="163667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D7612-2FF0-40A9-B46F-B63B8AAD219A}">
      <dsp:nvSpPr>
        <dsp:cNvPr id="0" name=""/>
        <dsp:cNvSpPr/>
      </dsp:nvSpPr>
      <dsp:spPr>
        <a:xfrm>
          <a:off x="1052586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 all grades (dependent)</a:t>
          </a:r>
        </a:p>
      </dsp:txBody>
      <dsp:txXfrm>
        <a:off x="1079659" y="1817398"/>
        <a:ext cx="1401504" cy="870192"/>
      </dsp:txXfrm>
    </dsp:sp>
    <dsp:sp modelId="{0730A96F-0C34-4E86-B218-3B46E0A295B2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4DE67-DDCB-4C8D-9D0B-79F8865A1BBA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Kahoot </a:t>
          </a:r>
        </a:p>
      </dsp:txBody>
      <dsp:txXfrm>
        <a:off x="190095" y="3165088"/>
        <a:ext cx="1401504" cy="870192"/>
      </dsp:txXfrm>
    </dsp:sp>
    <dsp:sp modelId="{3A5F905F-C49D-4F9B-8B6E-979FCAA41368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75F81-1746-479E-9AA6-2CCC48B41E7B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Group-based activities</a:t>
          </a:r>
        </a:p>
      </dsp:txBody>
      <dsp:txXfrm>
        <a:off x="1969224" y="3165088"/>
        <a:ext cx="1401504" cy="870192"/>
      </dsp:txXfrm>
    </dsp:sp>
    <dsp:sp modelId="{C6240497-3493-4506-BFFF-DAD1DCD68519}">
      <dsp:nvSpPr>
        <dsp:cNvPr id="0" name=""/>
        <dsp:cNvSpPr/>
      </dsp:nvSpPr>
      <dsp:spPr>
        <a:xfrm>
          <a:off x="6228233" y="163667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1E79C6-CC0A-43FE-BACE-2DC96C2A2FED}">
      <dsp:nvSpPr>
        <dsp:cNvPr id="0" name=""/>
        <dsp:cNvSpPr/>
      </dsp:nvSpPr>
      <dsp:spPr>
        <a:xfrm>
          <a:off x="6389972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Selected Factors (independent)</a:t>
          </a:r>
        </a:p>
      </dsp:txBody>
      <dsp:txXfrm>
        <a:off x="6417045" y="1817398"/>
        <a:ext cx="1401504" cy="870192"/>
      </dsp:txXfrm>
    </dsp:sp>
    <dsp:sp modelId="{9C3A55CF-B5EB-42D5-87A2-6F3CB2D1A50D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BA48-8A51-4BE0-99FF-83F03B391F98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C1</a:t>
          </a:r>
        </a:p>
      </dsp:txBody>
      <dsp:txXfrm>
        <a:off x="3748352" y="3165088"/>
        <a:ext cx="1401504" cy="870192"/>
      </dsp:txXfrm>
    </dsp:sp>
    <dsp:sp modelId="{F9465771-8F02-4705-84E9-7DCDD789490C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71340-A638-4197-8805-CD68269D795E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T1</a:t>
          </a:r>
        </a:p>
      </dsp:txBody>
      <dsp:txXfrm>
        <a:off x="5527481" y="3165088"/>
        <a:ext cx="1401504" cy="870192"/>
      </dsp:txXfrm>
    </dsp:sp>
    <dsp:sp modelId="{AEE94D3C-CFDF-4AD2-8790-C450D981D8C6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A01EB9-A2B7-40FD-A323-BBA37877435C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A1</a:t>
          </a:r>
        </a:p>
      </dsp:txBody>
      <dsp:txXfrm>
        <a:off x="7306610" y="3165088"/>
        <a:ext cx="1401504" cy="870192"/>
      </dsp:txXfrm>
    </dsp:sp>
    <dsp:sp modelId="{5B603D43-5434-4114-B62F-99B70C58A8F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50C61-A466-4583-A963-AC599343E1C1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R3</a:t>
          </a:r>
        </a:p>
      </dsp:txBody>
      <dsp:txXfrm>
        <a:off x="9085738" y="3165088"/>
        <a:ext cx="1401504" cy="870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2DF5-B86D-44F5-83BD-C9E5DD575335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Fostering group interaction and collaboration</a:t>
          </a:r>
        </a:p>
      </dsp:txBody>
      <dsp:txXfrm>
        <a:off x="821" y="1776404"/>
        <a:ext cx="3327201" cy="2395585"/>
      </dsp:txXfrm>
    </dsp:sp>
    <dsp:sp modelId="{433682E2-653E-4F8A-95A5-F88CE12BF33E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6482C49-6707-4BAB-A5C1-CEB97A784F9D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Enforcing and encouraging student participation and engagement</a:t>
          </a:r>
        </a:p>
      </dsp:txBody>
      <dsp:txXfrm>
        <a:off x="3594199" y="1776404"/>
        <a:ext cx="3327201" cy="2395585"/>
      </dsp:txXfrm>
    </dsp:sp>
    <dsp:sp modelId="{7E8299AA-A8D2-4C83-846D-ED812B72ADAD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975FF626-E2D8-4817-9150-9CA91A4F71D6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Decreasing students dropout rate</a:t>
          </a:r>
        </a:p>
      </dsp:txBody>
      <dsp:txXfrm>
        <a:off x="7187576" y="1776404"/>
        <a:ext cx="3327201" cy="2395585"/>
      </dsp:txXfrm>
    </dsp:sp>
    <dsp:sp modelId="{01C55662-2E24-49B1-B843-087350DBEE0B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DBBFD-F079-4078-9B07-D654D7283D55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Improving student learning and self-learning skills</a:t>
          </a:r>
        </a:p>
      </dsp:txBody>
      <dsp:txXfrm>
        <a:off x="821" y="1776404"/>
        <a:ext cx="3327201" cy="2395585"/>
      </dsp:txXfrm>
    </dsp:sp>
    <dsp:sp modelId="{DF89390E-43CA-455C-92CC-B754715AA63E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21" y="179348"/>
        <a:ext cx="3327201" cy="1597056"/>
      </dsp:txXfrm>
    </dsp:sp>
    <dsp:sp modelId="{978F7A21-2F0E-433C-87F8-3E2B41C2420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Removing limitations of cognitive processing</a:t>
          </a:r>
        </a:p>
      </dsp:txBody>
      <dsp:txXfrm>
        <a:off x="3594199" y="1776404"/>
        <a:ext cx="3327201" cy="2395585"/>
      </dsp:txXfrm>
    </dsp:sp>
    <dsp:sp modelId="{A9DDABCF-F944-4234-98FC-222FA1D78355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7E9ADEFD-5E65-4433-B659-A3110020DBE0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Improving student metacognition</a:t>
          </a:r>
        </a:p>
      </dsp:txBody>
      <dsp:txXfrm>
        <a:off x="7187576" y="1776404"/>
        <a:ext cx="3327201" cy="2395585"/>
      </dsp:txXfrm>
    </dsp:sp>
    <dsp:sp modelId="{5B3E131D-8F22-4BA9-A7C0-8BC81CBBC121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E9B-54B1-4DF2-BE21-94D094E26DF7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Improving student understanding of concepts</a:t>
          </a:r>
        </a:p>
      </dsp:txBody>
      <dsp:txXfrm>
        <a:off x="821" y="1776404"/>
        <a:ext cx="3327201" cy="2395585"/>
      </dsp:txXfrm>
    </dsp:sp>
    <dsp:sp modelId="{CE0251A7-31ED-494B-9D9A-F872F7759BF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A395CFD8-35E8-49FC-89D5-A8E06766B46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Teaching students to think like programmers</a:t>
          </a:r>
        </a:p>
      </dsp:txBody>
      <dsp:txXfrm>
        <a:off x="3594199" y="1776404"/>
        <a:ext cx="3327201" cy="2395585"/>
      </dsp:txXfrm>
    </dsp:sp>
    <dsp:sp modelId="{A7F131E4-6E6B-4105-A384-39DB845C48EB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0AF2EB0-5329-4111-A2EF-056D608F13CD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Improving students’ performance and perception about learning experience.</a:t>
          </a:r>
        </a:p>
      </dsp:txBody>
      <dsp:txXfrm>
        <a:off x="7187576" y="1776404"/>
        <a:ext cx="3327201" cy="2395585"/>
      </dsp:txXfrm>
    </dsp:sp>
    <dsp:sp modelId="{89182BF2-1A87-424C-BAC3-27FB6602464F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1DE41-C816-4006-8A9F-0693E952846B}">
      <dsp:nvSpPr>
        <dsp:cNvPr id="0" name=""/>
        <dsp:cNvSpPr/>
      </dsp:nvSpPr>
      <dsp:spPr>
        <a:xfrm>
          <a:off x="0" y="892698"/>
          <a:ext cx="1974242" cy="236909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Interfering in classroom learning and learning environment</a:t>
          </a:r>
        </a:p>
      </dsp:txBody>
      <dsp:txXfrm>
        <a:off x="0" y="1840334"/>
        <a:ext cx="1974242" cy="1421454"/>
      </dsp:txXfrm>
    </dsp:sp>
    <dsp:sp modelId="{534A5353-1E59-43DC-A52C-16CDA3F94106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ADDBE77C-910E-4E79-A653-E6ED786E4A52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119895"/>
                <a:satOff val="-2164"/>
                <a:lumOff val="71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119895"/>
                <a:satOff val="-2164"/>
                <a:lumOff val="71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119895"/>
                <a:satOff val="-2164"/>
                <a:lumOff val="71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119895"/>
              <a:satOff val="-2164"/>
              <a:lumOff val="71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Weakening students’ respect for the academic environment</a:t>
          </a:r>
        </a:p>
      </dsp:txBody>
      <dsp:txXfrm>
        <a:off x="2138497" y="1840334"/>
        <a:ext cx="1974242" cy="1421454"/>
      </dsp:txXfrm>
    </dsp:sp>
    <dsp:sp modelId="{EB26D4C7-A019-46E3-82EC-544C7595A3EC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02</a:t>
          </a:r>
        </a:p>
      </dsp:txBody>
      <dsp:txXfrm>
        <a:off x="2138497" y="892698"/>
        <a:ext cx="1974242" cy="947636"/>
      </dsp:txXfrm>
    </dsp:sp>
    <dsp:sp modelId="{F4D2D8CC-090F-4AAF-A555-69E6909C3766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239790"/>
                <a:satOff val="-4329"/>
                <a:lumOff val="143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239790"/>
                <a:satOff val="-4329"/>
                <a:lumOff val="143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239790"/>
                <a:satOff val="-4329"/>
                <a:lumOff val="143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239790"/>
              <a:satOff val="-4329"/>
              <a:lumOff val="143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Impairing students’ academic and intellectual development</a:t>
          </a:r>
        </a:p>
      </dsp:txBody>
      <dsp:txXfrm>
        <a:off x="4270678" y="1840334"/>
        <a:ext cx="1974242" cy="1421454"/>
      </dsp:txXfrm>
    </dsp:sp>
    <dsp:sp modelId="{C2EB87AD-8433-40A7-BC64-4AC93FFB41DC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F74B07DC-4D38-4DA4-B63E-14CDC00F3637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359684"/>
                <a:satOff val="-6493"/>
                <a:lumOff val="215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359684"/>
                <a:satOff val="-6493"/>
                <a:lumOff val="215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359684"/>
                <a:satOff val="-6493"/>
                <a:lumOff val="215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359684"/>
              <a:satOff val="-6493"/>
              <a:lumOff val="215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Decreasing students’ engagement,  commitment and retention</a:t>
          </a:r>
        </a:p>
      </dsp:txBody>
      <dsp:txXfrm>
        <a:off x="6402860" y="1840334"/>
        <a:ext cx="1974242" cy="1421454"/>
      </dsp:txXfrm>
    </dsp:sp>
    <dsp:sp modelId="{8945EF4E-9D0A-4534-88DA-384A54D478DD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7EA1D878-DCFD-4AF3-B2FE-FEFA40BA336F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479579"/>
                <a:satOff val="-8658"/>
                <a:lumOff val="28685"/>
                <a:alphaOff val="0"/>
                <a:satMod val="110000"/>
                <a:lumMod val="100000"/>
                <a:shade val="100000"/>
              </a:schemeClr>
            </a:gs>
            <a:gs pos="0">
              <a:schemeClr val="accent6">
                <a:shade val="80000"/>
                <a:hueOff val="-479579"/>
                <a:satOff val="-8658"/>
                <a:lumOff val="286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479579"/>
              <a:satOff val="-8658"/>
              <a:lumOff val="28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Causing social isolation, possibility of depression or other issues</a:t>
          </a:r>
        </a:p>
      </dsp:txBody>
      <dsp:txXfrm>
        <a:off x="8535042" y="1840334"/>
        <a:ext cx="1974242" cy="1421454"/>
      </dsp:txXfrm>
    </dsp:sp>
    <dsp:sp modelId="{23C57340-40E6-49B0-B0FA-37C5278527AE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AB665-AD8D-408C-8C5C-CA49088848D8}">
      <dsp:nvSpPr>
        <dsp:cNvPr id="0" name=""/>
        <dsp:cNvSpPr/>
      </dsp:nvSpPr>
      <dsp:spPr>
        <a:xfrm>
          <a:off x="4713943" y="2129949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2170248"/>
        <a:ext cx="54205" cy="10841"/>
      </dsp:txXfrm>
    </dsp:sp>
    <dsp:sp modelId="{E2BC3C07-396C-4546-BF33-1D99D3E2D3BA}">
      <dsp:nvSpPr>
        <dsp:cNvPr id="0" name=""/>
        <dsp:cNvSpPr/>
      </dsp:nvSpPr>
      <dsp:spPr>
        <a:xfrm>
          <a:off x="2207" y="761608"/>
          <a:ext cx="4713535" cy="28281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 ABAL approach shifts class time from passive lecture-based learning to interactive, fun, disciplined, often social activities</a:t>
          </a:r>
        </a:p>
      </dsp:txBody>
      <dsp:txXfrm>
        <a:off x="2207" y="761608"/>
        <a:ext cx="4713535" cy="2828121"/>
      </dsp:txXfrm>
    </dsp:sp>
    <dsp:sp modelId="{2B7FB593-68AD-40A0-8661-D45C084445CD}">
      <dsp:nvSpPr>
        <dsp:cNvPr id="0" name=""/>
        <dsp:cNvSpPr/>
      </dsp:nvSpPr>
      <dsp:spPr>
        <a:xfrm>
          <a:off x="5799856" y="761608"/>
          <a:ext cx="4713535" cy="28281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Students also continuously go through low-stake assessments to evaluate their learnings, which helps to identify and address any problems early on. </a:t>
          </a:r>
        </a:p>
      </dsp:txBody>
      <dsp:txXfrm>
        <a:off x="5799856" y="761608"/>
        <a:ext cx="4713535" cy="28281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69CC-1DFD-435D-9A92-71E0B18A9861}">
      <dsp:nvSpPr>
        <dsp:cNvPr id="0" name=""/>
        <dsp:cNvSpPr/>
      </dsp:nvSpPr>
      <dsp:spPr>
        <a:xfrm>
          <a:off x="5135597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4032691" y="435958"/>
              </a:lnTo>
              <a:lnTo>
                <a:pt x="4032691" y="639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2E75C-7979-43DC-90BC-AC29EFF85561}">
      <dsp:nvSpPr>
        <dsp:cNvPr id="0" name=""/>
        <dsp:cNvSpPr/>
      </dsp:nvSpPr>
      <dsp:spPr>
        <a:xfrm>
          <a:off x="513559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1F70D-A0CB-40F9-A111-E7D712EBA5EF}">
      <dsp:nvSpPr>
        <dsp:cNvPr id="0" name=""/>
        <dsp:cNvSpPr/>
      </dsp:nvSpPr>
      <dsp:spPr>
        <a:xfrm>
          <a:off x="379136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86FD-C8B1-45EE-B0D7-467FE1FE1747}">
      <dsp:nvSpPr>
        <dsp:cNvPr id="0" name=""/>
        <dsp:cNvSpPr/>
      </dsp:nvSpPr>
      <dsp:spPr>
        <a:xfrm>
          <a:off x="1102905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4032691" y="0"/>
              </a:moveTo>
              <a:lnTo>
                <a:pt x="403269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34A48-1520-43C0-B596-D2789F19185E}">
      <dsp:nvSpPr>
        <dsp:cNvPr id="0" name=""/>
        <dsp:cNvSpPr/>
      </dsp:nvSpPr>
      <dsp:spPr>
        <a:xfrm>
          <a:off x="4035772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FF82C-7E8B-4965-8B05-B615FDA77589}">
      <dsp:nvSpPr>
        <dsp:cNvPr id="0" name=""/>
        <dsp:cNvSpPr/>
      </dsp:nvSpPr>
      <dsp:spPr>
        <a:xfrm>
          <a:off x="4280177" y="575118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ABAL</a:t>
          </a:r>
        </a:p>
      </dsp:txBody>
      <dsp:txXfrm>
        <a:off x="4321087" y="616028"/>
        <a:ext cx="2117829" cy="1314957"/>
      </dsp:txXfrm>
    </dsp:sp>
    <dsp:sp modelId="{A9AA777A-4B21-4D6E-B0CA-3AD358FCF67A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97430C-7153-4321-B6CD-9D47B2E6370B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Active learning</a:t>
          </a:r>
        </a:p>
      </dsp:txBody>
      <dsp:txXfrm>
        <a:off x="288396" y="2652537"/>
        <a:ext cx="2117829" cy="1314957"/>
      </dsp:txXfrm>
    </dsp:sp>
    <dsp:sp modelId="{B6D5B5A7-E65C-4C62-A930-475E0DFF2C67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E7DD1F-ED0F-4F10-834E-059B198E8A38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Collaborative learning</a:t>
          </a:r>
        </a:p>
      </dsp:txBody>
      <dsp:txXfrm>
        <a:off x="2976857" y="2652537"/>
        <a:ext cx="2117829" cy="1314957"/>
      </dsp:txXfrm>
    </dsp:sp>
    <dsp:sp modelId="{4BA89125-EED5-4D5E-B899-667A3F60C3FF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086BFA-5190-42E9-93C7-776E1EDA22F9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Cooperative learning</a:t>
          </a:r>
        </a:p>
      </dsp:txBody>
      <dsp:txXfrm>
        <a:off x="5665318" y="2652537"/>
        <a:ext cx="2117829" cy="1314957"/>
      </dsp:txXfrm>
    </dsp:sp>
    <dsp:sp modelId="{A121EEFD-7080-4289-9178-98CD61C6F10E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67DA27-39F0-402E-BF89-95DA7296CE9A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Problem-based learning</a:t>
          </a:r>
        </a:p>
      </dsp:txBody>
      <dsp:txXfrm>
        <a:off x="8353779" y="2652537"/>
        <a:ext cx="2117829" cy="1314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75C-7979-43DC-90BC-AC29EFF85561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1F70D-A0CB-40F9-A111-E7D712EBA5EF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86FD-C8B1-45EE-B0D7-467FE1FE1747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34A48-1520-43C0-B596-D2789F19185E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FF82C-7E8B-4965-8B05-B615FDA77589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ABAL approaches</a:t>
          </a:r>
        </a:p>
      </dsp:txBody>
      <dsp:txXfrm>
        <a:off x="4145946" y="324414"/>
        <a:ext cx="2513811" cy="1560821"/>
      </dsp:txXfrm>
    </dsp:sp>
    <dsp:sp modelId="{A9AA777A-4B21-4D6E-B0CA-3AD358FCF67A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97430C-7153-4321-B6CD-9D47B2E6370B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Different forms of class activities</a:t>
          </a:r>
        </a:p>
      </dsp:txBody>
      <dsp:txXfrm>
        <a:off x="954810" y="2741699"/>
        <a:ext cx="2513811" cy="1560821"/>
      </dsp:txXfrm>
    </dsp:sp>
    <dsp:sp modelId="{B6D5B5A7-E65C-4C62-A930-475E0DFF2C67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E7DD1F-ED0F-4F10-834E-059B198E8A38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Activities with Self/Group assessments</a:t>
          </a:r>
        </a:p>
      </dsp:txBody>
      <dsp:txXfrm>
        <a:off x="4145946" y="2741699"/>
        <a:ext cx="2513811" cy="1560821"/>
      </dsp:txXfrm>
    </dsp:sp>
    <dsp:sp modelId="{4BA89125-EED5-4D5E-B899-667A3F60C3FF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086BFA-5190-42E9-93C7-776E1EDA22F9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Continuous groups of related activities</a:t>
          </a:r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5B0F-317A-44BA-AB23-42A1D7249FC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0F04-BFD7-4958-9AB1-5D24FDB5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0F04-BFD7-4958-9AB1-5D24FDB5D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7672-586B-4092-A2ED-0C54572520D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F64D-C73C-4CD8-83F4-1B1E6E69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4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pile.com/c/jmuxZm/A7i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6C84EAFE-B368-4BFD-94C1-299DA68E4C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D505F73-761A-40F8-9FED-F47A98207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F1B1E-5D2B-4BF0-B739-D48272D418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DF00D3-1B06-48F3-BFB1-49782AAA0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4900"/>
              <a:t>A Study of Social Factors in Activity-based Active Learning Class Correlating to Students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730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0C9C-4CB1-4281-8723-390060FC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behind an ABAL class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676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1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B1F5-EF57-45E0-AA25-E41F7136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an ABAL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768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9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4A05B7-5F13-4492-B4ED-DE688F23F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1086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1547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49081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6867232"/>
                    </a:ext>
                  </a:extLst>
                </a:gridCol>
              </a:tblGrid>
              <a:tr h="69487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ABAL approach – I: Categorization of 235 pedagogical patterns (</a:t>
                      </a:r>
                      <a:r>
                        <a:rPr lang="en-US" sz="2000" dirty="0" err="1">
                          <a:effectLst/>
                        </a:rPr>
                        <a:t>Dehbozorgi</a:t>
                      </a:r>
                      <a:r>
                        <a:rPr lang="en-US" sz="2000" dirty="0">
                          <a:effectLst/>
                        </a:rPr>
                        <a:t>, Maher, Dorodchi, &amp; MacNeil, 2017)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232"/>
                  </a:ext>
                </a:extLst>
              </a:tr>
              <a:tr h="694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Pattern category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Pattern focus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Percentage focused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67648311"/>
                  </a:ext>
                </a:extLst>
              </a:tr>
              <a:tr h="694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Lecture design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Delivering “good lecture”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74.0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95868617"/>
                  </a:ext>
                </a:extLst>
              </a:tr>
              <a:tr h="112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Feedback and assessment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Improvements from experts’ feedback and observations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64448841"/>
                  </a:ext>
                </a:extLst>
              </a:tr>
              <a:tr h="112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Course design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 and external, observations and data analysis of various courses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00706647"/>
                  </a:ext>
                </a:extLst>
              </a:tr>
              <a:tr h="694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Diversity imbalance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Gender imbalance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16491311"/>
                  </a:ext>
                </a:extLst>
              </a:tr>
              <a:tr h="694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Teamwork and group work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discrepancies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81238644"/>
                  </a:ext>
                </a:extLst>
              </a:tr>
              <a:tr h="112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Class activities and assignment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Analysis of different class activities and assignment content and delivery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845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4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C1A-4028-4183-B03F-BB26B069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ABAL approach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DE24-76BB-43F7-8707-B49CFF2A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approach, the students’ reflection/self-assessment are not considered in parallel with class time (Dorodchi, </a:t>
            </a:r>
            <a:r>
              <a:rPr lang="en-US" dirty="0" err="1"/>
              <a:t>Dehbozorgi</a:t>
            </a:r>
            <a:r>
              <a:rPr lang="en-US" dirty="0"/>
              <a:t>, Benedict, Desai, &amp; </a:t>
            </a:r>
            <a:r>
              <a:rPr lang="en-US" dirty="0" err="1"/>
              <a:t>Mahzoon</a:t>
            </a:r>
            <a:r>
              <a:rPr lang="en-US" dirty="0"/>
              <a:t>, 2017).</a:t>
            </a:r>
          </a:p>
        </p:txBody>
      </p:sp>
    </p:spTree>
    <p:extLst>
      <p:ext uri="{BB962C8B-B14F-4D97-AF65-F5344CB8AC3E}">
        <p14:creationId xmlns:p14="http://schemas.microsoft.com/office/powerpoint/2010/main" val="19228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F37-EF06-449F-800C-9C95B05D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ABAL approach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B7E-073F-41F9-85A0-48114C96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approach, two important issues regarding students’ performance/satisfaction were addressed (Dorodchi &amp; </a:t>
            </a:r>
            <a:r>
              <a:rPr lang="en-US" dirty="0" err="1"/>
              <a:t>Dehbozorgi</a:t>
            </a:r>
            <a:r>
              <a:rPr lang="en-US" dirty="0"/>
              <a:t>, 2017). </a:t>
            </a:r>
          </a:p>
          <a:p>
            <a:r>
              <a:rPr lang="en-US" dirty="0"/>
              <a:t>Lack of continuous discipline in the course impacts students’ performance negatively </a:t>
            </a:r>
          </a:p>
          <a:p>
            <a:r>
              <a:rPr lang="en-US" dirty="0"/>
              <a:t>Lack of students’ overall satisfaction affects course retention of students</a:t>
            </a:r>
          </a:p>
        </p:txBody>
      </p:sp>
    </p:spTree>
    <p:extLst>
      <p:ext uri="{BB962C8B-B14F-4D97-AF65-F5344CB8AC3E}">
        <p14:creationId xmlns:p14="http://schemas.microsoft.com/office/powerpoint/2010/main" val="7912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B1F5-EF57-45E0-AA25-E41F7136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ABAL approaches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21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764-1EE2-4A10-A3F2-8FB9CF76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ABAL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7115-8907-4787-B51C-65836BCF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reviews had led us to an insight on how an ABAL approach revolves around class activities and students’ interaction </a:t>
            </a:r>
          </a:p>
          <a:p>
            <a:r>
              <a:rPr lang="en-US" dirty="0"/>
              <a:t>Consequently, the questions raises as how students’ social factors could play a role in those activities and eventually students’ learning?</a:t>
            </a:r>
          </a:p>
        </p:txBody>
      </p:sp>
    </p:spTree>
    <p:extLst>
      <p:ext uri="{BB962C8B-B14F-4D97-AF65-F5344CB8AC3E}">
        <p14:creationId xmlns:p14="http://schemas.microsoft.com/office/powerpoint/2010/main" val="669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7CA-8B5C-4A82-8220-7627E43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Students’ social problems in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8838-2AA8-49E5-A58C-21ADA9C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problems have been reported regarding students’ social behaviors</a:t>
            </a:r>
          </a:p>
        </p:txBody>
      </p:sp>
    </p:spTree>
    <p:extLst>
      <p:ext uri="{BB962C8B-B14F-4D97-AF65-F5344CB8AC3E}">
        <p14:creationId xmlns:p14="http://schemas.microsoft.com/office/powerpoint/2010/main" val="203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B1F5-EF57-45E0-AA25-E41F7136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869" cy="1325563"/>
          </a:xfrm>
        </p:spPr>
        <p:txBody>
          <a:bodyPr>
            <a:normAutofit/>
          </a:bodyPr>
          <a:lstStyle/>
          <a:p>
            <a:r>
              <a:rPr lang="en-US"/>
              <a:t>Literature Review </a:t>
            </a:r>
            <a:r>
              <a:rPr lang="en-US" dirty="0"/>
              <a:t>of social disruptive behaviors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73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3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A9F056-B0CF-43E1-9C2B-DE933F923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30530"/>
              </p:ext>
            </p:extLst>
          </p:nvPr>
        </p:nvGraphicFramePr>
        <p:xfrm>
          <a:off x="0" y="0"/>
          <a:ext cx="12100264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462">
                  <a:extLst>
                    <a:ext uri="{9D8B030D-6E8A-4147-A177-3AD203B41FA5}">
                      <a16:colId xmlns:a16="http://schemas.microsoft.com/office/drawing/2014/main" val="3312700242"/>
                    </a:ext>
                  </a:extLst>
                </a:gridCol>
                <a:gridCol w="8609802">
                  <a:extLst>
                    <a:ext uri="{9D8B030D-6E8A-4147-A177-3AD203B41FA5}">
                      <a16:colId xmlns:a16="http://schemas.microsoft.com/office/drawing/2014/main" val="2354633056"/>
                    </a:ext>
                  </a:extLst>
                </a:gridCol>
              </a:tblGrid>
              <a:tr h="8493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Disruptive behaviors (Traditional lecture-based class) (</a:t>
                      </a:r>
                      <a:r>
                        <a:rPr lang="en-US" sz="2000" dirty="0" err="1">
                          <a:effectLst/>
                        </a:rPr>
                        <a:t>Sorcinelli</a:t>
                      </a:r>
                      <a:r>
                        <a:rPr lang="en-US" sz="2000" dirty="0">
                          <a:effectLst/>
                        </a:rPr>
                        <a:t>, 1994)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41890"/>
                  </a:ext>
                </a:extLst>
              </a:tr>
              <a:tr h="950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Immature behaviors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Talking during lectures, chewing gums, being late and creating disturbances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16145556"/>
                  </a:ext>
                </a:extLst>
              </a:tr>
              <a:tr h="11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Inattentive behaviors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Sleeping during class, cutting class, acting bored/apathetic, not paying attention, being unprepared and leaving class before it is finished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5800111"/>
                  </a:ext>
                </a:extLst>
              </a:tr>
              <a:tr h="3905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behaviors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Cheating and showing interest towards trivial things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1480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A470-F6BE-455B-BEDD-F254D6BF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Presentation Outline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49911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1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5DCE7-1870-43AF-9764-5AE9F1BB3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58300"/>
              </p:ext>
            </p:extLst>
          </p:nvPr>
        </p:nvGraphicFramePr>
        <p:xfrm>
          <a:off x="0" y="0"/>
          <a:ext cx="12192000" cy="693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031">
                  <a:extLst>
                    <a:ext uri="{9D8B030D-6E8A-4147-A177-3AD203B41FA5}">
                      <a16:colId xmlns:a16="http://schemas.microsoft.com/office/drawing/2014/main" val="1384561008"/>
                    </a:ext>
                  </a:extLst>
                </a:gridCol>
                <a:gridCol w="5069525">
                  <a:extLst>
                    <a:ext uri="{9D8B030D-6E8A-4147-A177-3AD203B41FA5}">
                      <a16:colId xmlns:a16="http://schemas.microsoft.com/office/drawing/2014/main" val="3173760966"/>
                    </a:ext>
                  </a:extLst>
                </a:gridCol>
                <a:gridCol w="3477444">
                  <a:extLst>
                    <a:ext uri="{9D8B030D-6E8A-4147-A177-3AD203B41FA5}">
                      <a16:colId xmlns:a16="http://schemas.microsoft.com/office/drawing/2014/main" val="1019861279"/>
                    </a:ext>
                  </a:extLst>
                </a:gridCol>
              </a:tblGrid>
              <a:tr h="4282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Social problems in traditional lecture-based class </a:t>
                      </a:r>
                      <a:r>
                        <a:rPr lang="en-US" sz="2000" b="1" u="none" strike="noStrike" dirty="0">
                          <a:effectLst/>
                          <a:hlinkClick r:id="rId2"/>
                        </a:rPr>
                        <a:t>(Bjorklund &amp; </a:t>
                      </a:r>
                      <a:r>
                        <a:rPr lang="en-US" sz="2000" b="1" u="none" strike="noStrike" dirty="0" err="1">
                          <a:effectLst/>
                          <a:hlinkClick r:id="rId2"/>
                        </a:rPr>
                        <a:t>Rehling</a:t>
                      </a:r>
                      <a:r>
                        <a:rPr lang="en-US" sz="2000" b="1" u="none" strike="noStrike" dirty="0">
                          <a:effectLst/>
                          <a:hlinkClick r:id="rId2"/>
                        </a:rPr>
                        <a:t>, 2009)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885" marR="31885" marT="31885" marB="318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20517"/>
                  </a:ext>
                </a:extLst>
              </a:tr>
              <a:tr h="42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Immature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Inattentive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Miscellaneous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1885" marR="31885" marT="31885" marB="31885"/>
                </a:tc>
                <a:extLst>
                  <a:ext uri="{0D108BD9-81ED-4DB2-BD59-A6C34878D82A}">
                    <a16:rowId xmlns:a16="http://schemas.microsoft.com/office/drawing/2014/main" val="474844319"/>
                  </a:ext>
                </a:extLst>
              </a:tr>
              <a:tr h="2622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Distracting Behaviors: Sleeping, eating, drinking, yawning, nose-blowing, fidgeting and swearing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Using a palm-pilot/iPod or computer for non-class activities.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Reading non-class material and doing homework for other classes.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Displaying inattentive posture or facial expressions.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Continuing to talk after being asked to stop and conversing loudly with the class.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Non-verbally showing disrespect for others and making disparaging remarks.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extLst>
                  <a:ext uri="{0D108BD9-81ED-4DB2-BD59-A6C34878D82A}">
                    <a16:rowId xmlns:a16="http://schemas.microsoft.com/office/drawing/2014/main" val="1609750050"/>
                  </a:ext>
                </a:extLst>
              </a:tr>
              <a:tr h="2415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Discarding trash after class has begun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Getting up during class, leaving and returning.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Allowing a cell phone/text messaging to ring during the class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Questioning the value of an assignment or activity.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Nonverbally indicating dissatisfaction with an assignment, activity or grade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extLst>
                  <a:ext uri="{0D108BD9-81ED-4DB2-BD59-A6C34878D82A}">
                    <a16:rowId xmlns:a16="http://schemas.microsoft.com/office/drawing/2014/main" val="797522229"/>
                  </a:ext>
                </a:extLst>
              </a:tr>
              <a:tr h="9638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Arriving late/leaving early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Packing up books before the class is over.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Coming to the class under the influence of drugs or alcohol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285" marR="44285" marT="44285" marB="44285"/>
                </a:tc>
                <a:extLst>
                  <a:ext uri="{0D108BD9-81ED-4DB2-BD59-A6C34878D82A}">
                    <a16:rowId xmlns:a16="http://schemas.microsoft.com/office/drawing/2014/main" val="163500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FC7F1-34FB-4920-B363-9099BD262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75386"/>
              </p:ext>
            </p:extLst>
          </p:nvPr>
        </p:nvGraphicFramePr>
        <p:xfrm>
          <a:off x="0" y="0"/>
          <a:ext cx="12192000" cy="686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88258387"/>
                    </a:ext>
                  </a:extLst>
                </a:gridCol>
              </a:tblGrid>
              <a:tr h="493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Disruptive behaviors (Team-based learning) (Stein et al., 2015)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66080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showing signs of preparedness before coming to the class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14039984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 able to participate/contribute in group discussions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95049033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taking individual/group responsibility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4983835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Dominating by doing group’s major work by a group member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0498672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member’s unilateral decision that affects the whole group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6807004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 showing up for the classes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6843087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Unequal contribution in group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89871503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Signs of stubbornness/arrogance by group member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2653968"/>
                  </a:ext>
                </a:extLst>
              </a:tr>
              <a:tr h="77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Lack of seriousness in the class (using phones, disrupting other people during lecture, creating disturbances, missing deadlines etc.)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33150349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Lack of initiation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1762448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Shyness/introvertness by a member in group’s communication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2126544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communication is restricted/unable to freely move and interact with the group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533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7EB5-2362-4A92-BA1E-8F6BC06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 – When?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99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 – People involved?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066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722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1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 of social interactions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7634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B590BC-6364-44C1-968B-F22E95EE0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94524"/>
              </p:ext>
            </p:extLst>
          </p:nvPr>
        </p:nvGraphicFramePr>
        <p:xfrm>
          <a:off x="0" y="1"/>
          <a:ext cx="12192000" cy="69502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95448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27536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6183193"/>
                    </a:ext>
                  </a:extLst>
                </a:gridCol>
              </a:tblGrid>
              <a:tr h="65231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Cohesiveness Traits (Fragale, 2013)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26036287"/>
                  </a:ext>
                </a:extLst>
              </a:tr>
              <a:tr h="687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Traits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Objective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Core Values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80350173"/>
                  </a:ext>
                </a:extLst>
              </a:tr>
              <a:tr h="687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Goal Setting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 develop a shared vision, mission and set of values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Specific, measurable, attainable, realistic and timely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29527844"/>
                  </a:ext>
                </a:extLst>
              </a:tr>
              <a:tr h="1520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Communication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Means of accomplishing goals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Emphasis on quantity and quality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Clearly define and delegate responsibilities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Exchange ideas and information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1800846"/>
                  </a:ext>
                </a:extLst>
              </a:tr>
              <a:tr h="1520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Trust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Self-knowledge and competence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commitment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effort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corporation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60710248"/>
                  </a:ext>
                </a:extLst>
              </a:tr>
              <a:tr h="687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Accountability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Holding each member responsible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Individual and Group accountability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38394849"/>
                  </a:ext>
                </a:extLst>
              </a:tr>
              <a:tr h="1103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Recognition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 appreciate each other’s roles and responsibilities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Healthy arguments and appreciating each other’s contributions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3594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5AA642-C1FC-4014-AE4E-32B97209B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5554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630">
                  <a:extLst>
                    <a:ext uri="{9D8B030D-6E8A-4147-A177-3AD203B41FA5}">
                      <a16:colId xmlns:a16="http://schemas.microsoft.com/office/drawing/2014/main" val="718579216"/>
                    </a:ext>
                  </a:extLst>
                </a:gridCol>
                <a:gridCol w="11228370">
                  <a:extLst>
                    <a:ext uri="{9D8B030D-6E8A-4147-A177-3AD203B41FA5}">
                      <a16:colId xmlns:a16="http://schemas.microsoft.com/office/drawing/2014/main" val="29229088"/>
                    </a:ext>
                  </a:extLst>
                </a:gridCol>
              </a:tblGrid>
              <a:tr h="1143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Goal Setting (from questionnaire)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6309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GS1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Team demonstrates good understanding and planning of the goal/objectives of the activity.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389202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GS2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Effective use of time.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909990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GS3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Effective Use of Resources ex: TV / Google Docs / Board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28347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GS4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The group asked beneficial questions to TA's and between themselves about the activity.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4276186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GS5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staying on task(engaged and active):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9FDDA-A9A5-45D4-88F6-F8509E9A7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9480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248">
                  <a:extLst>
                    <a:ext uri="{9D8B030D-6E8A-4147-A177-3AD203B41FA5}">
                      <a16:colId xmlns:a16="http://schemas.microsoft.com/office/drawing/2014/main" val="1017358468"/>
                    </a:ext>
                  </a:extLst>
                </a:gridCol>
                <a:gridCol w="11479752">
                  <a:extLst>
                    <a:ext uri="{9D8B030D-6E8A-4147-A177-3AD203B41FA5}">
                      <a16:colId xmlns:a16="http://schemas.microsoft.com/office/drawing/2014/main" val="3816906188"/>
                    </a:ext>
                  </a:extLst>
                </a:gridCol>
              </a:tblGrid>
              <a:tr h="7523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Communication (from questionnaire)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0809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C1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Direct, open and honest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334875534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C2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Group communicates changes in plans clearly prior to implementation.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73073201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C3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Good listening skills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5234253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C4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Members interact primarily to share information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97615403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Communication (Interaction):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9566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BE9CA-AC7C-4624-9497-EC49BFB29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6604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248">
                  <a:extLst>
                    <a:ext uri="{9D8B030D-6E8A-4147-A177-3AD203B41FA5}">
                      <a16:colId xmlns:a16="http://schemas.microsoft.com/office/drawing/2014/main" val="3435523706"/>
                    </a:ext>
                  </a:extLst>
                </a:gridCol>
                <a:gridCol w="11479752">
                  <a:extLst>
                    <a:ext uri="{9D8B030D-6E8A-4147-A177-3AD203B41FA5}">
                      <a16:colId xmlns:a16="http://schemas.microsoft.com/office/drawing/2014/main" val="3809853117"/>
                    </a:ext>
                  </a:extLst>
                </a:gridCol>
              </a:tblGrid>
              <a:tr h="7523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Trust (from questionnaire)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16782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T1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Each member believes what other members are saying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99225006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T2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Group seems to share a common goal and works towards it.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45719920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T3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Delegate responsibility instead of “I’ll take care of it” (Group work ex: Flowcharts)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81587440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T4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Group views disagreements as positive OR The team overall seems to get over disagreements pretty well (during Kahoot)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24552123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Trust: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140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DDA1-63D7-4F69-B089-9934F312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What is an ABAL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9A0D-8630-414E-8AFE-7900C4C2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ABAL – Activity-based Active Learning</a:t>
            </a:r>
          </a:p>
          <a:p>
            <a:r>
              <a:rPr lang="en-US" sz="2400" dirty="0"/>
              <a:t>It is one of the different forms of Active learning</a:t>
            </a:r>
          </a:p>
          <a:p>
            <a:r>
              <a:rPr lang="en-US" sz="2400" dirty="0"/>
              <a:t>Specializes in students’ learning process through activities</a:t>
            </a:r>
          </a:p>
        </p:txBody>
      </p:sp>
    </p:spTree>
    <p:extLst>
      <p:ext uri="{BB962C8B-B14F-4D97-AF65-F5344CB8AC3E}">
        <p14:creationId xmlns:p14="http://schemas.microsoft.com/office/powerpoint/2010/main" val="34525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7C613F-35BE-4B35-B52F-5219D2606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484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248">
                  <a:extLst>
                    <a:ext uri="{9D8B030D-6E8A-4147-A177-3AD203B41FA5}">
                      <a16:colId xmlns:a16="http://schemas.microsoft.com/office/drawing/2014/main" val="1820247356"/>
                    </a:ext>
                  </a:extLst>
                </a:gridCol>
                <a:gridCol w="11479752">
                  <a:extLst>
                    <a:ext uri="{9D8B030D-6E8A-4147-A177-3AD203B41FA5}">
                      <a16:colId xmlns:a16="http://schemas.microsoft.com/office/drawing/2014/main" val="3159781195"/>
                    </a:ext>
                  </a:extLst>
                </a:gridCol>
              </a:tblGrid>
              <a:tr h="91531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Accountability (from questionnaire)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7749"/>
                  </a:ext>
                </a:extLst>
              </a:tr>
              <a:tr h="148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A1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Share decision-making (during Kahoot)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727283"/>
                  </a:ext>
                </a:extLst>
              </a:tr>
              <a:tr h="148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A2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Accept feedback from each other (during Kahoot)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93018382"/>
                  </a:ext>
                </a:extLst>
              </a:tr>
              <a:tr h="148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A3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Group members have objective conversations and the members don't take the conversations personal. (Programming Tasks / Group Work)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9378217"/>
                  </a:ext>
                </a:extLst>
              </a:tr>
              <a:tr h="148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A4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Mutual Accountability: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6841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D7580-DDD0-4FA9-9031-B905B8E47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2038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248">
                  <a:extLst>
                    <a:ext uri="{9D8B030D-6E8A-4147-A177-3AD203B41FA5}">
                      <a16:colId xmlns:a16="http://schemas.microsoft.com/office/drawing/2014/main" val="2628338392"/>
                    </a:ext>
                  </a:extLst>
                </a:gridCol>
                <a:gridCol w="11479751">
                  <a:extLst>
                    <a:ext uri="{9D8B030D-6E8A-4147-A177-3AD203B41FA5}">
                      <a16:colId xmlns:a16="http://schemas.microsoft.com/office/drawing/2014/main" val="711423403"/>
                    </a:ext>
                  </a:extLst>
                </a:gridCol>
              </a:tblGrid>
              <a:tr h="1143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Recognition (from questionnaire)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9410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R1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Genuine appreciation of each other’s accomplishments. (during Kahoot)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8416777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R2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Recognize and appreciate complimentary role functions.  (Group work)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9082831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R3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Accepts feedback from TA's / Instructor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51728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R4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Recognition of Each other: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9160464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O1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Notes on Observation process: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1999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A3EEE9-7CCE-4F67-BD0D-4BA5AF5C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5638"/>
            <a:ext cx="12192000" cy="7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0AAB-A613-4088-9418-7733D0A8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25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5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cohesiveness traits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65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0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0.png" descr="Chart">
            <a:extLst>
              <a:ext uri="{FF2B5EF4-FFF2-40B4-BE49-F238E27FC236}">
                <a16:creationId xmlns:a16="http://schemas.microsoft.com/office/drawing/2014/main" id="{A0926993-F3AE-4E8A-B2B5-CDC1C00799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8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593-F765-4ACC-89CF-E1F1B21F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Communication Score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7" name="image16.png" descr="Chart">
            <a:extLst>
              <a:ext uri="{FF2B5EF4-FFF2-40B4-BE49-F238E27FC236}">
                <a16:creationId xmlns:a16="http://schemas.microsoft.com/office/drawing/2014/main" id="{7C2AEE34-AA04-43B5-BB05-3230040A8D1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211" b="56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0C38-5E53-4979-B102-F9BA7FA2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Trust</a:t>
            </a:r>
          </a:p>
        </p:txBody>
      </p:sp>
      <p:pic>
        <p:nvPicPr>
          <p:cNvPr id="15" name="image36.png" descr="Chart">
            <a:extLst>
              <a:ext uri="{FF2B5EF4-FFF2-40B4-BE49-F238E27FC236}">
                <a16:creationId xmlns:a16="http://schemas.microsoft.com/office/drawing/2014/main" id="{6C77ECE8-11CE-489D-8D78-72566536C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35.png" descr="Chart">
            <a:extLst>
              <a:ext uri="{FF2B5EF4-FFF2-40B4-BE49-F238E27FC236}">
                <a16:creationId xmlns:a16="http://schemas.microsoft.com/office/drawing/2014/main" id="{6619A205-C2F3-46DC-BA7F-91571478CF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182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5.png" descr="Chart">
            <a:extLst>
              <a:ext uri="{FF2B5EF4-FFF2-40B4-BE49-F238E27FC236}">
                <a16:creationId xmlns:a16="http://schemas.microsoft.com/office/drawing/2014/main" id="{2A5D8A42-A3DD-4832-B862-835C007380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99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454D-8F7A-4184-AB99-740D7DD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ABAL?</a:t>
            </a:r>
          </a:p>
        </p:txBody>
      </p:sp>
      <p:graphicFrame>
        <p:nvGraphicFramePr>
          <p:cNvPr id="2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770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1.png" descr="Chart">
            <a:extLst>
              <a:ext uri="{FF2B5EF4-FFF2-40B4-BE49-F238E27FC236}">
                <a16:creationId xmlns:a16="http://schemas.microsoft.com/office/drawing/2014/main" id="{9BB97D7E-98CD-40F8-9965-062F88E64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466928"/>
            <a:ext cx="12192000" cy="74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open-ended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834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4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484653-F2EA-4B39-9933-5A22D4C3D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193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896120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98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502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7797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8644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274248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Goal Settings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Communication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Trust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Accountability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Recognition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Observation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0741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Active and engaged (GS1)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Good (C1)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Good (T1)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Entire-group (A1)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Good (R1)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69508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Inactive and disengaged (GS2)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Bad (C2)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Bad (T2)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Half-group (A2)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Bad (R2)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Bad (O2)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3239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Neutral (C3)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Neutral (T3)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No-group (A3)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Neutral (R3)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8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BA6A9-83F5-4661-9120-1D0807A7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64595"/>
              </p:ext>
            </p:extLst>
          </p:nvPr>
        </p:nvGraphicFramePr>
        <p:xfrm>
          <a:off x="-17755" y="0"/>
          <a:ext cx="12209755" cy="6858000"/>
        </p:xfrm>
        <a:graphic>
          <a:graphicData uri="http://schemas.openxmlformats.org/drawingml/2006/table">
            <a:tbl>
              <a:tblPr/>
              <a:tblGrid>
                <a:gridCol w="648070">
                  <a:extLst>
                    <a:ext uri="{9D8B030D-6E8A-4147-A177-3AD203B41FA5}">
                      <a16:colId xmlns:a16="http://schemas.microsoft.com/office/drawing/2014/main" val="1270627956"/>
                    </a:ext>
                  </a:extLst>
                </a:gridCol>
                <a:gridCol w="11561685">
                  <a:extLst>
                    <a:ext uri="{9D8B030D-6E8A-4147-A177-3AD203B41FA5}">
                      <a16:colId xmlns:a16="http://schemas.microsoft.com/office/drawing/2014/main" val="142701949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Code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Reasons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55313"/>
                  </a:ext>
                </a:extLst>
              </a:tr>
              <a:tr h="342900">
                <a:tc rowSpan="4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Responsible discussion about class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929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Concluding discussion to a common solution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30253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Motivating themselves when they answered wrong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69686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Discussing where they made a mistake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33380"/>
                  </a:ext>
                </a:extLst>
              </a:tr>
              <a:tr h="342900">
                <a:tc row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Less participation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105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Less discussion incorrect answers/understanding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9523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Less responsibilities delegation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09566"/>
                  </a:ext>
                </a:extLst>
              </a:tr>
              <a:tr h="342900">
                <a:tc row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paying attention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8608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 discussion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49672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 participation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8222"/>
                  </a:ext>
                </a:extLst>
              </a:tr>
              <a:tr h="34290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Discussion about class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37956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leaderships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94585"/>
                  </a:ext>
                </a:extLst>
              </a:tr>
              <a:tr h="342900">
                <a:tc rowSpan="6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Discussion about non-class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6801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Domination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0634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Working alone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09226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is mostly silent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03305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Shyness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36755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members are completely silent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0563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Discussion in pairs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8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8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BA6A9-83F5-4661-9120-1D0807A7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3575"/>
              </p:ext>
            </p:extLst>
          </p:nvPr>
        </p:nvGraphicFramePr>
        <p:xfrm>
          <a:off x="0" y="0"/>
          <a:ext cx="12192000" cy="6857994"/>
        </p:xfrm>
        <a:graphic>
          <a:graphicData uri="http://schemas.openxmlformats.org/drawingml/2006/table">
            <a:tbl>
              <a:tblPr/>
              <a:tblGrid>
                <a:gridCol w="630315">
                  <a:extLst>
                    <a:ext uri="{9D8B030D-6E8A-4147-A177-3AD203B41FA5}">
                      <a16:colId xmlns:a16="http://schemas.microsoft.com/office/drawing/2014/main" val="1270627956"/>
                    </a:ext>
                  </a:extLst>
                </a:gridCol>
                <a:gridCol w="11561685">
                  <a:extLst>
                    <a:ext uri="{9D8B030D-6E8A-4147-A177-3AD203B41FA5}">
                      <a16:colId xmlns:a16="http://schemas.microsoft.com/office/drawing/2014/main" val="1427019492"/>
                    </a:ext>
                  </a:extLst>
                </a:gridCol>
              </a:tblGrid>
              <a:tr h="28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Code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Reasons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55313"/>
                  </a:ext>
                </a:extLst>
              </a:tr>
              <a:tr h="285219">
                <a:tc rowSpan="4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Focused, engaged and interactive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62487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Raising doubts/questions to 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69985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Effective use of class resources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72778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enjoyed Kahoot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59639"/>
                  </a:ext>
                </a:extLst>
              </a:tr>
              <a:tr h="285219">
                <a:tc rowSpan="8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Asked off-topic questions to 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38076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Dependency (Unable to function without leader of the group)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72793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Didn't ask TA any questions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96337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Distracted in non-class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73894"/>
                  </a:ext>
                </a:extLst>
              </a:tr>
              <a:tr h="291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Free-riding group members (Relying on group to get the work done with min/zero contributions)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92352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listening to instructor/TA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3626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Unable to ask TA any questions even when struggling with the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0434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cluelessness about the activity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93767"/>
                  </a:ext>
                </a:extLst>
              </a:tr>
              <a:tr h="285219">
                <a:tc row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Disrespecting TA (Being condescending/rude to TA)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1194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member absent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87027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member came late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4587"/>
                  </a:ext>
                </a:extLst>
              </a:tr>
              <a:tr h="2852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 signs of disapproval (Happy, excited, compassion towards the group and/or the activities)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17583"/>
                  </a:ext>
                </a:extLst>
              </a:tr>
              <a:tr h="2852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disapproval (Unhappy and hopeless towards the group and/or the activities)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92234"/>
                  </a:ext>
                </a:extLst>
              </a:tr>
              <a:tr h="2915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Neutral appreciation (No signs of positive/negative emotions towards the group and/or the activities)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13972"/>
                  </a:ext>
                </a:extLst>
              </a:tr>
              <a:tr h="285219">
                <a:tc row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Preparedness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00707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Signs of leadership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8642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Healthy arguments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81427"/>
                  </a:ext>
                </a:extLst>
              </a:tr>
              <a:tr h="285219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Unable to challenge the group opinions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36520"/>
                  </a:ext>
                </a:extLst>
              </a:tr>
              <a:tr h="28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Unable to trust the group opinions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974" marR="10974" marT="10974" marB="1097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1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factors from open-ended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113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7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F969-9C20-4619-A082-FFF10178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25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factors from Goal Settings</a:t>
            </a:r>
          </a:p>
        </p:txBody>
      </p:sp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8353B8-F6D2-47E2-91D7-3865C4A0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1672"/>
            <a:ext cx="12192000" cy="70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EA29-9394-4076-BE49-2686C3CD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factors from communication</a:t>
            </a:r>
          </a:p>
        </p:txBody>
      </p:sp>
      <p:pic>
        <p:nvPicPr>
          <p:cNvPr id="4" name="image33.png" descr="Chart">
            <a:extLst>
              <a:ext uri="{FF2B5EF4-FFF2-40B4-BE49-F238E27FC236}">
                <a16:creationId xmlns:a16="http://schemas.microsoft.com/office/drawing/2014/main" id="{5BF7D12A-270E-4541-8F76-75070DAF90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5D9C-B9AE-4170-AA67-4ABA0716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factors from trust</a:t>
            </a:r>
          </a:p>
        </p:txBody>
      </p:sp>
      <p:pic>
        <p:nvPicPr>
          <p:cNvPr id="4" name="image29.png" descr="Chart">
            <a:extLst>
              <a:ext uri="{FF2B5EF4-FFF2-40B4-BE49-F238E27FC236}">
                <a16:creationId xmlns:a16="http://schemas.microsoft.com/office/drawing/2014/main" id="{DD1EDFA2-253F-4D2C-BA7C-E926E8BAB9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2E27-0900-41D7-A77F-9C6ADF08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factors from accountability</a:t>
            </a:r>
          </a:p>
        </p:txBody>
      </p:sp>
      <p:pic>
        <p:nvPicPr>
          <p:cNvPr id="4" name="image32.png" descr="Chart">
            <a:extLst>
              <a:ext uri="{FF2B5EF4-FFF2-40B4-BE49-F238E27FC236}">
                <a16:creationId xmlns:a16="http://schemas.microsoft.com/office/drawing/2014/main" id="{491B1BAD-0EC3-4E17-A089-47D36B0494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12D1-093D-489D-BB61-8C689008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an ABAL (1/3)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030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85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0EB-6249-4B20-88DD-40C1A1C3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factors from Recognition</a:t>
            </a:r>
          </a:p>
        </p:txBody>
      </p:sp>
      <p:pic>
        <p:nvPicPr>
          <p:cNvPr id="4" name="image12.png" descr="Chart">
            <a:extLst>
              <a:ext uri="{FF2B5EF4-FFF2-40B4-BE49-F238E27FC236}">
                <a16:creationId xmlns:a16="http://schemas.microsoft.com/office/drawing/2014/main" id="{5C68839A-96FA-435D-AFE2-EB1710DF6C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51BF-58E6-4F29-9674-920F09D7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Observation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15.png" descr="Chart">
            <a:extLst>
              <a:ext uri="{FF2B5EF4-FFF2-40B4-BE49-F238E27FC236}">
                <a16:creationId xmlns:a16="http://schemas.microsoft.com/office/drawing/2014/main" id="{CA7871DE-08AE-4239-A1B2-1A6FF59F0D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Open-ended analysis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85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7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24C6-20DC-48E2-BE46-B48F12D1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53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23EBCCC-ABFC-4CE6-B87D-BF346C10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14"/>
            <a:ext cx="12191999" cy="68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1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3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5C27-5ACF-4A21-A379-0BA35B9F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Kahoot scores</a:t>
            </a:r>
          </a:p>
        </p:txBody>
      </p:sp>
      <p:pic>
        <p:nvPicPr>
          <p:cNvPr id="4" name="image28.png" descr="Chart">
            <a:extLst>
              <a:ext uri="{FF2B5EF4-FFF2-40B4-BE49-F238E27FC236}">
                <a16:creationId xmlns:a16="http://schemas.microsoft.com/office/drawing/2014/main" id="{5156E870-9052-4243-80A4-CC790DD496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268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94FC-4CAC-4B3F-89E1-3B1C5754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activities score</a:t>
            </a:r>
          </a:p>
        </p:txBody>
      </p:sp>
      <p:pic>
        <p:nvPicPr>
          <p:cNvPr id="4" name="image6.png" descr="Chart">
            <a:extLst>
              <a:ext uri="{FF2B5EF4-FFF2-40B4-BE49-F238E27FC236}">
                <a16:creationId xmlns:a16="http://schemas.microsoft.com/office/drawing/2014/main" id="{52A553A7-01FC-47D4-A8D8-CA8ECF7447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with performance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1688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9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74C6-BD40-423C-95F4-443B0332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Kahoot vs Group cohesion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0EDE32C-3DFE-4FCB-8CE4-1356DAD35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7561"/>
              </p:ext>
            </p:extLst>
          </p:nvPr>
        </p:nvGraphicFramePr>
        <p:xfrm>
          <a:off x="0" y="0"/>
          <a:ext cx="5504160" cy="6858002"/>
        </p:xfrm>
        <a:graphic>
          <a:graphicData uri="http://schemas.openxmlformats.org/drawingml/2006/table">
            <a:tbl>
              <a:tblPr/>
              <a:tblGrid>
                <a:gridCol w="917360">
                  <a:extLst>
                    <a:ext uri="{9D8B030D-6E8A-4147-A177-3AD203B41FA5}">
                      <a16:colId xmlns:a16="http://schemas.microsoft.com/office/drawing/2014/main" val="556233006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1160795758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77579742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1666950792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492403790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3466889644"/>
                    </a:ext>
                  </a:extLst>
                </a:gridCol>
              </a:tblGrid>
              <a:tr h="116267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19633"/>
                  </a:ext>
                </a:extLst>
              </a:tr>
              <a:tr h="165994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05649"/>
                  </a:ext>
                </a:extLst>
              </a:tr>
              <a:tr h="67256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Kahoot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Cohesion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78014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 Settings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4896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Communication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09648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Trust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14359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Accountability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15784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Recognition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39659"/>
                  </a:ext>
                </a:extLst>
              </a:tr>
            </a:tbl>
          </a:graphicData>
        </a:graphic>
      </p:graphicFrame>
      <p:pic>
        <p:nvPicPr>
          <p:cNvPr id="10" name="image37.png" descr="Chart">
            <a:extLst>
              <a:ext uri="{FF2B5EF4-FFF2-40B4-BE49-F238E27FC236}">
                <a16:creationId xmlns:a16="http://schemas.microsoft.com/office/drawing/2014/main" id="{DA5FB66E-8F4D-4DB3-B6AA-15375D24B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04160" y="0"/>
            <a:ext cx="668784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613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B527F6-91C9-468F-BA10-5857D35A99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C2D620-BF43-4073-A145-5D3B0D00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07172"/>
              </p:ext>
            </p:extLst>
          </p:nvPr>
        </p:nvGraphicFramePr>
        <p:xfrm>
          <a:off x="0" y="0"/>
          <a:ext cx="6096000" cy="685800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9618353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7548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4195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5364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278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3395804"/>
                    </a:ext>
                  </a:extLst>
                </a:gridCol>
              </a:tblGrid>
              <a:tr h="116267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std)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52589"/>
                  </a:ext>
                </a:extLst>
              </a:tr>
              <a:tr h="165994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75855"/>
                  </a:ext>
                </a:extLst>
              </a:tr>
              <a:tr h="67256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Kahoot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Cohesion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5501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 Settings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97474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Communication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46625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Trust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418986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Accountability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2833"/>
                  </a:ext>
                </a:extLst>
              </a:tr>
              <a:tr h="672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Recognition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1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12D1-093D-489D-BB61-8C689008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an ABAL (2/3)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64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0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2533EB-B4DC-45C0-A939-5038A54C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39948"/>
              </p:ext>
            </p:extLst>
          </p:nvPr>
        </p:nvGraphicFramePr>
        <p:xfrm>
          <a:off x="0" y="0"/>
          <a:ext cx="12192000" cy="690599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3644941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91017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17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71398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9377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921740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9117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28900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33020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9941567"/>
                    </a:ext>
                  </a:extLst>
                </a:gridCol>
              </a:tblGrid>
              <a:tr h="68940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std)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09805"/>
                  </a:ext>
                </a:extLst>
              </a:tr>
              <a:tr h="984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00096"/>
                  </a:ext>
                </a:extLst>
              </a:tr>
              <a:tr h="398795">
                <a:tc row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Kahoot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7512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72459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0.59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11186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-0.40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37278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96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45282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-0.41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22070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24181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42146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93547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18696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60489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990E47-9CB6-41D3-80DC-5397419B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0146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7851656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9737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45451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16181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77886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54448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3789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00378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9820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5594979"/>
                    </a:ext>
                  </a:extLst>
                </a:gridCol>
              </a:tblGrid>
              <a:tr h="154305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std)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5047"/>
                  </a:ext>
                </a:extLst>
              </a:tr>
              <a:tr h="2228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93971"/>
                  </a:ext>
                </a:extLst>
              </a:tr>
              <a:tr h="15430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Kahoot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Positive Emotions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58037"/>
                  </a:ext>
                </a:extLst>
              </a:tr>
              <a:tr h="154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Negative Emotions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with performance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43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9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F93A04-24E6-41B9-841A-B7BDFC93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09713"/>
              </p:ext>
            </p:extLst>
          </p:nvPr>
        </p:nvGraphicFramePr>
        <p:xfrm>
          <a:off x="0" y="0"/>
          <a:ext cx="6096000" cy="685799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3867294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03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2074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37585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65634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5031977"/>
                    </a:ext>
                  </a:extLst>
                </a:gridCol>
              </a:tblGrid>
              <a:tr h="110661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01227"/>
                  </a:ext>
                </a:extLst>
              </a:tr>
              <a:tr h="1579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80060"/>
                  </a:ext>
                </a:extLst>
              </a:tr>
              <a:tr h="1106616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Activities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Cohesion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18737"/>
                  </a:ext>
                </a:extLst>
              </a:tr>
              <a:tr h="677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 Settings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8901"/>
                  </a:ext>
                </a:extLst>
              </a:tr>
              <a:tr h="1106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Communication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99862"/>
                  </a:ext>
                </a:extLst>
              </a:tr>
              <a:tr h="640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Trust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42261"/>
                  </a:ext>
                </a:extLst>
              </a:tr>
              <a:tr h="640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Accountability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63253"/>
                  </a:ext>
                </a:extLst>
              </a:tr>
            </a:tbl>
          </a:graphicData>
        </a:graphic>
      </p:graphicFrame>
      <p:pic>
        <p:nvPicPr>
          <p:cNvPr id="5" name="image13.png" descr="Chart">
            <a:extLst>
              <a:ext uri="{FF2B5EF4-FFF2-40B4-BE49-F238E27FC236}">
                <a16:creationId xmlns:a16="http://schemas.microsoft.com/office/drawing/2014/main" id="{0C801E28-6A97-4F00-91E8-8302376E6E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5998" y="0"/>
            <a:ext cx="6096001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99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7.png" descr="Chart">
            <a:extLst>
              <a:ext uri="{FF2B5EF4-FFF2-40B4-BE49-F238E27FC236}">
                <a16:creationId xmlns:a16="http://schemas.microsoft.com/office/drawing/2014/main" id="{C0B351FE-96E8-43D4-90BC-10D930A4555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1" y="-1"/>
            <a:ext cx="6096000" cy="6882525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F93A04-24E6-41B9-841A-B7BDFC93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4421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3867294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03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9909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5699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1287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4622677"/>
                    </a:ext>
                  </a:extLst>
                </a:gridCol>
              </a:tblGrid>
              <a:tr h="11127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std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01227"/>
                  </a:ext>
                </a:extLst>
              </a:tr>
              <a:tr h="1588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80060"/>
                  </a:ext>
                </a:extLst>
              </a:tr>
              <a:tr h="1112756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Activities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Cohesion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18737"/>
                  </a:ext>
                </a:extLst>
              </a:tr>
              <a:tr h="643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 Settings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8901"/>
                  </a:ext>
                </a:extLst>
              </a:tr>
              <a:tr h="1112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Communication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99862"/>
                  </a:ext>
                </a:extLst>
              </a:tr>
              <a:tr h="643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Trust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42261"/>
                  </a:ext>
                </a:extLst>
              </a:tr>
              <a:tr h="643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Accountability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6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A2B02C-A48A-4F2D-8363-762C78C3D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80233"/>
              </p:ext>
            </p:extLst>
          </p:nvPr>
        </p:nvGraphicFramePr>
        <p:xfrm>
          <a:off x="0" y="0"/>
          <a:ext cx="12192000" cy="690599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2553151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16878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89807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4427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506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382099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96192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84219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320909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8432342"/>
                    </a:ext>
                  </a:extLst>
                </a:gridCol>
              </a:tblGrid>
              <a:tr h="68940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std)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34639"/>
                  </a:ext>
                </a:extLst>
              </a:tr>
              <a:tr h="9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 (coefficient determination)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value of P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05765"/>
                  </a:ext>
                </a:extLst>
              </a:tr>
              <a:tr h="398795">
                <a:tc row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Activities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10741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GS2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4290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0.68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59003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1275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-0.45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17203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1824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-0.42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00613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3278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82759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55104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14409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4595"/>
                  </a:ext>
                </a:extLst>
              </a:tr>
              <a:tr h="39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-0.02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1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B194EB-B799-48B9-922E-204E33E63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8116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011627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74543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3469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25365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6440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07919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99378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31950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911143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7146624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average)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Pearson Coefficient (based on std)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avg)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Spearman's Rho (based on std)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0173"/>
                  </a:ext>
                </a:extLst>
              </a:tr>
              <a:tr h="2228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R^2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 value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Two-tailed 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6660"/>
                  </a:ext>
                </a:extLst>
              </a:tr>
              <a:tr h="15430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Group Activities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Positive Emotions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-0.10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93561"/>
                  </a:ext>
                </a:extLst>
              </a:tr>
              <a:tr h="154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Negative Emotions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-0.48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-0.56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2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4C6-F8A8-4D56-BD3A-0B61752D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with performance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62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3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F189E4-9596-4FAB-974D-AC0E7706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12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9165097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76288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462483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69887616"/>
                    </a:ext>
                  </a:extLst>
                </a:gridCol>
              </a:tblGrid>
              <a:tr h="88672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Based on Avg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Based on STD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196235"/>
                  </a:ext>
                </a:extLst>
              </a:tr>
              <a:tr h="886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Dependent Variables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Independent Variables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Dependent Variable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Independent Variables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93587"/>
                  </a:ext>
                </a:extLst>
              </a:tr>
              <a:tr h="4141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Over all grades(y)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</a:t>
                      </a:r>
                      <a:endParaRPr lang="en-US" dirty="0"/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Over all grades(y)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</a:t>
                      </a:r>
                      <a:endParaRPr lang="en-US" dirty="0"/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47582"/>
                  </a:ext>
                </a:extLst>
              </a:tr>
              <a:tr h="943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Multiple 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0.865487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Multiple 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0.890138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3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35F-3F17-4485-8E54-C333D4D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D777-F04D-4CCA-83B7-9E62054F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Data analysis </a:t>
            </a:r>
          </a:p>
          <a:p>
            <a:r>
              <a:rPr lang="en-US" sz="2400" dirty="0"/>
              <a:t>Group Cohesion and its traits</a:t>
            </a:r>
          </a:p>
          <a:p>
            <a:r>
              <a:rPr lang="en-US" sz="2400" dirty="0"/>
              <a:t>Social factors from the open-ended answers </a:t>
            </a:r>
          </a:p>
          <a:p>
            <a:r>
              <a:rPr lang="en-US" sz="2400" dirty="0"/>
              <a:t>Sentiment analysis for each group </a:t>
            </a:r>
          </a:p>
          <a:p>
            <a:r>
              <a:rPr lang="en-US" sz="2400" dirty="0"/>
              <a:t>How it affects Group activities and Kahoot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5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DB0A-9638-4200-8EF2-A8F93878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an ABAL (3/3)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648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35F-3F17-4485-8E54-C333D4D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D777-F04D-4CCA-83B7-9E62054F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Students’ opinions regarding group cohesion and directly correlate with </a:t>
            </a:r>
          </a:p>
          <a:p>
            <a:pPr lvl="1"/>
            <a:r>
              <a:rPr lang="en-US" dirty="0"/>
              <a:t>Academic grades 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Correlate between students’ and TAs’ perspective about </a:t>
            </a:r>
          </a:p>
          <a:p>
            <a:pPr lvl="1"/>
            <a:r>
              <a:rPr lang="en-US" dirty="0"/>
              <a:t>Group Cohesion</a:t>
            </a:r>
          </a:p>
          <a:p>
            <a:pPr lvl="1"/>
            <a:r>
              <a:rPr lang="en-US" dirty="0"/>
              <a:t>Social factors</a:t>
            </a:r>
          </a:p>
        </p:txBody>
      </p:sp>
    </p:spTree>
    <p:extLst>
      <p:ext uri="{BB962C8B-B14F-4D97-AF65-F5344CB8AC3E}">
        <p14:creationId xmlns:p14="http://schemas.microsoft.com/office/powerpoint/2010/main" val="4287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D566-3D56-44D7-9217-713A46C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so much for your time. </a:t>
            </a:r>
          </a:p>
        </p:txBody>
      </p:sp>
    </p:spTree>
    <p:extLst>
      <p:ext uri="{BB962C8B-B14F-4D97-AF65-F5344CB8AC3E}">
        <p14:creationId xmlns:p14="http://schemas.microsoft.com/office/powerpoint/2010/main" val="29224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20AF-07FB-474A-8DDF-7E72050F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Social Disruptive Factors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94086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7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E973-E130-4EEA-927D-EC9F2978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Introducing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F45-A2CC-46E5-B367-02002B21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study the social factors of students in an ABAL class that could impact students’ performance becomes crucial</a:t>
            </a:r>
          </a:p>
        </p:txBody>
      </p:sp>
    </p:spTree>
    <p:extLst>
      <p:ext uri="{BB962C8B-B14F-4D97-AF65-F5344CB8AC3E}">
        <p14:creationId xmlns:p14="http://schemas.microsoft.com/office/powerpoint/2010/main" val="194297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2753</Words>
  <Application>Microsoft Office PowerPoint</Application>
  <PresentationFormat>Widescreen</PresentationFormat>
  <Paragraphs>924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Helvetica Neue</vt:lpstr>
      <vt:lpstr>Verdana</vt:lpstr>
      <vt:lpstr>Office Theme</vt:lpstr>
      <vt:lpstr>A Study of Social Factors in Activity-based Active Learning Class Correlating to Students Performance</vt:lpstr>
      <vt:lpstr>Presentation Outline </vt:lpstr>
      <vt:lpstr>What is an ABAL class?</vt:lpstr>
      <vt:lpstr>What is an ABAL?</vt:lpstr>
      <vt:lpstr>Benefits of an ABAL (1/3) </vt:lpstr>
      <vt:lpstr>Benefits of an ABAL (2/3)</vt:lpstr>
      <vt:lpstr>Benefits of an ABAL (3/3)</vt:lpstr>
      <vt:lpstr>Social Disruptive Factors</vt:lpstr>
      <vt:lpstr>Introducing the problem</vt:lpstr>
      <vt:lpstr>Motivation behind an ABAL class</vt:lpstr>
      <vt:lpstr>Anatomy of an ABAL</vt:lpstr>
      <vt:lpstr>PowerPoint Presentation</vt:lpstr>
      <vt:lpstr>ABAL approach - II</vt:lpstr>
      <vt:lpstr>ABAL approach - III</vt:lpstr>
      <vt:lpstr>ABAL approaches</vt:lpstr>
      <vt:lpstr>Conclusion of ABAL approaches</vt:lpstr>
      <vt:lpstr>Students’ social problems in classroom</vt:lpstr>
      <vt:lpstr>Literature Review of social disruptive behaviors</vt:lpstr>
      <vt:lpstr>PowerPoint Presentation</vt:lpstr>
      <vt:lpstr>PowerPoint Presentation</vt:lpstr>
      <vt:lpstr>PowerPoint Presentation</vt:lpstr>
      <vt:lpstr>Observations – When?</vt:lpstr>
      <vt:lpstr>Observations – People involved?</vt:lpstr>
      <vt:lpstr>Observations</vt:lpstr>
      <vt:lpstr>Observation of social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  <vt:lpstr>Group cohesiveness traits</vt:lpstr>
      <vt:lpstr>PowerPoint Presentation</vt:lpstr>
      <vt:lpstr>Communication Score</vt:lpstr>
      <vt:lpstr>Trust</vt:lpstr>
      <vt:lpstr>PowerPoint Presentation</vt:lpstr>
      <vt:lpstr>PowerPoint Presentation</vt:lpstr>
      <vt:lpstr>PowerPoint Presentation</vt:lpstr>
      <vt:lpstr>Analysis of open-ended</vt:lpstr>
      <vt:lpstr>PowerPoint Presentation</vt:lpstr>
      <vt:lpstr>PowerPoint Presentation</vt:lpstr>
      <vt:lpstr>PowerPoint Presentation</vt:lpstr>
      <vt:lpstr>Social factors from open-ended</vt:lpstr>
      <vt:lpstr>Social factors from Goal Settings</vt:lpstr>
      <vt:lpstr>Social factors from communication</vt:lpstr>
      <vt:lpstr>Social factors from trust</vt:lpstr>
      <vt:lpstr>Social factors from accountability</vt:lpstr>
      <vt:lpstr>Social factors from Recognition</vt:lpstr>
      <vt:lpstr>Observation process</vt:lpstr>
      <vt:lpstr>Open-ended analysis</vt:lpstr>
      <vt:lpstr>Sentiment analysis</vt:lpstr>
      <vt:lpstr>Performance</vt:lpstr>
      <vt:lpstr>Kahoot scores</vt:lpstr>
      <vt:lpstr>Group activities score</vt:lpstr>
      <vt:lpstr>Correlations with performance</vt:lpstr>
      <vt:lpstr>Kahoot vs Group cohesion</vt:lpstr>
      <vt:lpstr>PowerPoint Presentation</vt:lpstr>
      <vt:lpstr>PowerPoint Presentation</vt:lpstr>
      <vt:lpstr>PowerPoint Presentation</vt:lpstr>
      <vt:lpstr>Correlations with performance</vt:lpstr>
      <vt:lpstr>PowerPoint Presentation</vt:lpstr>
      <vt:lpstr>PowerPoint Presentation</vt:lpstr>
      <vt:lpstr>PowerPoint Presentation</vt:lpstr>
      <vt:lpstr>PowerPoint Presentation</vt:lpstr>
      <vt:lpstr>Correlations with performance</vt:lpstr>
      <vt:lpstr>PowerPoint Presentation</vt:lpstr>
      <vt:lpstr>Conclusion</vt:lpstr>
      <vt:lpstr>Future work</vt:lpstr>
      <vt:lpstr>Thank you so much for your time.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social factors in activity-based active learning class correlating to students performance</dc:title>
  <dc:creator>RANJITH KUMAR RAVIKUMAR</dc:creator>
  <cp:lastModifiedBy>RANJITH KUMAR RAVIKUMAR</cp:lastModifiedBy>
  <cp:revision>61</cp:revision>
  <dcterms:created xsi:type="dcterms:W3CDTF">2017-11-30T22:07:31Z</dcterms:created>
  <dcterms:modified xsi:type="dcterms:W3CDTF">2017-12-02T21:58:14Z</dcterms:modified>
</cp:coreProperties>
</file>