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스퀘어 Bold" panose="020B0600000101010101" pitchFamily="50" charset="-127"/>
      <p:bold r:id="rId13"/>
    </p:embeddedFont>
    <p:embeddedFont>
      <p:font typeface="나눔고딕" panose="020D0604000000000000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B5ECD-B13A-42F5-9460-A7DA20C9DE88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1AA01-677D-423A-9129-A601A389C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A01-677D-423A-9129-A601A389C6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0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광복이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A01-677D-423A-9129-A601A389C6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3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6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5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0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516A-9FE9-40F6-AC40-26A4A2A5B3C1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6C70-572F-45A3-8532-7FA62715C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영어사전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9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수요자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7" y="1824220"/>
            <a:ext cx="3240000" cy="3240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75" y="1948961"/>
            <a:ext cx="3240000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8188" y="5233663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일반인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1018" y="523366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서비스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7" y="1993663"/>
            <a:ext cx="3240000" cy="32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57" y="1993663"/>
            <a:ext cx="3240000" cy="32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1350" y="5262280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1438" y="5233663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파파고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순서도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72" y="1465812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38178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예상되는 오류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3333" y="5540177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 불가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76021" y="2172838"/>
            <a:ext cx="3240000" cy="3240000"/>
            <a:chOff x="3578710" y="2149598"/>
            <a:chExt cx="3240000" cy="2723616"/>
          </a:xfrm>
        </p:grpSpPr>
        <p:sp>
          <p:nvSpPr>
            <p:cNvPr id="20" name="자유형 19"/>
            <p:cNvSpPr/>
            <p:nvPr/>
          </p:nvSpPr>
          <p:spPr>
            <a:xfrm>
              <a:off x="3578710" y="2149598"/>
              <a:ext cx="3240000" cy="2723616"/>
            </a:xfrm>
            <a:custGeom>
              <a:avLst/>
              <a:gdLst>
                <a:gd name="connsiteX0" fmla="*/ 294043 w 5034579"/>
                <a:gd name="connsiteY0" fmla="*/ 658146 h 3017713"/>
                <a:gd name="connsiteX1" fmla="*/ 294043 w 5034579"/>
                <a:gd name="connsiteY1" fmla="*/ 2451080 h 3017713"/>
                <a:gd name="connsiteX2" fmla="*/ 652638 w 5034579"/>
                <a:gd name="connsiteY2" fmla="*/ 2809675 h 3017713"/>
                <a:gd name="connsiteX3" fmla="*/ 4389114 w 5034579"/>
                <a:gd name="connsiteY3" fmla="*/ 2809675 h 3017713"/>
                <a:gd name="connsiteX4" fmla="*/ 4747709 w 5034579"/>
                <a:gd name="connsiteY4" fmla="*/ 2451080 h 3017713"/>
                <a:gd name="connsiteX5" fmla="*/ 4747709 w 5034579"/>
                <a:gd name="connsiteY5" fmla="*/ 658146 h 3017713"/>
                <a:gd name="connsiteX6" fmla="*/ 1029151 w 5034579"/>
                <a:gd name="connsiteY6" fmla="*/ 217083 h 3017713"/>
                <a:gd name="connsiteX7" fmla="*/ 1125970 w 5034579"/>
                <a:gd name="connsiteY7" fmla="*/ 313902 h 3017713"/>
                <a:gd name="connsiteX8" fmla="*/ 1029151 w 5034579"/>
                <a:gd name="connsiteY8" fmla="*/ 410721 h 3017713"/>
                <a:gd name="connsiteX9" fmla="*/ 932332 w 5034579"/>
                <a:gd name="connsiteY9" fmla="*/ 313902 h 3017713"/>
                <a:gd name="connsiteX10" fmla="*/ 1029151 w 5034579"/>
                <a:gd name="connsiteY10" fmla="*/ 217083 h 3017713"/>
                <a:gd name="connsiteX11" fmla="*/ 756622 w 5034579"/>
                <a:gd name="connsiteY11" fmla="*/ 217083 h 3017713"/>
                <a:gd name="connsiteX12" fmla="*/ 853441 w 5034579"/>
                <a:gd name="connsiteY12" fmla="*/ 313902 h 3017713"/>
                <a:gd name="connsiteX13" fmla="*/ 756622 w 5034579"/>
                <a:gd name="connsiteY13" fmla="*/ 410721 h 3017713"/>
                <a:gd name="connsiteX14" fmla="*/ 659803 w 5034579"/>
                <a:gd name="connsiteY14" fmla="*/ 313902 h 3017713"/>
                <a:gd name="connsiteX15" fmla="*/ 756622 w 5034579"/>
                <a:gd name="connsiteY15" fmla="*/ 217083 h 3017713"/>
                <a:gd name="connsiteX16" fmla="*/ 466166 w 5034579"/>
                <a:gd name="connsiteY16" fmla="*/ 217083 h 3017713"/>
                <a:gd name="connsiteX17" fmla="*/ 562985 w 5034579"/>
                <a:gd name="connsiteY17" fmla="*/ 313902 h 3017713"/>
                <a:gd name="connsiteX18" fmla="*/ 466166 w 5034579"/>
                <a:gd name="connsiteY18" fmla="*/ 410721 h 3017713"/>
                <a:gd name="connsiteX19" fmla="*/ 369347 w 5034579"/>
                <a:gd name="connsiteY19" fmla="*/ 313902 h 3017713"/>
                <a:gd name="connsiteX20" fmla="*/ 466166 w 5034579"/>
                <a:gd name="connsiteY20" fmla="*/ 217083 h 3017713"/>
                <a:gd name="connsiteX21" fmla="*/ 347829 w 5034579"/>
                <a:gd name="connsiteY21" fmla="*/ 163295 h 3017713"/>
                <a:gd name="connsiteX22" fmla="*/ 299419 w 5034579"/>
                <a:gd name="connsiteY22" fmla="*/ 211705 h 3017713"/>
                <a:gd name="connsiteX23" fmla="*/ 299419 w 5034579"/>
                <a:gd name="connsiteY23" fmla="*/ 453751 h 3017713"/>
                <a:gd name="connsiteX24" fmla="*/ 4735158 w 5034579"/>
                <a:gd name="connsiteY24" fmla="*/ 453751 h 3017713"/>
                <a:gd name="connsiteX25" fmla="*/ 4735158 w 5034579"/>
                <a:gd name="connsiteY25" fmla="*/ 211705 h 3017713"/>
                <a:gd name="connsiteX26" fmla="*/ 4686748 w 5034579"/>
                <a:gd name="connsiteY26" fmla="*/ 163295 h 3017713"/>
                <a:gd name="connsiteX27" fmla="*/ 502962 w 5034579"/>
                <a:gd name="connsiteY27" fmla="*/ 0 h 3017713"/>
                <a:gd name="connsiteX28" fmla="*/ 4531617 w 5034579"/>
                <a:gd name="connsiteY28" fmla="*/ 0 h 3017713"/>
                <a:gd name="connsiteX29" fmla="*/ 5034579 w 5034579"/>
                <a:gd name="connsiteY29" fmla="*/ 502962 h 3017713"/>
                <a:gd name="connsiteX30" fmla="*/ 5034579 w 5034579"/>
                <a:gd name="connsiteY30" fmla="*/ 2514751 h 3017713"/>
                <a:gd name="connsiteX31" fmla="*/ 4531617 w 5034579"/>
                <a:gd name="connsiteY31" fmla="*/ 3017713 h 3017713"/>
                <a:gd name="connsiteX32" fmla="*/ 502962 w 5034579"/>
                <a:gd name="connsiteY32" fmla="*/ 3017713 h 3017713"/>
                <a:gd name="connsiteX33" fmla="*/ 0 w 5034579"/>
                <a:gd name="connsiteY33" fmla="*/ 2514751 h 3017713"/>
                <a:gd name="connsiteX34" fmla="*/ 0 w 5034579"/>
                <a:gd name="connsiteY34" fmla="*/ 502962 h 3017713"/>
                <a:gd name="connsiteX35" fmla="*/ 502962 w 5034579"/>
                <a:gd name="connsiteY35" fmla="*/ 0 h 301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34579" h="3017713">
                  <a:moveTo>
                    <a:pt x="294043" y="658146"/>
                  </a:moveTo>
                  <a:lnTo>
                    <a:pt x="294043" y="2451080"/>
                  </a:lnTo>
                  <a:cubicBezTo>
                    <a:pt x="294043" y="2649127"/>
                    <a:pt x="454591" y="2809675"/>
                    <a:pt x="652638" y="2809675"/>
                  </a:cubicBezTo>
                  <a:lnTo>
                    <a:pt x="4389114" y="2809675"/>
                  </a:lnTo>
                  <a:cubicBezTo>
                    <a:pt x="4587161" y="2809675"/>
                    <a:pt x="4747709" y="2649127"/>
                    <a:pt x="4747709" y="2451080"/>
                  </a:cubicBezTo>
                  <a:lnTo>
                    <a:pt x="4747709" y="658146"/>
                  </a:lnTo>
                  <a:close/>
                  <a:moveTo>
                    <a:pt x="1029151" y="217083"/>
                  </a:moveTo>
                  <a:cubicBezTo>
                    <a:pt x="1082623" y="217083"/>
                    <a:pt x="1125970" y="260430"/>
                    <a:pt x="1125970" y="313902"/>
                  </a:cubicBezTo>
                  <a:cubicBezTo>
                    <a:pt x="1125970" y="367374"/>
                    <a:pt x="1082623" y="410721"/>
                    <a:pt x="1029151" y="410721"/>
                  </a:cubicBezTo>
                  <a:cubicBezTo>
                    <a:pt x="975679" y="410721"/>
                    <a:pt x="932332" y="367374"/>
                    <a:pt x="932332" y="313902"/>
                  </a:cubicBezTo>
                  <a:cubicBezTo>
                    <a:pt x="932332" y="260430"/>
                    <a:pt x="975679" y="217083"/>
                    <a:pt x="1029151" y="217083"/>
                  </a:cubicBezTo>
                  <a:close/>
                  <a:moveTo>
                    <a:pt x="756622" y="217083"/>
                  </a:moveTo>
                  <a:cubicBezTo>
                    <a:pt x="810094" y="217083"/>
                    <a:pt x="853441" y="260430"/>
                    <a:pt x="853441" y="313902"/>
                  </a:cubicBezTo>
                  <a:cubicBezTo>
                    <a:pt x="853441" y="367374"/>
                    <a:pt x="810094" y="410721"/>
                    <a:pt x="756622" y="410721"/>
                  </a:cubicBezTo>
                  <a:cubicBezTo>
                    <a:pt x="703150" y="410721"/>
                    <a:pt x="659803" y="367374"/>
                    <a:pt x="659803" y="313902"/>
                  </a:cubicBezTo>
                  <a:cubicBezTo>
                    <a:pt x="659803" y="260430"/>
                    <a:pt x="703150" y="217083"/>
                    <a:pt x="756622" y="217083"/>
                  </a:cubicBezTo>
                  <a:close/>
                  <a:moveTo>
                    <a:pt x="466166" y="217083"/>
                  </a:moveTo>
                  <a:cubicBezTo>
                    <a:pt x="519638" y="217083"/>
                    <a:pt x="562985" y="260430"/>
                    <a:pt x="562985" y="313902"/>
                  </a:cubicBezTo>
                  <a:cubicBezTo>
                    <a:pt x="562985" y="367374"/>
                    <a:pt x="519638" y="410721"/>
                    <a:pt x="466166" y="410721"/>
                  </a:cubicBezTo>
                  <a:cubicBezTo>
                    <a:pt x="412694" y="410721"/>
                    <a:pt x="369347" y="367374"/>
                    <a:pt x="369347" y="313902"/>
                  </a:cubicBezTo>
                  <a:cubicBezTo>
                    <a:pt x="369347" y="260430"/>
                    <a:pt x="412694" y="217083"/>
                    <a:pt x="466166" y="217083"/>
                  </a:cubicBezTo>
                  <a:close/>
                  <a:moveTo>
                    <a:pt x="347829" y="163295"/>
                  </a:moveTo>
                  <a:cubicBezTo>
                    <a:pt x="321093" y="163295"/>
                    <a:pt x="299419" y="184969"/>
                    <a:pt x="299419" y="211705"/>
                  </a:cubicBezTo>
                  <a:lnTo>
                    <a:pt x="299419" y="453751"/>
                  </a:lnTo>
                  <a:lnTo>
                    <a:pt x="4735158" y="453751"/>
                  </a:lnTo>
                  <a:lnTo>
                    <a:pt x="4735158" y="211705"/>
                  </a:lnTo>
                  <a:cubicBezTo>
                    <a:pt x="4735158" y="184969"/>
                    <a:pt x="4713484" y="163295"/>
                    <a:pt x="4686748" y="163295"/>
                  </a:cubicBezTo>
                  <a:close/>
                  <a:moveTo>
                    <a:pt x="502962" y="0"/>
                  </a:moveTo>
                  <a:lnTo>
                    <a:pt x="4531617" y="0"/>
                  </a:lnTo>
                  <a:cubicBezTo>
                    <a:pt x="4809395" y="0"/>
                    <a:pt x="5034579" y="225184"/>
                    <a:pt x="5034579" y="502962"/>
                  </a:cubicBezTo>
                  <a:lnTo>
                    <a:pt x="5034579" y="2514751"/>
                  </a:lnTo>
                  <a:cubicBezTo>
                    <a:pt x="5034579" y="2792529"/>
                    <a:pt x="4809395" y="3017713"/>
                    <a:pt x="4531617" y="3017713"/>
                  </a:cubicBezTo>
                  <a:lnTo>
                    <a:pt x="502962" y="3017713"/>
                  </a:lnTo>
                  <a:cubicBezTo>
                    <a:pt x="225184" y="3017713"/>
                    <a:pt x="0" y="2792529"/>
                    <a:pt x="0" y="2514751"/>
                  </a:cubicBezTo>
                  <a:lnTo>
                    <a:pt x="0" y="502962"/>
                  </a:lnTo>
                  <a:cubicBezTo>
                    <a:pt x="0" y="225184"/>
                    <a:pt x="225184" y="0"/>
                    <a:pt x="5029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3634" y="3043332"/>
              <a:ext cx="2670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Error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809000"/>
            <a:ext cx="3240000" cy="3240000"/>
          </a:xfrm>
        </p:spPr>
      </p:pic>
      <p:sp>
        <p:nvSpPr>
          <p:cNvPr id="5" name="TextBox 4"/>
          <p:cNvSpPr txBox="1"/>
          <p:nvPr/>
        </p:nvSpPr>
        <p:spPr>
          <a:xfrm>
            <a:off x="4400663" y="5198835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캡처해주세요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</Words>
  <Application>Microsoft Office PowerPoint</Application>
  <PresentationFormat>와이드스크린</PresentationFormat>
  <Paragraphs>17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맑은 고딕</vt:lpstr>
      <vt:lpstr>Arial</vt:lpstr>
      <vt:lpstr>나눔스퀘어 Bold</vt:lpstr>
      <vt:lpstr>나눔고딕</vt:lpstr>
      <vt:lpstr>Office 테마</vt:lpstr>
      <vt:lpstr>9굴</vt:lpstr>
      <vt:lpstr>수요자</vt:lpstr>
      <vt:lpstr>유사 서비스</vt:lpstr>
      <vt:lpstr>프로그램 순서도 </vt:lpstr>
      <vt:lpstr>예상되는 오류</vt:lpstr>
      <vt:lpstr>해결 방안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9굴</dc:title>
  <dc:creator>조 석호</dc:creator>
  <cp:lastModifiedBy>조 석호</cp:lastModifiedBy>
  <cp:revision>9</cp:revision>
  <dcterms:created xsi:type="dcterms:W3CDTF">2018-06-27T12:52:05Z</dcterms:created>
  <dcterms:modified xsi:type="dcterms:W3CDTF">2018-06-27T13:53:19Z</dcterms:modified>
</cp:coreProperties>
</file>