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A132-CB98-411A-8A47-A111E1218A51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E6672-3289-47D1-B86E-D8CBBC774A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A132-CB98-411A-8A47-A111E1218A51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E6672-3289-47D1-B86E-D8CBBC774A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A132-CB98-411A-8A47-A111E1218A51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E6672-3289-47D1-B86E-D8CBBC774A6C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A132-CB98-411A-8A47-A111E1218A51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E6672-3289-47D1-B86E-D8CBBC774A6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A132-CB98-411A-8A47-A111E1218A51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E6672-3289-47D1-B86E-D8CBBC774A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A132-CB98-411A-8A47-A111E1218A51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E6672-3289-47D1-B86E-D8CBBC774A6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A132-CB98-411A-8A47-A111E1218A51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E6672-3289-47D1-B86E-D8CBBC774A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A132-CB98-411A-8A47-A111E1218A51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E6672-3289-47D1-B86E-D8CBBC774A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A132-CB98-411A-8A47-A111E1218A51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E6672-3289-47D1-B86E-D8CBBC774A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A132-CB98-411A-8A47-A111E1218A51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E6672-3289-47D1-B86E-D8CBBC774A6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A132-CB98-411A-8A47-A111E1218A51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E6672-3289-47D1-B86E-D8CBBC774A6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55DA132-CB98-411A-8A47-A111E1218A51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14E6672-3289-47D1-B86E-D8CBBC774A6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1"/>
            <a:ext cx="8305800" cy="1447799"/>
          </a:xfrm>
        </p:spPr>
        <p:txBody>
          <a:bodyPr>
            <a:noAutofit/>
          </a:bodyPr>
          <a:lstStyle/>
          <a:p>
            <a:r>
              <a:rPr lang="en-US" sz="7200" dirty="0" smtClean="0"/>
              <a:t>PF FINAL PROJECT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295400"/>
            <a:ext cx="6400800" cy="43434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BANK ACCOUNT MANAGEMENT SYSTEM</a:t>
            </a:r>
          </a:p>
          <a:p>
            <a:r>
              <a:rPr lang="en-US" dirty="0" smtClean="0"/>
              <a:t>JAWWAD AHMED 22k-4648</a:t>
            </a:r>
          </a:p>
          <a:p>
            <a:r>
              <a:rPr lang="en-US" dirty="0" smtClean="0"/>
              <a:t>HAFEEZ                     22k-4630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316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600200"/>
            <a:ext cx="7408333" cy="3450696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LIBRARIES</a:t>
            </a:r>
          </a:p>
          <a:p>
            <a:r>
              <a:rPr lang="en-US" dirty="0" smtClean="0"/>
              <a:t>IF ELSE</a:t>
            </a:r>
          </a:p>
          <a:p>
            <a:r>
              <a:rPr lang="en-US" dirty="0" smtClean="0"/>
              <a:t>LOOPS</a:t>
            </a:r>
          </a:p>
          <a:p>
            <a:r>
              <a:rPr lang="en-US" dirty="0" smtClean="0"/>
              <a:t>ARRAY</a:t>
            </a:r>
          </a:p>
          <a:p>
            <a:r>
              <a:rPr lang="en-US" dirty="0" smtClean="0"/>
              <a:t>STRUCTURE</a:t>
            </a:r>
          </a:p>
          <a:p>
            <a:r>
              <a:rPr lang="en-US" dirty="0" smtClean="0"/>
              <a:t>FUNCTION</a:t>
            </a:r>
          </a:p>
          <a:p>
            <a:r>
              <a:rPr lang="en-US" dirty="0" smtClean="0"/>
              <a:t>POINTERS</a:t>
            </a:r>
          </a:p>
          <a:p>
            <a:r>
              <a:rPr lang="en-US" dirty="0" smtClean="0"/>
              <a:t>FILING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627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1" y="1143000"/>
            <a:ext cx="7899400" cy="4983163"/>
          </a:xfrm>
        </p:spPr>
        <p:txBody>
          <a:bodyPr/>
          <a:lstStyle/>
          <a:p>
            <a:r>
              <a:rPr lang="en-US" dirty="0"/>
              <a:t>void </a:t>
            </a:r>
            <a:r>
              <a:rPr lang="en-US" dirty="0" err="1" smtClean="0"/>
              <a:t>transfermoney</a:t>
            </a:r>
            <a:r>
              <a:rPr lang="en-US" dirty="0" smtClean="0"/>
              <a:t>(</a:t>
            </a:r>
            <a:r>
              <a:rPr lang="en-US" dirty="0" err="1" smtClean="0"/>
              <a:t>int,int</a:t>
            </a:r>
            <a:r>
              <a:rPr lang="en-US" dirty="0" smtClean="0"/>
              <a:t>);</a:t>
            </a:r>
            <a:r>
              <a:rPr lang="en-US" sz="1600" dirty="0" smtClean="0">
                <a:solidFill>
                  <a:schemeClr val="tx1"/>
                </a:solidFill>
              </a:rPr>
              <a:t>[</a:t>
            </a:r>
            <a:r>
              <a:rPr lang="en-US" sz="1600" dirty="0" smtClean="0">
                <a:solidFill>
                  <a:schemeClr val="tx1"/>
                </a:solidFill>
              </a:rPr>
              <a:t>This Function Play A Role </a:t>
            </a:r>
            <a:r>
              <a:rPr lang="en-US" sz="1600" dirty="0" smtClean="0">
                <a:solidFill>
                  <a:schemeClr val="tx1"/>
                </a:solidFill>
              </a:rPr>
              <a:t>  Of </a:t>
            </a:r>
            <a:r>
              <a:rPr lang="en-US" sz="1600" dirty="0" smtClean="0">
                <a:solidFill>
                  <a:schemeClr val="tx1"/>
                </a:solidFill>
              </a:rPr>
              <a:t>Deposit </a:t>
            </a:r>
            <a:r>
              <a:rPr lang="en-US" sz="1600" dirty="0" smtClean="0">
                <a:solidFill>
                  <a:schemeClr val="tx1"/>
                </a:solidFill>
              </a:rPr>
              <a:t>     and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Withdrawing</a:t>
            </a:r>
            <a:r>
              <a:rPr lang="en-US" sz="1600" dirty="0" smtClean="0">
                <a:solidFill>
                  <a:schemeClr val="tx1"/>
                </a:solidFill>
              </a:rPr>
              <a:t>]</a:t>
            </a:r>
            <a:endParaRPr lang="en-US" dirty="0"/>
          </a:p>
          <a:p>
            <a:r>
              <a:rPr lang="en-US" dirty="0"/>
              <a:t>void logout(void);</a:t>
            </a:r>
            <a:r>
              <a:rPr lang="en-US" sz="1600" dirty="0" smtClean="0">
                <a:solidFill>
                  <a:schemeClr val="tx1"/>
                </a:solidFill>
              </a:rPr>
              <a:t>This </a:t>
            </a:r>
            <a:r>
              <a:rPr lang="en-US" sz="1600" dirty="0" smtClean="0">
                <a:solidFill>
                  <a:schemeClr val="tx1"/>
                </a:solidFill>
              </a:rPr>
              <a:t>Function Doing process Of </a:t>
            </a:r>
            <a:r>
              <a:rPr lang="en-US" sz="1600" dirty="0" err="1" smtClean="0">
                <a:solidFill>
                  <a:schemeClr val="tx1"/>
                </a:solidFill>
              </a:rPr>
              <a:t>Loggout</a:t>
            </a:r>
            <a:r>
              <a:rPr lang="en-US" sz="1600" dirty="0" smtClean="0">
                <a:solidFill>
                  <a:schemeClr val="tx1"/>
                </a:solidFill>
              </a:rPr>
              <a:t>]</a:t>
            </a:r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loginsu</a:t>
            </a:r>
            <a:r>
              <a:rPr lang="en-US" dirty="0"/>
              <a:t>(void)</a:t>
            </a:r>
            <a:r>
              <a:rPr lang="en-US" sz="1600" dirty="0" smtClean="0">
                <a:solidFill>
                  <a:schemeClr val="tx1"/>
                </a:solidFill>
              </a:rPr>
              <a:t>This </a:t>
            </a:r>
            <a:r>
              <a:rPr lang="en-US" sz="1600" dirty="0" smtClean="0">
                <a:solidFill>
                  <a:schemeClr val="tx1"/>
                </a:solidFill>
              </a:rPr>
              <a:t>Function print the Message Of Login]</a:t>
            </a:r>
            <a:endParaRPr lang="en-US" dirty="0"/>
          </a:p>
          <a:p>
            <a:r>
              <a:rPr lang="en-US" dirty="0"/>
              <a:t>void account(void);</a:t>
            </a:r>
            <a:r>
              <a:rPr lang="en-US" sz="1600" dirty="0" smtClean="0">
                <a:solidFill>
                  <a:schemeClr val="tx1"/>
                </a:solidFill>
              </a:rPr>
              <a:t>This </a:t>
            </a:r>
            <a:r>
              <a:rPr lang="en-US" sz="1600" dirty="0" smtClean="0">
                <a:solidFill>
                  <a:schemeClr val="tx1"/>
                </a:solidFill>
              </a:rPr>
              <a:t>Function Collect The Data Of User]</a:t>
            </a:r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ACC_created</a:t>
            </a:r>
            <a:r>
              <a:rPr lang="en-US" dirty="0"/>
              <a:t>(void);</a:t>
            </a:r>
            <a:r>
              <a:rPr lang="en-US" sz="1600" dirty="0" smtClean="0">
                <a:solidFill>
                  <a:schemeClr val="tx1"/>
                </a:solidFill>
              </a:rPr>
              <a:t>Function </a:t>
            </a:r>
            <a:r>
              <a:rPr lang="en-US" sz="1600" dirty="0" smtClean="0">
                <a:solidFill>
                  <a:schemeClr val="tx1"/>
                </a:solidFill>
              </a:rPr>
              <a:t>Print The Message Of Generating </a:t>
            </a:r>
            <a:r>
              <a:rPr lang="en-US" sz="1600" dirty="0" smtClean="0">
                <a:solidFill>
                  <a:schemeClr val="tx1"/>
                </a:solidFill>
              </a:rPr>
              <a:t>ACOU]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void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balance_checker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(char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*);</a:t>
            </a:r>
            <a:r>
              <a:rPr lang="en-US" sz="1600" dirty="0" smtClean="0">
                <a:solidFill>
                  <a:schemeClr val="tx1"/>
                </a:solidFill>
              </a:rPr>
              <a:t>[</a:t>
            </a:r>
            <a:r>
              <a:rPr lang="en-US" sz="1600" dirty="0" smtClean="0">
                <a:solidFill>
                  <a:schemeClr val="tx1"/>
                </a:solidFill>
              </a:rPr>
              <a:t>Function Show The Money In Account]</a:t>
            </a:r>
            <a:endParaRPr lang="en-US" dirty="0"/>
          </a:p>
          <a:p>
            <a:r>
              <a:rPr lang="en-US" dirty="0"/>
              <a:t>void </a:t>
            </a:r>
            <a:r>
              <a:rPr lang="en-US" dirty="0" err="1" smtClean="0"/>
              <a:t>LOGin</a:t>
            </a:r>
            <a:r>
              <a:rPr lang="en-US" dirty="0" smtClean="0"/>
              <a:t>(void</a:t>
            </a:r>
            <a:r>
              <a:rPr lang="en-US" dirty="0" smtClean="0"/>
              <a:t>);</a:t>
            </a:r>
            <a:r>
              <a:rPr lang="en-US" sz="1600" dirty="0" smtClean="0">
                <a:solidFill>
                  <a:schemeClr val="tx1"/>
                </a:solidFill>
              </a:rPr>
              <a:t>[Function Take A User Name and Password Of ACCOUNT</a:t>
            </a:r>
            <a:r>
              <a:rPr lang="en-US" sz="1600" dirty="0" smtClean="0">
                <a:solidFill>
                  <a:schemeClr val="tx1"/>
                </a:solidFill>
              </a:rPr>
              <a:t>]</a:t>
            </a:r>
          </a:p>
          <a:p>
            <a:r>
              <a:rPr lang="en-US" dirty="0"/>
              <a:t>void ACC_VIWER(char</a:t>
            </a:r>
            <a:r>
              <a:rPr lang="en-US" dirty="0" smtClean="0"/>
              <a:t>*);</a:t>
            </a:r>
            <a:r>
              <a:rPr lang="en-US" sz="1600" dirty="0" smtClean="0">
                <a:solidFill>
                  <a:schemeClr val="tx1"/>
                </a:solidFill>
              </a:rPr>
              <a:t>[Function </a:t>
            </a:r>
            <a:r>
              <a:rPr lang="en-US" sz="1600" dirty="0" smtClean="0">
                <a:solidFill>
                  <a:schemeClr val="tx1"/>
                </a:solidFill>
              </a:rPr>
              <a:t>Print the State of Account]</a:t>
            </a:r>
          </a:p>
          <a:p>
            <a:r>
              <a:rPr lang="en-US" dirty="0"/>
              <a:t>void </a:t>
            </a:r>
            <a:r>
              <a:rPr lang="en-US" dirty="0" err="1"/>
              <a:t>gotoxy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x, </a:t>
            </a:r>
            <a:r>
              <a:rPr lang="en-US" dirty="0" err="1"/>
              <a:t>int</a:t>
            </a:r>
            <a:r>
              <a:rPr lang="en-US" dirty="0"/>
              <a:t> y</a:t>
            </a:r>
            <a:r>
              <a:rPr lang="en-US" dirty="0" smtClean="0"/>
              <a:t>);</a:t>
            </a:r>
            <a:r>
              <a:rPr lang="en-US" sz="1600" dirty="0" smtClean="0">
                <a:solidFill>
                  <a:schemeClr val="tx1"/>
                </a:solidFill>
              </a:rPr>
              <a:t>[</a:t>
            </a:r>
            <a:r>
              <a:rPr lang="en-US" sz="1600" dirty="0" err="1" smtClean="0">
                <a:solidFill>
                  <a:schemeClr val="tx1"/>
                </a:solidFill>
              </a:rPr>
              <a:t>Funtion</a:t>
            </a:r>
            <a:r>
              <a:rPr lang="en-US" sz="1600" dirty="0" smtClean="0">
                <a:solidFill>
                  <a:schemeClr val="tx1"/>
                </a:solidFill>
              </a:rPr>
              <a:t> Control The Cursor]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Use In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48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752600"/>
            <a:ext cx="7408333" cy="3450696"/>
          </a:xfrm>
        </p:spPr>
        <p:txBody>
          <a:bodyPr/>
          <a:lstStyle/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 smtClean="0"/>
              <a:t>accprocess</a:t>
            </a:r>
            <a:r>
              <a:rPr lang="en-US" dirty="0" smtClean="0"/>
              <a:t> </a:t>
            </a:r>
            <a:r>
              <a:rPr lang="en-US" sz="1800" dirty="0">
                <a:solidFill>
                  <a:schemeClr val="tx1"/>
                </a:solidFill>
              </a:rPr>
              <a:t>Taking The Data Of User and Store It</a:t>
            </a:r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 smtClean="0"/>
              <a:t>wt_money</a:t>
            </a:r>
            <a:r>
              <a:rPr lang="en-US" dirty="0" smtClean="0"/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Take The AMOUNT For Withdraw and Deposit</a:t>
            </a:r>
            <a:endParaRPr lang="en-US" dirty="0" smtClean="0"/>
          </a:p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smtClean="0"/>
              <a:t>password </a:t>
            </a:r>
            <a:r>
              <a:rPr lang="en-US" sz="1800" dirty="0" smtClean="0">
                <a:solidFill>
                  <a:schemeClr val="tx1"/>
                </a:solidFill>
              </a:rPr>
              <a:t>Store User </a:t>
            </a:r>
            <a:r>
              <a:rPr lang="en-US" sz="1800" dirty="0" err="1" smtClean="0">
                <a:solidFill>
                  <a:schemeClr val="tx1"/>
                </a:solidFill>
              </a:rPr>
              <a:t>PassWord</a:t>
            </a:r>
            <a:endParaRPr lang="en-US" sz="1800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124200"/>
            <a:ext cx="609600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5747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36</TotalTime>
  <Words>151</Words>
  <Application>Microsoft Office PowerPoint</Application>
  <PresentationFormat>On-screen Show (4:3)</PresentationFormat>
  <Paragraphs>34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Waveform</vt:lpstr>
      <vt:lpstr>PF FINAL PROJECT</vt:lpstr>
      <vt:lpstr>PROJECT PROCESSING</vt:lpstr>
      <vt:lpstr>Function Use In Project</vt:lpstr>
      <vt:lpstr>STRUCTURE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 FINAL PROJECT</dc:title>
  <dc:creator>Admin</dc:creator>
  <cp:lastModifiedBy>Admin</cp:lastModifiedBy>
  <cp:revision>5</cp:revision>
  <dcterms:created xsi:type="dcterms:W3CDTF">2022-12-09T07:19:28Z</dcterms:created>
  <dcterms:modified xsi:type="dcterms:W3CDTF">2022-12-11T17:29:18Z</dcterms:modified>
</cp:coreProperties>
</file>